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5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9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5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8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8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0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2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0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15702E-F264-4B99-8F70-1303CE5CCF37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17EC77-2EAB-43EB-AF97-A2AC3407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4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6F42-B996-4BDD-8EBD-67CF88253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Face Mask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B599-2F36-4B10-8D11-538B7B585158}"/>
              </a:ext>
            </a:extLst>
          </p:cNvPr>
          <p:cNvSpPr txBox="1"/>
          <p:nvPr/>
        </p:nvSpPr>
        <p:spPr>
          <a:xfrm>
            <a:off x="4676503" y="3614057"/>
            <a:ext cx="2506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 No: 36</a:t>
            </a:r>
          </a:p>
          <a:p>
            <a:r>
              <a:rPr lang="en-IN" dirty="0"/>
              <a:t>Name: Divide &amp; Conquer</a:t>
            </a:r>
          </a:p>
          <a:p>
            <a:r>
              <a:rPr lang="en-IN" dirty="0"/>
              <a:t>Members:</a:t>
            </a:r>
          </a:p>
          <a:p>
            <a:r>
              <a:rPr lang="en-IN" dirty="0"/>
              <a:t>	&gt;&gt; </a:t>
            </a:r>
            <a:r>
              <a:rPr lang="en-IN" dirty="0" err="1"/>
              <a:t>Sree</a:t>
            </a:r>
            <a:r>
              <a:rPr lang="en-IN" dirty="0"/>
              <a:t> Chand</a:t>
            </a:r>
          </a:p>
          <a:p>
            <a:r>
              <a:rPr lang="en-IN" dirty="0"/>
              <a:t>	&gt;&gt; </a:t>
            </a:r>
            <a:r>
              <a:rPr lang="en-IN" dirty="0" err="1"/>
              <a:t>Xitiz</a:t>
            </a:r>
            <a:r>
              <a:rPr lang="en-IN" dirty="0"/>
              <a:t> Verma</a:t>
            </a:r>
          </a:p>
          <a:p>
            <a:r>
              <a:rPr lang="en-IN" dirty="0"/>
              <a:t>	&gt;&gt; Sri Goutham J</a:t>
            </a:r>
          </a:p>
        </p:txBody>
      </p:sp>
    </p:spTree>
    <p:extLst>
      <p:ext uri="{BB962C8B-B14F-4D97-AF65-F5344CB8AC3E}">
        <p14:creationId xmlns:p14="http://schemas.microsoft.com/office/powerpoint/2010/main" val="257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F84F-90D1-4A64-BBB7-334907E306E8}"/>
              </a:ext>
            </a:extLst>
          </p:cNvPr>
          <p:cNvSpPr txBox="1"/>
          <p:nvPr/>
        </p:nvSpPr>
        <p:spPr>
          <a:xfrm>
            <a:off x="2516777" y="1210492"/>
            <a:ext cx="7567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 WE CHOSE IN OUR HACKATHON:</a:t>
            </a:r>
          </a:p>
          <a:p>
            <a:r>
              <a:rPr lang="en-IN" dirty="0"/>
              <a:t>	In the current covid crisis, we all know how important it is to have a mask on, especially in the public places. We have seen in most of public places there is always human resource used to check if the people are wearing a mask or not.</a:t>
            </a:r>
          </a:p>
          <a:p>
            <a:r>
              <a:rPr lang="en-IN" dirty="0"/>
              <a:t>It’s not ideal for a person to work round the clock, humans can get tired or over a period of time there efficiency can be down.</a:t>
            </a:r>
          </a:p>
          <a:p>
            <a:endParaRPr lang="en-IN" dirty="0"/>
          </a:p>
          <a:p>
            <a:r>
              <a:rPr lang="en-IN" dirty="0"/>
              <a:t>	In order to overcome this very situation, we have come up with a face mask detection, ML model which detects weather a person has worn a mask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E6E7D-9492-4DE7-9559-96862D03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7" y="3784642"/>
            <a:ext cx="3397841" cy="23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0A9A-9E8A-485F-B3A5-B0745352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2B48-501B-4B90-8681-1F59961D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model is trained using </a:t>
            </a:r>
            <a:r>
              <a:rPr lang="en-IN" dirty="0" err="1"/>
              <a:t>tensorflow</a:t>
            </a:r>
            <a:r>
              <a:rPr lang="en-IN" dirty="0"/>
              <a:t>, with a dataset of over 1900 images of people with and without mask.</a:t>
            </a:r>
          </a:p>
          <a:p>
            <a:r>
              <a:rPr lang="en-IN" dirty="0"/>
              <a:t>While training each of image is augmented to different angle of rotation, different view points, hence increasing the accuracy of the model when tested.</a:t>
            </a:r>
          </a:p>
          <a:p>
            <a:r>
              <a:rPr lang="en-IN" dirty="0"/>
              <a:t>Collected the dataset from various open source websites like Kaggle.</a:t>
            </a:r>
          </a:p>
          <a:p>
            <a:r>
              <a:rPr lang="en-US" dirty="0"/>
              <a:t>Facial landmarks allow us to automatically infer the location of facial structures, </a:t>
            </a:r>
            <a:r>
              <a:rPr lang="en-US" dirty="0" err="1"/>
              <a:t>including:Eyes</a:t>
            </a:r>
            <a:r>
              <a:rPr lang="en-US" dirty="0"/>
              <a:t>, Eyebrows, Nose, Mouth, Jawline. To use facial landmarks to build a dataset of faces wearing face masks, we need to first start with an image of a person not wearing a face mask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38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D517-ED62-40FF-BD5C-CBA908FD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75D7-3DDE-46D6-9EBE-3536B464E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9" y="2913064"/>
            <a:ext cx="6095833" cy="3317875"/>
          </a:xfrm>
        </p:spPr>
      </p:pic>
    </p:spTree>
    <p:extLst>
      <p:ext uri="{BB962C8B-B14F-4D97-AF65-F5344CB8AC3E}">
        <p14:creationId xmlns:p14="http://schemas.microsoft.com/office/powerpoint/2010/main" val="359504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A3DD7-66FE-4F46-91B6-BA0541E3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44" y="2557463"/>
            <a:ext cx="6945312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9AB8A-6AF2-4ADD-B2BE-45C5B907CFB4}"/>
              </a:ext>
            </a:extLst>
          </p:cNvPr>
          <p:cNvSpPr txBox="1"/>
          <p:nvPr/>
        </p:nvSpPr>
        <p:spPr>
          <a:xfrm>
            <a:off x="4132217" y="1332411"/>
            <a:ext cx="39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Working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263760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A984-BB1B-4B9E-8A28-8A6FCAD53A8B}"/>
              </a:ext>
            </a:extLst>
          </p:cNvPr>
          <p:cNvSpPr txBox="1"/>
          <p:nvPr/>
        </p:nvSpPr>
        <p:spPr>
          <a:xfrm>
            <a:off x="1735667" y="1219200"/>
            <a:ext cx="8224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Machine Learning Libraries we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0B8BF-C070-4819-A688-75CD87836447}"/>
              </a:ext>
            </a:extLst>
          </p:cNvPr>
          <p:cNvSpPr txBox="1"/>
          <p:nvPr/>
        </p:nvSpPr>
        <p:spPr>
          <a:xfrm>
            <a:off x="1202267" y="2091268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&gt;TensorFlow – For training and forming Convolutional Neural Net Structure </a:t>
            </a:r>
          </a:p>
          <a:p>
            <a:r>
              <a:rPr lang="en-IN" sz="2000" b="1" dirty="0"/>
              <a:t>&gt;</a:t>
            </a:r>
            <a:r>
              <a:rPr lang="en-IN" sz="2000" b="1" dirty="0" err="1"/>
              <a:t>Keras</a:t>
            </a:r>
            <a:r>
              <a:rPr lang="en-IN" sz="2000" b="1" dirty="0"/>
              <a:t> – Deep Learning Python Library integrated into TensorFlow</a:t>
            </a:r>
          </a:p>
          <a:p>
            <a:r>
              <a:rPr lang="en-IN" sz="2000" b="1" dirty="0"/>
              <a:t>&gt;</a:t>
            </a:r>
            <a:r>
              <a:rPr lang="en-IN" sz="2000" b="1" dirty="0" err="1"/>
              <a:t>Imultis</a:t>
            </a:r>
            <a:r>
              <a:rPr lang="en-IN" sz="2000" b="1" dirty="0"/>
              <a:t> –  Working With Images</a:t>
            </a:r>
          </a:p>
          <a:p>
            <a:r>
              <a:rPr lang="en-IN" sz="2000" b="1" dirty="0"/>
              <a:t>&gt;</a:t>
            </a:r>
            <a:r>
              <a:rPr lang="en-IN" sz="2000" b="1" dirty="0" err="1"/>
              <a:t>Numpy</a:t>
            </a:r>
            <a:r>
              <a:rPr lang="en-IN" sz="2000" b="1" dirty="0"/>
              <a:t> – Scientific Computing in Python , For working with Pixel Matrices as 			      in Images</a:t>
            </a:r>
          </a:p>
          <a:p>
            <a:r>
              <a:rPr lang="en-IN" sz="2000" b="1" dirty="0"/>
              <a:t>&gt;OpenCV – For detecting Facial Structures like Eyes, Nose , Eyebrows , Lips, 				Smile etc.</a:t>
            </a:r>
          </a:p>
          <a:p>
            <a:r>
              <a:rPr lang="en-IN" sz="2000" b="1" dirty="0"/>
              <a:t>&gt;</a:t>
            </a:r>
            <a:r>
              <a:rPr lang="en-IN" sz="2000" b="1" dirty="0" err="1"/>
              <a:t>MatPlot</a:t>
            </a:r>
            <a:r>
              <a:rPr lang="en-IN" sz="2000" b="1" dirty="0"/>
              <a:t> – Plotting Graph for Loss and Accuracy Percentages in the given 					detection for Mask and No Mask Conditions </a:t>
            </a:r>
          </a:p>
          <a:p>
            <a:r>
              <a:rPr lang="en-IN" sz="2000" b="1" dirty="0"/>
              <a:t>&gt;</a:t>
            </a:r>
            <a:r>
              <a:rPr lang="en-IN" sz="2000" b="1" dirty="0" err="1"/>
              <a:t>Scipy</a:t>
            </a:r>
            <a:r>
              <a:rPr lang="en-IN" sz="2000" b="1" dirty="0"/>
              <a:t> – Data </a:t>
            </a:r>
            <a:r>
              <a:rPr lang="en-IN" sz="2000" b="1" dirty="0" err="1"/>
              <a:t>Preprocessing</a:t>
            </a:r>
            <a:r>
              <a:rPr lang="en-IN" sz="2000" b="1" dirty="0"/>
              <a:t> from Convolutional Neural Network Layers</a:t>
            </a:r>
          </a:p>
        </p:txBody>
      </p:sp>
    </p:spTree>
    <p:extLst>
      <p:ext uri="{BB962C8B-B14F-4D97-AF65-F5344CB8AC3E}">
        <p14:creationId xmlns:p14="http://schemas.microsoft.com/office/powerpoint/2010/main" val="249917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CD37-7C7E-4FEF-8C3D-06F5A025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093198" cy="1270000"/>
          </a:xfrm>
        </p:spPr>
        <p:txBody>
          <a:bodyPr>
            <a:normAutofit/>
          </a:bodyPr>
          <a:lstStyle/>
          <a:p>
            <a:r>
              <a:rPr lang="en-IN" sz="6600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D04B-980E-4690-9FAF-7A405B8A0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1" y="2455334"/>
            <a:ext cx="7035800" cy="3699934"/>
          </a:xfrm>
        </p:spPr>
      </p:pic>
    </p:spTree>
    <p:extLst>
      <p:ext uri="{BB962C8B-B14F-4D97-AF65-F5344CB8AC3E}">
        <p14:creationId xmlns:p14="http://schemas.microsoft.com/office/powerpoint/2010/main" val="32184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800E-570C-4B58-9406-413E81A6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Model </a:t>
            </a:r>
            <a:r>
              <a:rPr lang="en-IN" dirty="0"/>
              <a:t>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9587A-9DDE-4E50-83E0-38321B193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8" y="2557993"/>
            <a:ext cx="7898674" cy="3317875"/>
          </a:xfrm>
        </p:spPr>
      </p:pic>
    </p:spTree>
    <p:extLst>
      <p:ext uri="{BB962C8B-B14F-4D97-AF65-F5344CB8AC3E}">
        <p14:creationId xmlns:p14="http://schemas.microsoft.com/office/powerpoint/2010/main" val="61211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808</TotalTime>
  <Words>385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Face Mask Detection</vt:lpstr>
      <vt:lpstr>PowerPoint Presentation</vt:lpstr>
      <vt:lpstr>Training the model</vt:lpstr>
      <vt:lpstr>Our Dataset</vt:lpstr>
      <vt:lpstr>PowerPoint Presentation</vt:lpstr>
      <vt:lpstr>PowerPoint Presentation</vt:lpstr>
      <vt:lpstr>Flow Chart</vt:lpstr>
      <vt:lpstr>Our Model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Sree Chand</dc:creator>
  <cp:lastModifiedBy>HP</cp:lastModifiedBy>
  <cp:revision>13</cp:revision>
  <dcterms:created xsi:type="dcterms:W3CDTF">2021-09-03T05:05:14Z</dcterms:created>
  <dcterms:modified xsi:type="dcterms:W3CDTF">2021-09-03T18:45:34Z</dcterms:modified>
</cp:coreProperties>
</file>