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78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A31D-1409-42F1-B5CD-6083FC84225B}" type="datetimeFigureOut">
              <a:rPr lang="fr-FR" smtClean="0"/>
              <a:t>05/09/2018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59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A31D-1409-42F1-B5CD-6083FC84225B}" type="datetimeFigureOut">
              <a:rPr lang="fr-FR" smtClean="0"/>
              <a:t>05/09/2018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98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A31D-1409-42F1-B5CD-6083FC84225B}" type="datetimeFigureOut">
              <a:rPr lang="fr-FR" smtClean="0"/>
              <a:t>05/09/2018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69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A31D-1409-42F1-B5CD-6083FC84225B}" type="datetimeFigureOut">
              <a:rPr lang="fr-FR" smtClean="0"/>
              <a:t>05/09/2018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53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A31D-1409-42F1-B5CD-6083FC84225B}" type="datetimeFigureOut">
              <a:rPr lang="fr-FR" smtClean="0"/>
              <a:t>05/09/2018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62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A31D-1409-42F1-B5CD-6083FC84225B}" type="datetimeFigureOut">
              <a:rPr lang="fr-FR" smtClean="0"/>
              <a:t>05/09/2018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67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A31D-1409-42F1-B5CD-6083FC84225B}" type="datetimeFigureOut">
              <a:rPr lang="fr-FR" smtClean="0"/>
              <a:t>05/09/2018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78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A31D-1409-42F1-B5CD-6083FC84225B}" type="datetimeFigureOut">
              <a:rPr lang="fr-FR" smtClean="0"/>
              <a:t>05/09/2018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91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A31D-1409-42F1-B5CD-6083FC84225B}" type="datetimeFigureOut">
              <a:rPr lang="fr-FR" smtClean="0"/>
              <a:t>05/09/2018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64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A31D-1409-42F1-B5CD-6083FC84225B}" type="datetimeFigureOut">
              <a:rPr lang="fr-FR" smtClean="0"/>
              <a:t>05/09/2018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08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A31D-1409-42F1-B5CD-6083FC84225B}" type="datetimeFigureOut">
              <a:rPr lang="fr-FR" smtClean="0"/>
              <a:t>05/09/2018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64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4A31D-1409-42F1-B5CD-6083FC84225B}" type="datetimeFigureOut">
              <a:rPr lang="fr-FR" smtClean="0"/>
              <a:t>05/09/2018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91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1958975"/>
            <a:ext cx="8062664" cy="291018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titres de documents scientifiques :</a:t>
            </a:r>
            <a:br>
              <a:rPr lang="fr-FR" dirty="0" smtClean="0"/>
            </a:br>
            <a:r>
              <a:rPr lang="fr-FR" sz="1300" dirty="0" smtClean="0">
                <a:solidFill>
                  <a:schemeClr val="bg1"/>
                </a:solidFill>
              </a:rPr>
              <a:t>c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récurrences dans les syntagmes</a:t>
            </a:r>
            <a:br>
              <a:rPr lang="fr-FR" dirty="0" smtClean="0"/>
            </a:br>
            <a:r>
              <a:rPr lang="fr-FR" sz="1300" dirty="0" smtClean="0">
                <a:solidFill>
                  <a:schemeClr val="bg1"/>
                </a:solidFill>
              </a:rPr>
              <a:t>c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binominaux après un double point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295232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385582" y="5313982"/>
            <a:ext cx="6372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Damien GOUTEUX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Sous la direction de Mme Josette Rebeyrolle et M. Ludovic </a:t>
            </a:r>
            <a:r>
              <a:rPr lang="fr-FR" dirty="0" smtClean="0"/>
              <a:t>Tanguy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900983" y="638132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 – 2018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888273" y="1340768"/>
            <a:ext cx="34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Soutenance du 17 septembre 2018</a:t>
            </a:r>
            <a:endParaRPr lang="fr-FR" dirty="0"/>
          </a:p>
        </p:txBody>
      </p:sp>
      <p:sp>
        <p:nvSpPr>
          <p:cNvPr id="15" name="Losange 14"/>
          <p:cNvSpPr/>
          <p:nvPr/>
        </p:nvSpPr>
        <p:spPr>
          <a:xfrm>
            <a:off x="323528" y="6273316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Losange 15"/>
          <p:cNvSpPr/>
          <p:nvPr/>
        </p:nvSpPr>
        <p:spPr>
          <a:xfrm>
            <a:off x="584474" y="6273316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Losange 16"/>
          <p:cNvSpPr/>
          <p:nvPr/>
        </p:nvSpPr>
        <p:spPr>
          <a:xfrm>
            <a:off x="839489" y="6273316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3168352" y="1710100"/>
            <a:ext cx="2807296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osange 19"/>
          <p:cNvSpPr/>
          <p:nvPr/>
        </p:nvSpPr>
        <p:spPr>
          <a:xfrm>
            <a:off x="6351658" y="-819472"/>
            <a:ext cx="734237" cy="648166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7234712" y="242669"/>
            <a:ext cx="1633239" cy="68402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332353" y="400018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Master 1 LITL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Losange 22"/>
          <p:cNvSpPr/>
          <p:nvPr/>
        </p:nvSpPr>
        <p:spPr>
          <a:xfrm>
            <a:off x="7943320" y="134657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38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899" y="139350"/>
            <a:ext cx="8096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900983" y="638132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 – 2018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osange 14"/>
          <p:cNvSpPr/>
          <p:nvPr/>
        </p:nvSpPr>
        <p:spPr>
          <a:xfrm>
            <a:off x="323528" y="6273316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Losange 15"/>
          <p:cNvSpPr/>
          <p:nvPr/>
        </p:nvSpPr>
        <p:spPr>
          <a:xfrm>
            <a:off x="584474" y="6273316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Losange 16"/>
          <p:cNvSpPr/>
          <p:nvPr/>
        </p:nvSpPr>
        <p:spPr>
          <a:xfrm>
            <a:off x="839489" y="6273316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7234712" y="242669"/>
            <a:ext cx="1633239" cy="68402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332353" y="400018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Master 1 LITL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Losange 22"/>
          <p:cNvSpPr/>
          <p:nvPr/>
        </p:nvSpPr>
        <p:spPr>
          <a:xfrm>
            <a:off x="7943320" y="134657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539552" y="1093840"/>
            <a:ext cx="8215064" cy="89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Plan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92486" y="1988840"/>
            <a:ext cx="7767946" cy="41044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88700" indent="-742950">
              <a:lnSpc>
                <a:spcPts val="5000"/>
              </a:lnSpc>
              <a:buFont typeface="+mj-lt"/>
              <a:buAutoNum type="arabicPeriod"/>
            </a:pPr>
            <a:r>
              <a:rPr lang="fr-FR" sz="3600" dirty="0" smtClean="0"/>
              <a:t>Problématique</a:t>
            </a:r>
          </a:p>
          <a:p>
            <a:pPr marL="488700" indent="-742950">
              <a:lnSpc>
                <a:spcPts val="5000"/>
              </a:lnSpc>
              <a:buFont typeface="+mj-lt"/>
              <a:buAutoNum type="arabicPeriod"/>
            </a:pPr>
            <a:r>
              <a:rPr lang="fr-FR" sz="3600" dirty="0" smtClean="0"/>
              <a:t>Démarche suivie</a:t>
            </a:r>
          </a:p>
          <a:p>
            <a:pPr marL="488700" indent="-742950">
              <a:lnSpc>
                <a:spcPts val="5000"/>
              </a:lnSpc>
              <a:buFont typeface="+mj-lt"/>
              <a:buAutoNum type="arabicPeriod"/>
            </a:pPr>
            <a:r>
              <a:rPr lang="fr-FR" sz="3600" dirty="0" smtClean="0"/>
              <a:t>Résultats obtenus</a:t>
            </a:r>
          </a:p>
          <a:p>
            <a:pPr marL="488700" indent="-742950">
              <a:lnSpc>
                <a:spcPts val="5000"/>
              </a:lnSpc>
              <a:buFont typeface="+mj-lt"/>
              <a:buAutoNum type="arabicPeriod"/>
            </a:pPr>
            <a:r>
              <a:rPr lang="fr-FR" sz="3600" dirty="0" smtClean="0"/>
              <a:t>Bilan et perspectives</a:t>
            </a:r>
          </a:p>
          <a:p>
            <a:pPr marL="488700" indent="-742950">
              <a:lnSpc>
                <a:spcPts val="5000"/>
              </a:lnSpc>
              <a:buFont typeface="+mj-lt"/>
              <a:buAutoNum type="arabicPeriod"/>
            </a:pPr>
            <a:r>
              <a:rPr lang="fr-FR" sz="3600" dirty="0" smtClean="0"/>
              <a:t>Bibliographie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5679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899" y="139350"/>
            <a:ext cx="8096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900983" y="638132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 – 2018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osange 14"/>
          <p:cNvSpPr/>
          <p:nvPr/>
        </p:nvSpPr>
        <p:spPr>
          <a:xfrm>
            <a:off x="323528" y="6273316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Losange 15"/>
          <p:cNvSpPr/>
          <p:nvPr/>
        </p:nvSpPr>
        <p:spPr>
          <a:xfrm>
            <a:off x="584474" y="6273316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Losange 16"/>
          <p:cNvSpPr/>
          <p:nvPr/>
        </p:nvSpPr>
        <p:spPr>
          <a:xfrm>
            <a:off x="839489" y="6273316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7234712" y="242669"/>
            <a:ext cx="1633239" cy="68402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332353" y="400018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Master 1 LITL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Losange 22"/>
          <p:cNvSpPr/>
          <p:nvPr/>
        </p:nvSpPr>
        <p:spPr>
          <a:xfrm>
            <a:off x="7943320" y="134657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539552" y="1093840"/>
            <a:ext cx="8215064" cy="89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Plan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92486" y="1988840"/>
            <a:ext cx="7767946" cy="41044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88700" indent="-742950">
              <a:lnSpc>
                <a:spcPts val="5000"/>
              </a:lnSpc>
              <a:buFont typeface="+mj-lt"/>
              <a:buAutoNum type="arabicPeriod"/>
            </a:pPr>
            <a:r>
              <a:rPr lang="fr-FR" sz="3600" dirty="0" smtClean="0"/>
              <a:t>Problématique</a:t>
            </a:r>
          </a:p>
          <a:p>
            <a:pPr marL="660150" lvl="2">
              <a:lnSpc>
                <a:spcPts val="5000"/>
              </a:lnSpc>
            </a:pPr>
            <a:r>
              <a:rPr lang="fr-FR" sz="3600" dirty="0" smtClean="0"/>
              <a:t> Données, programmes</a:t>
            </a:r>
          </a:p>
          <a:p>
            <a:pPr marL="488700" indent="-742950">
              <a:lnSpc>
                <a:spcPts val="5000"/>
              </a:lnSpc>
              <a:buFont typeface="+mj-lt"/>
              <a:buAutoNum type="arabicPeriod"/>
            </a:pPr>
            <a:r>
              <a:rPr lang="fr-FR" sz="3600" dirty="0" smtClean="0"/>
              <a:t>Démarche suivie</a:t>
            </a:r>
          </a:p>
          <a:p>
            <a:pPr marL="488700" indent="-742950">
              <a:lnSpc>
                <a:spcPts val="5000"/>
              </a:lnSpc>
              <a:buFont typeface="+mj-lt"/>
              <a:buAutoNum type="arabicPeriod"/>
            </a:pPr>
            <a:r>
              <a:rPr lang="fr-FR" sz="3600" dirty="0" smtClean="0"/>
              <a:t>Résultats obtenus</a:t>
            </a:r>
          </a:p>
          <a:p>
            <a:pPr marL="488700" indent="-742950">
              <a:lnSpc>
                <a:spcPts val="5000"/>
              </a:lnSpc>
              <a:buFont typeface="+mj-lt"/>
              <a:buAutoNum type="arabicPeriod"/>
            </a:pPr>
            <a:r>
              <a:rPr lang="fr-FR" sz="3600" dirty="0" smtClean="0"/>
              <a:t>Bilan et perspectives</a:t>
            </a:r>
          </a:p>
          <a:p>
            <a:pPr marL="488700" indent="-742950">
              <a:lnSpc>
                <a:spcPts val="5000"/>
              </a:lnSpc>
              <a:buFont typeface="+mj-lt"/>
              <a:buAutoNum type="arabicPeriod"/>
            </a:pPr>
            <a:r>
              <a:rPr lang="fr-FR" sz="3600" dirty="0" smtClean="0"/>
              <a:t>Bibliographie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42944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Affichage à l'écran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Les titres de documents scientifiques : c récurrences dans les syntagmes c binominaux après un double point</vt:lpstr>
      <vt:lpstr>Présentation PowerPoint</vt:lpstr>
      <vt:lpstr>Présentation PowerPoint</vt:lpstr>
    </vt:vector>
  </TitlesOfParts>
  <Company>Thales SPACE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titres de documents scientifiques :  récurrences dans les syntagmes  binominaux après un double point</dc:title>
  <dc:creator>Damien Gouteux</dc:creator>
  <cp:lastModifiedBy>Damien Gouteux</cp:lastModifiedBy>
  <cp:revision>7</cp:revision>
  <dcterms:created xsi:type="dcterms:W3CDTF">2018-09-05T14:34:25Z</dcterms:created>
  <dcterms:modified xsi:type="dcterms:W3CDTF">2018-09-05T16:00:42Z</dcterms:modified>
</cp:coreProperties>
</file>