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132ACF-2DC4-498E-A552-3CB15F1B7F3C}" v="13" dt="2022-02-10T09:40:27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00" autoAdjust="0"/>
  </p:normalViewPr>
  <p:slideViewPr>
    <p:cSldViewPr>
      <p:cViewPr varScale="1">
        <p:scale>
          <a:sx n="67" d="100"/>
          <a:sy n="67" d="100"/>
        </p:scale>
        <p:origin x="62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Quintani" userId="1304149c79c872a9" providerId="LiveId" clId="{C3132ACF-2DC4-498E-A552-3CB15F1B7F3C}"/>
    <pc:docChg chg="undo custSel delSld modSld">
      <pc:chgData name="Alex Quintani" userId="1304149c79c872a9" providerId="LiveId" clId="{C3132ACF-2DC4-498E-A552-3CB15F1B7F3C}" dt="2022-02-10T09:52:29.272" v="4885" actId="47"/>
      <pc:docMkLst>
        <pc:docMk/>
      </pc:docMkLst>
      <pc:sldChg chg="addSp modSp mod">
        <pc:chgData name="Alex Quintani" userId="1304149c79c872a9" providerId="LiveId" clId="{C3132ACF-2DC4-498E-A552-3CB15F1B7F3C}" dt="2022-02-10T08:27:24.612" v="167" actId="1076"/>
        <pc:sldMkLst>
          <pc:docMk/>
          <pc:sldMk cId="0" sldId="258"/>
        </pc:sldMkLst>
        <pc:spChg chg="add mod">
          <ac:chgData name="Alex Quintani" userId="1304149c79c872a9" providerId="LiveId" clId="{C3132ACF-2DC4-498E-A552-3CB15F1B7F3C}" dt="2022-02-10T08:27:24.612" v="167" actId="1076"/>
          <ac:spMkLst>
            <pc:docMk/>
            <pc:sldMk cId="0" sldId="258"/>
            <ac:spMk id="4" creationId="{DB2B95FA-C486-48F2-8C57-C9E81917ED61}"/>
          </ac:spMkLst>
        </pc:spChg>
        <pc:picChg chg="add mod">
          <ac:chgData name="Alex Quintani" userId="1304149c79c872a9" providerId="LiveId" clId="{C3132ACF-2DC4-498E-A552-3CB15F1B7F3C}" dt="2022-02-10T08:25:28.301" v="3" actId="1076"/>
          <ac:picMkLst>
            <pc:docMk/>
            <pc:sldMk cId="0" sldId="258"/>
            <ac:picMk id="3" creationId="{8A2DE5C7-1808-4E35-9269-94059C98EE6C}"/>
          </ac:picMkLst>
        </pc:picChg>
      </pc:sldChg>
      <pc:sldChg chg="modSp mod">
        <pc:chgData name="Alex Quintani" userId="1304149c79c872a9" providerId="LiveId" clId="{C3132ACF-2DC4-498E-A552-3CB15F1B7F3C}" dt="2022-02-10T08:34:26.308" v="970" actId="255"/>
        <pc:sldMkLst>
          <pc:docMk/>
          <pc:sldMk cId="0" sldId="259"/>
        </pc:sldMkLst>
        <pc:spChg chg="mod">
          <ac:chgData name="Alex Quintani" userId="1304149c79c872a9" providerId="LiveId" clId="{C3132ACF-2DC4-498E-A552-3CB15F1B7F3C}" dt="2022-02-10T08:34:26.308" v="970" actId="255"/>
          <ac:spMkLst>
            <pc:docMk/>
            <pc:sldMk cId="0" sldId="259"/>
            <ac:spMk id="9218" creationId="{00000000-0000-0000-0000-000000000000}"/>
          </ac:spMkLst>
        </pc:spChg>
        <pc:spChg chg="mod">
          <ac:chgData name="Alex Quintani" userId="1304149c79c872a9" providerId="LiveId" clId="{C3132ACF-2DC4-498E-A552-3CB15F1B7F3C}" dt="2022-02-10T08:30:04.696" v="225" actId="20577"/>
          <ac:spMkLst>
            <pc:docMk/>
            <pc:sldMk cId="0" sldId="259"/>
            <ac:spMk id="9219" creationId="{00000000-0000-0000-0000-000000000000}"/>
          </ac:spMkLst>
        </pc:spChg>
      </pc:sldChg>
      <pc:sldChg chg="modSp mod">
        <pc:chgData name="Alex Quintani" userId="1304149c79c872a9" providerId="LiveId" clId="{C3132ACF-2DC4-498E-A552-3CB15F1B7F3C}" dt="2022-02-10T08:37:41.003" v="1671" actId="255"/>
        <pc:sldMkLst>
          <pc:docMk/>
          <pc:sldMk cId="0" sldId="260"/>
        </pc:sldMkLst>
        <pc:spChg chg="mod">
          <ac:chgData name="Alex Quintani" userId="1304149c79c872a9" providerId="LiveId" clId="{C3132ACF-2DC4-498E-A552-3CB15F1B7F3C}" dt="2022-02-10T08:37:41.003" v="1671" actId="255"/>
          <ac:spMkLst>
            <pc:docMk/>
            <pc:sldMk cId="0" sldId="260"/>
            <ac:spMk id="10242" creationId="{00000000-0000-0000-0000-000000000000}"/>
          </ac:spMkLst>
        </pc:spChg>
        <pc:spChg chg="mod">
          <ac:chgData name="Alex Quintani" userId="1304149c79c872a9" providerId="LiveId" clId="{C3132ACF-2DC4-498E-A552-3CB15F1B7F3C}" dt="2022-02-10T08:35:05.762" v="1016" actId="20577"/>
          <ac:spMkLst>
            <pc:docMk/>
            <pc:sldMk cId="0" sldId="260"/>
            <ac:spMk id="10243" creationId="{00000000-0000-0000-0000-000000000000}"/>
          </ac:spMkLst>
        </pc:spChg>
      </pc:sldChg>
      <pc:sldChg chg="addSp delSp modSp mod">
        <pc:chgData name="Alex Quintani" userId="1304149c79c872a9" providerId="LiveId" clId="{C3132ACF-2DC4-498E-A552-3CB15F1B7F3C}" dt="2022-02-10T09:12:57.508" v="1780" actId="113"/>
        <pc:sldMkLst>
          <pc:docMk/>
          <pc:sldMk cId="0" sldId="261"/>
        </pc:sldMkLst>
        <pc:spChg chg="add del mod">
          <ac:chgData name="Alex Quintani" userId="1304149c79c872a9" providerId="LiveId" clId="{C3132ACF-2DC4-498E-A552-3CB15F1B7F3C}" dt="2022-02-10T08:38:40.627" v="1746"/>
          <ac:spMkLst>
            <pc:docMk/>
            <pc:sldMk cId="0" sldId="261"/>
            <ac:spMk id="2" creationId="{5EB6F7DC-48E3-45C7-9CF3-B17437C2E921}"/>
          </ac:spMkLst>
        </pc:spChg>
        <pc:spChg chg="mod">
          <ac:chgData name="Alex Quintani" userId="1304149c79c872a9" providerId="LiveId" clId="{C3132ACF-2DC4-498E-A552-3CB15F1B7F3C}" dt="2022-02-10T09:12:57.508" v="1780" actId="113"/>
          <ac:spMkLst>
            <pc:docMk/>
            <pc:sldMk cId="0" sldId="261"/>
            <ac:spMk id="11266" creationId="{00000000-0000-0000-0000-000000000000}"/>
          </ac:spMkLst>
        </pc:spChg>
      </pc:sldChg>
      <pc:sldChg chg="modSp mod">
        <pc:chgData name="Alex Quintani" userId="1304149c79c872a9" providerId="LiveId" clId="{C3132ACF-2DC4-498E-A552-3CB15F1B7F3C}" dt="2022-02-10T09:23:29.365" v="2248" actId="20577"/>
        <pc:sldMkLst>
          <pc:docMk/>
          <pc:sldMk cId="0" sldId="262"/>
        </pc:sldMkLst>
        <pc:spChg chg="mod">
          <ac:chgData name="Alex Quintani" userId="1304149c79c872a9" providerId="LiveId" clId="{C3132ACF-2DC4-498E-A552-3CB15F1B7F3C}" dt="2022-02-10T09:23:05.564" v="2217" actId="20577"/>
          <ac:spMkLst>
            <pc:docMk/>
            <pc:sldMk cId="0" sldId="262"/>
            <ac:spMk id="12290" creationId="{00000000-0000-0000-0000-000000000000}"/>
          </ac:spMkLst>
        </pc:spChg>
        <pc:spChg chg="mod">
          <ac:chgData name="Alex Quintani" userId="1304149c79c872a9" providerId="LiveId" clId="{C3132ACF-2DC4-498E-A552-3CB15F1B7F3C}" dt="2022-02-10T09:23:29.365" v="2248" actId="20577"/>
          <ac:spMkLst>
            <pc:docMk/>
            <pc:sldMk cId="0" sldId="262"/>
            <ac:spMk id="12291" creationId="{00000000-0000-0000-0000-000000000000}"/>
          </ac:spMkLst>
        </pc:spChg>
      </pc:sldChg>
      <pc:sldChg chg="modSp mod">
        <pc:chgData name="Alex Quintani" userId="1304149c79c872a9" providerId="LiveId" clId="{C3132ACF-2DC4-498E-A552-3CB15F1B7F3C}" dt="2022-02-10T09:27:22.835" v="2871" actId="20577"/>
        <pc:sldMkLst>
          <pc:docMk/>
          <pc:sldMk cId="0" sldId="263"/>
        </pc:sldMkLst>
        <pc:spChg chg="mod">
          <ac:chgData name="Alex Quintani" userId="1304149c79c872a9" providerId="LiveId" clId="{C3132ACF-2DC4-498E-A552-3CB15F1B7F3C}" dt="2022-02-10T09:24:13.890" v="2281" actId="20577"/>
          <ac:spMkLst>
            <pc:docMk/>
            <pc:sldMk cId="0" sldId="263"/>
            <ac:spMk id="13314" creationId="{00000000-0000-0000-0000-000000000000}"/>
          </ac:spMkLst>
        </pc:spChg>
        <pc:spChg chg="mod">
          <ac:chgData name="Alex Quintani" userId="1304149c79c872a9" providerId="LiveId" clId="{C3132ACF-2DC4-498E-A552-3CB15F1B7F3C}" dt="2022-02-10T09:27:22.835" v="2871" actId="20577"/>
          <ac:spMkLst>
            <pc:docMk/>
            <pc:sldMk cId="0" sldId="263"/>
            <ac:spMk id="13315" creationId="{00000000-0000-0000-0000-000000000000}"/>
          </ac:spMkLst>
        </pc:spChg>
      </pc:sldChg>
      <pc:sldChg chg="addSp delSp modSp mod">
        <pc:chgData name="Alex Quintani" userId="1304149c79c872a9" providerId="LiveId" clId="{C3132ACF-2DC4-498E-A552-3CB15F1B7F3C}" dt="2022-02-10T09:52:10.544" v="4876" actId="20577"/>
        <pc:sldMkLst>
          <pc:docMk/>
          <pc:sldMk cId="0" sldId="264"/>
        </pc:sldMkLst>
        <pc:spChg chg="add del mod">
          <ac:chgData name="Alex Quintani" userId="1304149c79c872a9" providerId="LiveId" clId="{C3132ACF-2DC4-498E-A552-3CB15F1B7F3C}" dt="2022-02-10T09:33:31.885" v="2907" actId="478"/>
          <ac:spMkLst>
            <pc:docMk/>
            <pc:sldMk cId="0" sldId="264"/>
            <ac:spMk id="2" creationId="{600DB055-6908-4E7F-BDB5-419EA2ED4A6C}"/>
          </ac:spMkLst>
        </pc:spChg>
        <pc:spChg chg="del">
          <ac:chgData name="Alex Quintani" userId="1304149c79c872a9" providerId="LiveId" clId="{C3132ACF-2DC4-498E-A552-3CB15F1B7F3C}" dt="2022-02-10T09:33:21.768" v="2888" actId="478"/>
          <ac:spMkLst>
            <pc:docMk/>
            <pc:sldMk cId="0" sldId="264"/>
            <ac:spMk id="14338" creationId="{00000000-0000-0000-0000-000000000000}"/>
          </ac:spMkLst>
        </pc:spChg>
        <pc:spChg chg="mod">
          <ac:chgData name="Alex Quintani" userId="1304149c79c872a9" providerId="LiveId" clId="{C3132ACF-2DC4-498E-A552-3CB15F1B7F3C}" dt="2022-02-10T09:52:10.544" v="4876" actId="20577"/>
          <ac:spMkLst>
            <pc:docMk/>
            <pc:sldMk cId="0" sldId="264"/>
            <ac:spMk id="14339" creationId="{00000000-0000-0000-0000-000000000000}"/>
          </ac:spMkLst>
        </pc:spChg>
        <pc:picChg chg="add mod">
          <ac:chgData name="Alex Quintani" userId="1304149c79c872a9" providerId="LiveId" clId="{C3132ACF-2DC4-498E-A552-3CB15F1B7F3C}" dt="2022-02-10T09:34:40.089" v="2922" actId="1076"/>
          <ac:picMkLst>
            <pc:docMk/>
            <pc:sldMk cId="0" sldId="264"/>
            <ac:picMk id="4" creationId="{766A5423-BA50-4E40-B27C-4758AAA1FFF9}"/>
          </ac:picMkLst>
        </pc:picChg>
        <pc:picChg chg="add mod">
          <ac:chgData name="Alex Quintani" userId="1304149c79c872a9" providerId="LiveId" clId="{C3132ACF-2DC4-498E-A552-3CB15F1B7F3C}" dt="2022-02-10T09:34:47.227" v="2924" actId="14100"/>
          <ac:picMkLst>
            <pc:docMk/>
            <pc:sldMk cId="0" sldId="264"/>
            <ac:picMk id="6" creationId="{CD2759CF-B350-42DA-ACA1-3C9881F45B0D}"/>
          </ac:picMkLst>
        </pc:picChg>
      </pc:sldChg>
      <pc:sldChg chg="modSp mod">
        <pc:chgData name="Alex Quintani" userId="1304149c79c872a9" providerId="LiveId" clId="{C3132ACF-2DC4-498E-A552-3CB15F1B7F3C}" dt="2022-02-10T09:41:36.834" v="4099" actId="20577"/>
        <pc:sldMkLst>
          <pc:docMk/>
          <pc:sldMk cId="0" sldId="265"/>
        </pc:sldMkLst>
        <pc:spChg chg="mod">
          <ac:chgData name="Alex Quintani" userId="1304149c79c872a9" providerId="LiveId" clId="{C3132ACF-2DC4-498E-A552-3CB15F1B7F3C}" dt="2022-02-10T09:41:36.834" v="4099" actId="20577"/>
          <ac:spMkLst>
            <pc:docMk/>
            <pc:sldMk cId="0" sldId="265"/>
            <ac:spMk id="15362" creationId="{00000000-0000-0000-0000-000000000000}"/>
          </ac:spMkLst>
        </pc:spChg>
        <pc:spChg chg="mod">
          <ac:chgData name="Alex Quintani" userId="1304149c79c872a9" providerId="LiveId" clId="{C3132ACF-2DC4-498E-A552-3CB15F1B7F3C}" dt="2022-02-10T09:39:58.724" v="3781" actId="1076"/>
          <ac:spMkLst>
            <pc:docMk/>
            <pc:sldMk cId="0" sldId="265"/>
            <ac:spMk id="15363" creationId="{00000000-0000-0000-0000-000000000000}"/>
          </ac:spMkLst>
        </pc:spChg>
      </pc:sldChg>
      <pc:sldChg chg="modSp mod">
        <pc:chgData name="Alex Quintani" userId="1304149c79c872a9" providerId="LiveId" clId="{C3132ACF-2DC4-498E-A552-3CB15F1B7F3C}" dt="2022-02-10T09:51:34.362" v="4875" actId="20577"/>
        <pc:sldMkLst>
          <pc:docMk/>
          <pc:sldMk cId="0" sldId="266"/>
        </pc:sldMkLst>
        <pc:spChg chg="mod">
          <ac:chgData name="Alex Quintani" userId="1304149c79c872a9" providerId="LiveId" clId="{C3132ACF-2DC4-498E-A552-3CB15F1B7F3C}" dt="2022-02-10T09:51:34.362" v="4875" actId="20577"/>
          <ac:spMkLst>
            <pc:docMk/>
            <pc:sldMk cId="0" sldId="266"/>
            <ac:spMk id="16386" creationId="{00000000-0000-0000-0000-000000000000}"/>
          </ac:spMkLst>
        </pc:spChg>
        <pc:spChg chg="mod">
          <ac:chgData name="Alex Quintani" userId="1304149c79c872a9" providerId="LiveId" clId="{C3132ACF-2DC4-498E-A552-3CB15F1B7F3C}" dt="2022-02-10T09:49:00.393" v="4158" actId="20577"/>
          <ac:spMkLst>
            <pc:docMk/>
            <pc:sldMk cId="0" sldId="266"/>
            <ac:spMk id="16387" creationId="{00000000-0000-0000-0000-000000000000}"/>
          </ac:spMkLst>
        </pc:spChg>
      </pc:sldChg>
      <pc:sldChg chg="del">
        <pc:chgData name="Alex Quintani" userId="1304149c79c872a9" providerId="LiveId" clId="{C3132ACF-2DC4-498E-A552-3CB15F1B7F3C}" dt="2022-02-10T09:52:29.272" v="4885" actId="47"/>
        <pc:sldMkLst>
          <pc:docMk/>
          <pc:sldMk cId="0" sldId="267"/>
        </pc:sldMkLst>
      </pc:sldChg>
      <pc:sldChg chg="del">
        <pc:chgData name="Alex Quintani" userId="1304149c79c872a9" providerId="LiveId" clId="{C3132ACF-2DC4-498E-A552-3CB15F1B7F3C}" dt="2022-02-10T09:52:28.352" v="4884" actId="47"/>
        <pc:sldMkLst>
          <pc:docMk/>
          <pc:sldMk cId="0" sldId="268"/>
        </pc:sldMkLst>
      </pc:sldChg>
      <pc:sldChg chg="del">
        <pc:chgData name="Alex Quintani" userId="1304149c79c872a9" providerId="LiveId" clId="{C3132ACF-2DC4-498E-A552-3CB15F1B7F3C}" dt="2022-02-10T09:52:27.034" v="4883" actId="47"/>
        <pc:sldMkLst>
          <pc:docMk/>
          <pc:sldMk cId="0" sldId="269"/>
        </pc:sldMkLst>
      </pc:sldChg>
      <pc:sldChg chg="del">
        <pc:chgData name="Alex Quintani" userId="1304149c79c872a9" providerId="LiveId" clId="{C3132ACF-2DC4-498E-A552-3CB15F1B7F3C}" dt="2022-02-10T09:52:26.790" v="4882" actId="47"/>
        <pc:sldMkLst>
          <pc:docMk/>
          <pc:sldMk cId="0" sldId="270"/>
        </pc:sldMkLst>
      </pc:sldChg>
      <pc:sldChg chg="del">
        <pc:chgData name="Alex Quintani" userId="1304149c79c872a9" providerId="LiveId" clId="{C3132ACF-2DC4-498E-A552-3CB15F1B7F3C}" dt="2022-02-10T09:52:26.568" v="4881" actId="47"/>
        <pc:sldMkLst>
          <pc:docMk/>
          <pc:sldMk cId="0" sldId="271"/>
        </pc:sldMkLst>
      </pc:sldChg>
      <pc:sldChg chg="del">
        <pc:chgData name="Alex Quintani" userId="1304149c79c872a9" providerId="LiveId" clId="{C3132ACF-2DC4-498E-A552-3CB15F1B7F3C}" dt="2022-02-10T09:52:26.286" v="4880" actId="47"/>
        <pc:sldMkLst>
          <pc:docMk/>
          <pc:sldMk cId="0" sldId="272"/>
        </pc:sldMkLst>
      </pc:sldChg>
      <pc:sldChg chg="del">
        <pc:chgData name="Alex Quintani" userId="1304149c79c872a9" providerId="LiveId" clId="{C3132ACF-2DC4-498E-A552-3CB15F1B7F3C}" dt="2022-02-10T09:52:26.067" v="4879" actId="47"/>
        <pc:sldMkLst>
          <pc:docMk/>
          <pc:sldMk cId="0" sldId="273"/>
        </pc:sldMkLst>
      </pc:sldChg>
      <pc:sldChg chg="del">
        <pc:chgData name="Alex Quintani" userId="1304149c79c872a9" providerId="LiveId" clId="{C3132ACF-2DC4-498E-A552-3CB15F1B7F3C}" dt="2022-02-10T09:52:25.757" v="4878" actId="47"/>
        <pc:sldMkLst>
          <pc:docMk/>
          <pc:sldMk cId="0" sldId="274"/>
        </pc:sldMkLst>
      </pc:sldChg>
      <pc:sldChg chg="del">
        <pc:chgData name="Alex Quintani" userId="1304149c79c872a9" providerId="LiveId" clId="{C3132ACF-2DC4-498E-A552-3CB15F1B7F3C}" dt="2022-02-10T09:52:24.986" v="4877" actId="47"/>
        <pc:sldMkLst>
          <pc:docMk/>
          <pc:sldMk cId="0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it-IT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it-IT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it-IT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fld id="{DE49877E-4802-4FF6-B83F-AB9CF1EF54F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152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it-I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defTabSz="925513" eaLnBrk="0" hangingPunct="0">
              <a:defRPr sz="1200" b="0">
                <a:latin typeface="Times New Roman" pitchFamily="18" charset="0"/>
              </a:defRPr>
            </a:lvl1pPr>
          </a:lstStyle>
          <a:p>
            <a:endParaRPr lang="it-IT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latin typeface="Times New Roman" pitchFamily="18" charset="0"/>
              </a:defRPr>
            </a:lvl1pPr>
          </a:lstStyle>
          <a:p>
            <a:fld id="{DEA6333A-7AA0-4313-A333-AF7756724ED7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519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2133600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3962400"/>
            <a:ext cx="55626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5C80F67-A70F-4D19-830E-0B04805171E2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9AA18-1FCE-4D49-A7F3-382A110E9C2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61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FDCE9-087D-4DFD-8CE8-719A4DAC465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70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98E73-9880-45DA-AC6B-8C6D52B4EDDE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6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CA924-FB85-424F-86E3-14FE19BFE196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05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BFABC0-1BA0-44C9-9E15-266E10DA69E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47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49227-F4D1-4F3C-8981-740DDE909485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49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854E7-89DE-4146-981D-26C870CC8891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27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685A9-E99A-4945-ACCA-83E354B251F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825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C6B9B-0278-433C-A193-D220F86E21D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60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A1757-6634-40A2-A861-1624DE1E3451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197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848600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152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+mn-lt"/>
              </a:defRPr>
            </a:lvl1pPr>
          </a:lstStyle>
          <a:p>
            <a:fld id="{3CD6E8E0-F62A-4BE7-B149-710F17C61B71}" type="slidenum">
              <a:rPr lang="it-IT"/>
              <a:pPr/>
              <a:t>‹N›</a:t>
            </a:fld>
            <a:endParaRPr lang="it-IT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16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GameAbility</a:t>
            </a:r>
            <a:br>
              <a:rPr lang="it-IT" dirty="0"/>
            </a:br>
            <a:r>
              <a:rPr lang="it-IT" b="1" dirty="0"/>
              <a:t>Relazione finale</a:t>
            </a:r>
            <a:r>
              <a:rPr lang="it-IT" dirty="0"/>
              <a:t>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Quintani Alex, Armando Andrea, Ambrogio Luca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18306" y="-315416"/>
            <a:ext cx="7848600" cy="1173163"/>
          </a:xfrm>
        </p:spPr>
        <p:txBody>
          <a:bodyPr/>
          <a:lstStyle/>
          <a:p>
            <a:r>
              <a:rPr lang="it-IT" dirty="0"/>
              <a:t>Presentazione generale degli script: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96" y="857747"/>
            <a:ext cx="9078798" cy="4525963"/>
          </a:xfrm>
        </p:spPr>
        <p:txBody>
          <a:bodyPr/>
          <a:lstStyle/>
          <a:p>
            <a:pPr marL="0" indent="0">
              <a:buNone/>
            </a:pPr>
            <a:r>
              <a:rPr lang="it-IT" sz="2000" dirty="0" err="1"/>
              <a:t>AudioPlayer</a:t>
            </a:r>
            <a:r>
              <a:rPr lang="it-IT" sz="2000" dirty="0"/>
              <a:t>: Gestisce gli effetti sonori di sparo e distruzione</a:t>
            </a:r>
          </a:p>
          <a:p>
            <a:pPr marL="0" indent="0">
              <a:buNone/>
            </a:pPr>
            <a:r>
              <a:rPr lang="it-IT" sz="2000" dirty="0" err="1"/>
              <a:t>DamageDealer</a:t>
            </a:r>
            <a:r>
              <a:rPr lang="it-IT" sz="2000" dirty="0"/>
              <a:t>: Script che indica il danno al contatto</a:t>
            </a:r>
          </a:p>
          <a:p>
            <a:pPr marL="0" indent="0">
              <a:buNone/>
            </a:pPr>
            <a:r>
              <a:rPr lang="it-IT" sz="2000" dirty="0" err="1"/>
              <a:t>EnemySpawner</a:t>
            </a:r>
            <a:r>
              <a:rPr lang="it-IT" sz="2000" dirty="0"/>
              <a:t>: Genera i nemici sui </a:t>
            </a:r>
            <a:r>
              <a:rPr lang="it-IT" sz="2000" dirty="0" err="1"/>
              <a:t>path</a:t>
            </a:r>
            <a:r>
              <a:rPr lang="it-IT" sz="2000" dirty="0"/>
              <a:t> dichiarati in precedenza</a:t>
            </a:r>
          </a:p>
          <a:p>
            <a:pPr marL="0" indent="0">
              <a:buNone/>
            </a:pPr>
            <a:r>
              <a:rPr lang="it-IT" sz="2000" dirty="0"/>
              <a:t>Health: Gestisce il sistema di salute del giocatore e dei nemici</a:t>
            </a:r>
          </a:p>
          <a:p>
            <a:pPr marL="0" indent="0">
              <a:buNone/>
            </a:pPr>
            <a:r>
              <a:rPr lang="it-IT" sz="2000" dirty="0" err="1"/>
              <a:t>LevelManager</a:t>
            </a:r>
            <a:r>
              <a:rPr lang="it-IT" sz="2000" dirty="0"/>
              <a:t>: Consente lo switch tra menu, gioco e game over</a:t>
            </a:r>
          </a:p>
          <a:p>
            <a:pPr marL="0" indent="0">
              <a:buNone/>
            </a:pPr>
            <a:r>
              <a:rPr lang="it-IT" sz="2000" dirty="0" err="1"/>
              <a:t>PathFinder</a:t>
            </a:r>
            <a:r>
              <a:rPr lang="it-IT" sz="2000" dirty="0"/>
              <a:t>: Script per i nemici che gli indica la strada da seguire</a:t>
            </a:r>
          </a:p>
          <a:p>
            <a:pPr marL="0" indent="0">
              <a:buNone/>
            </a:pPr>
            <a:r>
              <a:rPr lang="it-IT" sz="2000" dirty="0" err="1"/>
              <a:t>ScoreKeeper</a:t>
            </a:r>
            <a:r>
              <a:rPr lang="it-IT" sz="2000" dirty="0"/>
              <a:t>: Gestore del sistema di punteggio</a:t>
            </a:r>
          </a:p>
          <a:p>
            <a:pPr marL="0" indent="0">
              <a:buNone/>
            </a:pPr>
            <a:r>
              <a:rPr lang="it-IT" sz="2000" dirty="0" err="1"/>
              <a:t>Shooter</a:t>
            </a:r>
            <a:r>
              <a:rPr lang="it-IT" sz="2000" dirty="0"/>
              <a:t>: Gestisce i proiettili alleati e nemici</a:t>
            </a:r>
          </a:p>
          <a:p>
            <a:pPr marL="0" indent="0">
              <a:buNone/>
            </a:pPr>
            <a:r>
              <a:rPr lang="it-IT" sz="2000" dirty="0" err="1"/>
              <a:t>SpriteScroller</a:t>
            </a:r>
            <a:r>
              <a:rPr lang="it-IT" sz="2000" dirty="0"/>
              <a:t>: Da l’effetto di movimento dello sfondo</a:t>
            </a:r>
          </a:p>
          <a:p>
            <a:pPr marL="0" indent="0">
              <a:buNone/>
            </a:pPr>
            <a:r>
              <a:rPr lang="it-IT" sz="2000" dirty="0" err="1"/>
              <a:t>UIDisplay</a:t>
            </a:r>
            <a:r>
              <a:rPr lang="it-IT" sz="2000" dirty="0"/>
              <a:t>: Gestisce la stampa a schermo della barra della vita e dei punti</a:t>
            </a:r>
          </a:p>
          <a:p>
            <a:pPr marL="0" indent="0">
              <a:buNone/>
            </a:pPr>
            <a:r>
              <a:rPr lang="it-IT" sz="2000" dirty="0" err="1"/>
              <a:t>UIGameOver</a:t>
            </a:r>
            <a:r>
              <a:rPr lang="it-IT" sz="2000" dirty="0"/>
              <a:t>: Simile al </a:t>
            </a:r>
            <a:r>
              <a:rPr lang="it-IT" sz="2000" dirty="0" err="1"/>
              <a:t>UIDisplay</a:t>
            </a:r>
            <a:r>
              <a:rPr lang="it-IT" sz="2000" dirty="0"/>
              <a:t>, stampa lo score una volta raggiunto il game over</a:t>
            </a:r>
          </a:p>
          <a:p>
            <a:pPr marL="0" indent="0">
              <a:buNone/>
            </a:pPr>
            <a:r>
              <a:rPr lang="it-IT" sz="2000" dirty="0" err="1"/>
              <a:t>WaveConfig</a:t>
            </a:r>
            <a:r>
              <a:rPr lang="it-IT" sz="2000" dirty="0"/>
              <a:t>: Tramite il </a:t>
            </a:r>
            <a:r>
              <a:rPr lang="it-IT" sz="2000" dirty="0" err="1"/>
              <a:t>PathFinder</a:t>
            </a:r>
            <a:r>
              <a:rPr lang="it-IT" sz="2000" dirty="0"/>
              <a:t> gestisce il quando far generare i nemici sulle </a:t>
            </a:r>
            <a:r>
              <a:rPr lang="it-IT" sz="2000" dirty="0" err="1"/>
              <a:t>path</a:t>
            </a:r>
            <a:endParaRPr lang="it-IT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tecnologia utilizzata per la riabilitazione: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Inizialmente l’idea del nostro gruppo era quella di utilizzare </a:t>
            </a:r>
            <a:r>
              <a:rPr lang="it-IT" dirty="0" err="1"/>
              <a:t>Tobii</a:t>
            </a:r>
            <a:r>
              <a:rPr lang="it-IT" dirty="0"/>
              <a:t> 4C </a:t>
            </a:r>
            <a:r>
              <a:rPr lang="it-IT" dirty="0" err="1"/>
              <a:t>EyeTracking</a:t>
            </a:r>
            <a:r>
              <a:rPr lang="it-IT" dirty="0"/>
              <a:t> come sistema di puntamento per far mirare gli uccelli al giocatore. Sfortunatamente non siamo riusciti a utilizzare correttamente il </a:t>
            </a:r>
            <a:r>
              <a:rPr lang="it-IT" dirty="0" err="1"/>
              <a:t>Tobii</a:t>
            </a:r>
            <a:r>
              <a:rPr lang="it-IT" dirty="0"/>
              <a:t>. Come soluzione, per non rimuovere la parte riabilitativa, abbiamo utilizzato un’applicazione chiamata </a:t>
            </a:r>
            <a:r>
              <a:rPr lang="it-IT" dirty="0" err="1"/>
              <a:t>Camer</a:t>
            </a:r>
            <a:r>
              <a:rPr lang="it-IT" dirty="0"/>
              <a:t> Mouse che trasforma una parte del corpo da te indicata nel puntatore del mouse.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Realizzare un videogioco in cui tramite </a:t>
            </a:r>
            <a:r>
              <a:rPr lang="it-IT" dirty="0" err="1"/>
              <a:t>EyeTracker</a:t>
            </a:r>
            <a:r>
              <a:rPr lang="it-IT" dirty="0"/>
              <a:t> </a:t>
            </a:r>
            <a:r>
              <a:rPr lang="it-IT" dirty="0" err="1"/>
              <a:t>Tobii</a:t>
            </a:r>
            <a:r>
              <a:rPr lang="it-IT" dirty="0"/>
              <a:t> 4C è possibile mirare e sparare a degli uccelli che compaiono a schermo.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nostro target: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27D705A-A206-41F1-8AF6-C8E14390E8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2D7AF9F-18AD-47E6-9764-B18B2716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9" y="2898689"/>
            <a:ext cx="8362122" cy="3940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nostro target secondario: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Realizzare un gioco simile a </a:t>
            </a:r>
            <a:r>
              <a:rPr lang="it-IT" dirty="0" err="1"/>
              <a:t>SpaceShooter</a:t>
            </a:r>
            <a:r>
              <a:rPr lang="it-IT" dirty="0"/>
              <a:t> che ha come nostro eroe l’Amuchina e nostro antagonista, al posto degli alieni, il </a:t>
            </a:r>
            <a:r>
              <a:rPr lang="it-IT" dirty="0" err="1"/>
              <a:t>CoronaVirus</a:t>
            </a:r>
            <a:r>
              <a:rPr lang="it-IT" dirty="0"/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2DE5C7-1808-4E35-9269-94059C98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40968"/>
            <a:ext cx="1993032" cy="355513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2B95FA-C486-48F2-8C57-C9E81917ED61}"/>
              </a:ext>
            </a:extLst>
          </p:cNvPr>
          <p:cNvSpPr txBox="1"/>
          <p:nvPr/>
        </p:nvSpPr>
        <p:spPr>
          <a:xfrm>
            <a:off x="3020616" y="5863064"/>
            <a:ext cx="54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COVID NO SENSOU (COVID</a:t>
            </a:r>
            <a:r>
              <a:rPr lang="ja-JP" altLang="it-IT" b="0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の戦争</a:t>
            </a:r>
            <a:r>
              <a:rPr lang="it-IT" altLang="ja-JP" b="0" dirty="0">
                <a:solidFill>
                  <a:schemeClr val="accent4">
                    <a:lumMod val="10000"/>
                  </a:schemeClr>
                </a:solidFill>
                <a:latin typeface="+mj-lt"/>
              </a:rPr>
              <a:t>) dal Giapponese «La guerra del Covid»</a:t>
            </a:r>
            <a:endParaRPr lang="it-IT" b="0" dirty="0">
              <a:solidFill>
                <a:schemeClr val="accent4">
                  <a:lumMod val="1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L’ideazione del progetto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/>
              <a:t>L’idea nacque quando ci ricordammo di un celebro gioco in cui l’obiettivo del giocatore era quello di cacciare delle anatre che si generavano a schermo. Il gioco inizialmente doveva essere sviluppato in una bozza in JavaScript nel mentre comprendevamo il linguaggio C# e </a:t>
            </a:r>
            <a:r>
              <a:rPr lang="it-IT" sz="2400" dirty="0" err="1"/>
              <a:t>Unity</a:t>
            </a:r>
            <a:r>
              <a:rPr lang="it-IT" sz="2400" dirty="0"/>
              <a:t>. Con lo sviluppo in </a:t>
            </a:r>
            <a:r>
              <a:rPr lang="it-IT" sz="2400" dirty="0" err="1"/>
              <a:t>Unity</a:t>
            </a:r>
            <a:r>
              <a:rPr lang="it-IT" sz="2400" dirty="0"/>
              <a:t> di </a:t>
            </a:r>
            <a:r>
              <a:rPr lang="it-IT" sz="2400" dirty="0" err="1"/>
              <a:t>CovidNoSensou</a:t>
            </a:r>
            <a:r>
              <a:rPr lang="it-IT" sz="2400" dirty="0"/>
              <a:t> abbiamo deciso di tenere due giochi separati </a:t>
            </a:r>
            <a:r>
              <a:rPr lang="it-IT" sz="2400" dirty="0" err="1"/>
              <a:t>poichè</a:t>
            </a:r>
            <a:r>
              <a:rPr lang="it-IT" sz="2400" dirty="0"/>
              <a:t> tutti e due ci sembravano ottimi progetti da presentare. Sfortunatamente in </a:t>
            </a:r>
            <a:r>
              <a:rPr lang="it-IT" sz="2400" dirty="0" err="1"/>
              <a:t>CovidNoSensou</a:t>
            </a:r>
            <a:r>
              <a:rPr lang="it-IT" sz="2400" dirty="0"/>
              <a:t> non siamo riusciti ad implementare l’</a:t>
            </a:r>
            <a:r>
              <a:rPr lang="it-IT" sz="2400" dirty="0" err="1"/>
              <a:t>EyeTracking</a:t>
            </a:r>
            <a:r>
              <a:rPr lang="it-IT" sz="2400" dirty="0"/>
              <a:t> ed è per questo che l’abbiamo trasformato in un nostro progetto secondario.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Hunt the </a:t>
            </a:r>
            <a:r>
              <a:rPr lang="it-IT" dirty="0" err="1"/>
              <a:t>Birds</a:t>
            </a:r>
            <a:r>
              <a:rPr lang="it-IT" dirty="0"/>
              <a:t>; Presentazione.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600" dirty="0"/>
              <a:t>Il gioco è sviluppato interamente in JavaScript alternando CSS, Java e HTML. </a:t>
            </a:r>
          </a:p>
          <a:p>
            <a:pPr marL="0" indent="0">
              <a:buNone/>
            </a:pPr>
            <a:r>
              <a:rPr lang="it-IT" sz="2600" dirty="0"/>
              <a:t>L’obiettivo del nostro gioco è quello di cacciare l’uccello rosso sullo schermo per aumentare il punteggio del giocatore, mentre quello blu, se preso, ha lo scopo di abbassare il punteggio e rimuovere dei proiettili dal giocatore.</a:t>
            </a:r>
          </a:p>
          <a:p>
            <a:pPr marL="0" indent="0">
              <a:buNone/>
            </a:pPr>
            <a:r>
              <a:rPr lang="it-IT" sz="2600" dirty="0"/>
              <a:t>In questo modo, alternando due uccelli diversi, incitiamo il giocatore a prestare maggiore concentrazione per fargli posare lo sguardo sull’uccello obiettivo del gioco e non su quello sbagliato.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0"/>
            <a:ext cx="10153128" cy="1774825"/>
          </a:xfrm>
        </p:spPr>
        <p:txBody>
          <a:bodyPr/>
          <a:lstStyle/>
          <a:p>
            <a:r>
              <a:rPr lang="it-IT" dirty="0"/>
              <a:t>Hunt the </a:t>
            </a:r>
            <a:r>
              <a:rPr lang="it-IT" dirty="0" err="1"/>
              <a:t>Birds</a:t>
            </a:r>
            <a:r>
              <a:rPr lang="it-IT" dirty="0"/>
              <a:t>; Codice: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CovidNoSensou</a:t>
            </a:r>
            <a:r>
              <a:rPr lang="it-IT" dirty="0"/>
              <a:t>, Presentazione: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questo gioco l’obiettivo è di eliminare più virus possibile prima di venir eliminati. Il nostro giocatore usa i comandi WASD o le frecce per direzione e lo spazio per sparare.</a:t>
            </a:r>
          </a:p>
          <a:p>
            <a:pPr marL="0" indent="0">
              <a:buNone/>
            </a:pPr>
            <a:r>
              <a:rPr lang="it-IT" dirty="0"/>
              <a:t>In questo  modo viene allenata la concentrazione e la reattività per schivare i proietti e allo stesso tempo prestare attenzione alla generazione dei nemici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il corretto funzionamento del gioco sono stati implementati 13 script di C# e ogni scena è stata gestita da </a:t>
            </a:r>
            <a:r>
              <a:rPr lang="it-IT" dirty="0" err="1"/>
              <a:t>Unity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Sicuramente uno degli script più importanti è quello rinominato «Player». Qua infatti vi sono le impostazioni per far sparare il giocatore, quelle che definiscono i bordi del gioco per non far uscire il giocatore al di fuori dello schermo e per ultime, ma non per importanza, le impostazioni di movimento.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CovidNoSensou</a:t>
            </a:r>
            <a:r>
              <a:rPr lang="it-IT" dirty="0"/>
              <a:t>, Codice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09198" y="-586581"/>
            <a:ext cx="7848600" cy="1173162"/>
          </a:xfrm>
        </p:spPr>
        <p:txBody>
          <a:bodyPr/>
          <a:lstStyle/>
          <a:p>
            <a:r>
              <a:rPr lang="it-IT" dirty="0"/>
              <a:t>Lo script Player: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6A5423-BA50-4E40-B27C-4758AAA1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313"/>
            <a:ext cx="6261529" cy="322563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D2759CF-B350-42DA-ACA1-3C9881F45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767495"/>
            <a:ext cx="6431592" cy="30905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Default Design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FB888328A8731147A9E2416CA6C7A65B0400DC6FA6ECFB23F54F9F45EE586A6D0A65" ma:contentTypeVersion="56" ma:contentTypeDescription="Create a new document." ma:contentTypeScope="" ma:versionID="c97688fe8962075e95d1f794ee1b82d8">
  <xsd:schema xmlns:xsd="http://www.w3.org/2001/XMLSchema" xmlns:xs="http://www.w3.org/2001/XMLSchema" xmlns:p="http://schemas.microsoft.com/office/2006/metadata/properties" xmlns:ns2="7851d254-ce09-43b6-8d90-072588e7901c" targetNamespace="http://schemas.microsoft.com/office/2006/metadata/properties" ma:root="true" ma:fieldsID="c225bda33905c745071d9d8b7e170627" ns2:_="">
    <xsd:import namespace="7851d254-ce09-43b6-8d90-072588e7901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1d254-ce09-43b6-8d90-072588e7901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9ebba19d-2be4-461d-87e9-c05e5ebbf568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C164E808-44FA-4F5F-91C3-AF5B09309907}" ma:internalName="CSXSubmissionMarket" ma:readOnly="false" ma:showField="MarketName" ma:web="7851d254-ce09-43b6-8d90-072588e7901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0c66e03a-b58b-4d86-891b-8e445e1562f0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AD356C7F-0981-4C41-B229-50D503AAD5E8}" ma:internalName="InProjectListLookup" ma:readOnly="true" ma:showField="InProjectLis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575b5594-eef4-4833-b257-601720e535bd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AD356C7F-0981-4C41-B229-50D503AAD5E8}" ma:internalName="LastCompleteVersionLookup" ma:readOnly="true" ma:showField="LastComplete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AD356C7F-0981-4C41-B229-50D503AAD5E8}" ma:internalName="LastPreviewErrorLookup" ma:readOnly="true" ma:showField="LastPreviewError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AD356C7F-0981-4C41-B229-50D503AAD5E8}" ma:internalName="LastPreviewResultLookup" ma:readOnly="true" ma:showField="LastPreviewResul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AD356C7F-0981-4C41-B229-50D503AAD5E8}" ma:internalName="LastPreviewAttemptDateLookup" ma:readOnly="true" ma:showField="LastPreviewAttemptDat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AD356C7F-0981-4C41-B229-50D503AAD5E8}" ma:internalName="LastPreviewedByLookup" ma:readOnly="true" ma:showField="LastPreviewedBy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AD356C7F-0981-4C41-B229-50D503AAD5E8}" ma:internalName="LastPreviewTimeLookup" ma:readOnly="true" ma:showField="LastPreviewTi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AD356C7F-0981-4C41-B229-50D503AAD5E8}" ma:internalName="LastPreviewVersionLookup" ma:readOnly="true" ma:showField="LastPreview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AD356C7F-0981-4C41-B229-50D503AAD5E8}" ma:internalName="LastPublishErrorLookup" ma:readOnly="true" ma:showField="LastPublishError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AD356C7F-0981-4C41-B229-50D503AAD5E8}" ma:internalName="LastPublishResultLookup" ma:readOnly="true" ma:showField="LastPublishResult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AD356C7F-0981-4C41-B229-50D503AAD5E8}" ma:internalName="LastPublishAttemptDateLookup" ma:readOnly="true" ma:showField="LastPublishAttemptDat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AD356C7F-0981-4C41-B229-50D503AAD5E8}" ma:internalName="LastPublishedByLookup" ma:readOnly="true" ma:showField="LastPublishedBy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AD356C7F-0981-4C41-B229-50D503AAD5E8}" ma:internalName="LastPublishTimeLookup" ma:readOnly="true" ma:showField="LastPublishTi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AD356C7F-0981-4C41-B229-50D503AAD5E8}" ma:internalName="LastPublishVersionLookup" ma:readOnly="true" ma:showField="LastPublishVersion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17F96094-CC23-4712-BE97-DE1DD51648A2}" ma:internalName="LocLastLocAttemptVersionLookup" ma:readOnly="false" ma:showField="LastLocAttemptVersion" ma:web="7851d254-ce09-43b6-8d90-072588e7901c">
      <xsd:simpleType>
        <xsd:restriction base="dms:Lookup"/>
      </xsd:simpleType>
    </xsd:element>
    <xsd:element name="LocLastLocAttemptVersionTypeLookup" ma:index="71" nillable="true" ma:displayName="Loc Last Loc Attempt Version Type" ma:default="" ma:list="{17F96094-CC23-4712-BE97-DE1DD51648A2}" ma:internalName="LocLastLocAttemptVersionTypeLookup" ma:readOnly="true" ma:showField="LastLocAttemptVersionType" ma:web="7851d254-ce09-43b6-8d90-072588e7901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17F96094-CC23-4712-BE97-DE1DD51648A2}" ma:internalName="LocNewPublishedVersionLookup" ma:readOnly="true" ma:showField="NewPublishedVersion" ma:web="7851d254-ce09-43b6-8d90-072588e7901c">
      <xsd:simpleType>
        <xsd:restriction base="dms:Lookup"/>
      </xsd:simpleType>
    </xsd:element>
    <xsd:element name="LocOverallHandbackStatusLookup" ma:index="75" nillable="true" ma:displayName="Loc Overall Handback Status" ma:default="" ma:list="{17F96094-CC23-4712-BE97-DE1DD51648A2}" ma:internalName="LocOverallHandbackStatusLookup" ma:readOnly="true" ma:showField="OverallHandbackStatus" ma:web="7851d254-ce09-43b6-8d90-072588e7901c">
      <xsd:simpleType>
        <xsd:restriction base="dms:Lookup"/>
      </xsd:simpleType>
    </xsd:element>
    <xsd:element name="LocOverallLocStatusLookup" ma:index="76" nillable="true" ma:displayName="Loc Overall Localize Status" ma:default="" ma:list="{17F96094-CC23-4712-BE97-DE1DD51648A2}" ma:internalName="LocOverallLocStatusLookup" ma:readOnly="true" ma:showField="OverallLocStatus" ma:web="7851d254-ce09-43b6-8d90-072588e7901c">
      <xsd:simpleType>
        <xsd:restriction base="dms:Lookup"/>
      </xsd:simpleType>
    </xsd:element>
    <xsd:element name="LocOverallPreviewStatusLookup" ma:index="77" nillable="true" ma:displayName="Loc Overall Preview Status" ma:default="" ma:list="{17F96094-CC23-4712-BE97-DE1DD51648A2}" ma:internalName="LocOverallPreviewStatusLookup" ma:readOnly="true" ma:showField="OverallPreviewStatus" ma:web="7851d254-ce09-43b6-8d90-072588e7901c">
      <xsd:simpleType>
        <xsd:restriction base="dms:Lookup"/>
      </xsd:simpleType>
    </xsd:element>
    <xsd:element name="LocOverallPublishStatusLookup" ma:index="78" nillable="true" ma:displayName="Loc Overall Publish Status" ma:default="" ma:list="{17F96094-CC23-4712-BE97-DE1DD51648A2}" ma:internalName="LocOverallPublishStatusLookup" ma:readOnly="true" ma:showField="OverallPublishStatus" ma:web="7851d254-ce09-43b6-8d90-072588e7901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17F96094-CC23-4712-BE97-DE1DD51648A2}" ma:internalName="LocProcessedForHandoffsLookup" ma:readOnly="true" ma:showField="ProcessedForHandoffs" ma:web="7851d254-ce09-43b6-8d90-072588e7901c">
      <xsd:simpleType>
        <xsd:restriction base="dms:Lookup"/>
      </xsd:simpleType>
    </xsd:element>
    <xsd:element name="LocProcessedForMarketsLookup" ma:index="81" nillable="true" ma:displayName="Loc Processed For Markets" ma:default="" ma:list="{17F96094-CC23-4712-BE97-DE1DD51648A2}" ma:internalName="LocProcessedForMarketsLookup" ma:readOnly="true" ma:showField="ProcessedForMarkets" ma:web="7851d254-ce09-43b6-8d90-072588e7901c">
      <xsd:simpleType>
        <xsd:restriction base="dms:Lookup"/>
      </xsd:simpleType>
    </xsd:element>
    <xsd:element name="LocPublishedDependentAssetsLookup" ma:index="82" nillable="true" ma:displayName="Loc Published Dependent Assets" ma:default="" ma:list="{17F96094-CC23-4712-BE97-DE1DD51648A2}" ma:internalName="LocPublishedDependentAssetsLookup" ma:readOnly="true" ma:showField="PublishedDependentAssets" ma:web="7851d254-ce09-43b6-8d90-072588e7901c">
      <xsd:simpleType>
        <xsd:restriction base="dms:Lookup"/>
      </xsd:simpleType>
    </xsd:element>
    <xsd:element name="LocPublishedLinkedAssetsLookup" ma:index="83" nillable="true" ma:displayName="Loc Published Linked Assets" ma:default="" ma:list="{17F96094-CC23-4712-BE97-DE1DD51648A2}" ma:internalName="LocPublishedLinkedAssetsLookup" ma:readOnly="true" ma:showField="PublishedLinkedAssets" ma:web="7851d254-ce09-43b6-8d90-072588e7901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b1ddce1b-f703-4c9f-819c-e88ccecfe8e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C164E808-44FA-4F5F-91C3-AF5B09309907}" ma:internalName="Markets" ma:readOnly="false" ma:showField="MarketName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AD356C7F-0981-4C41-B229-50D503AAD5E8}" ma:internalName="NumOfRatingsLookup" ma:readOnly="true" ma:showField="NumOfRatings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AD356C7F-0981-4C41-B229-50D503AAD5E8}" ma:internalName="PublishStatusLookup" ma:readOnly="false" ma:showField="PublishStatus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3f195d06-aec0-4d35-9b7e-8061da1a138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73ff1703-6c3c-47c1-ae53-2bc507bafe3b}" ma:internalName="TaxCatchAll" ma:showField="CatchAllData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73ff1703-6c3c-47c1-ae53-2bc507bafe3b}" ma:internalName="TaxCatchAllLabel" ma:readOnly="true" ma:showField="CatchAllDataLabel" ma:web="7851d254-ce09-43b6-8d90-072588e790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7851d254-ce09-43b6-8d90-072588e7901c">false</MarketSpecific>
    <ApprovalStatus xmlns="7851d254-ce09-43b6-8d90-072588e7901c">InProgress</ApprovalStatus>
    <LocComments xmlns="7851d254-ce09-43b6-8d90-072588e7901c" xsi:nil="true"/>
    <DirectSourceMarket xmlns="7851d254-ce09-43b6-8d90-072588e7901c">english</DirectSourceMarket>
    <ThumbnailAssetId xmlns="7851d254-ce09-43b6-8d90-072588e7901c" xsi:nil="true"/>
    <PrimaryImageGen xmlns="7851d254-ce09-43b6-8d90-072588e7901c">true</PrimaryImageGen>
    <LegacyData xmlns="7851d254-ce09-43b6-8d90-072588e7901c" xsi:nil="true"/>
    <TPFriendlyName xmlns="7851d254-ce09-43b6-8d90-072588e7901c" xsi:nil="true"/>
    <NumericId xmlns="7851d254-ce09-43b6-8d90-072588e7901c" xsi:nil="true"/>
    <LocRecommendedHandoff xmlns="7851d254-ce09-43b6-8d90-072588e7901c" xsi:nil="true"/>
    <BlockPublish xmlns="7851d254-ce09-43b6-8d90-072588e7901c">false</BlockPublish>
    <BusinessGroup xmlns="7851d254-ce09-43b6-8d90-072588e7901c" xsi:nil="true"/>
    <OpenTemplate xmlns="7851d254-ce09-43b6-8d90-072588e7901c">true</OpenTemplate>
    <SourceTitle xmlns="7851d254-ce09-43b6-8d90-072588e7901c">Presentation for project post-mortem</SourceTitle>
    <APEditor xmlns="7851d254-ce09-43b6-8d90-072588e7901c">
      <UserInfo>
        <DisplayName/>
        <AccountId xsi:nil="true"/>
        <AccountType/>
      </UserInfo>
    </APEditor>
    <UALocComments xmlns="7851d254-ce09-43b6-8d90-072588e7901c">2007 Template UpLeveling Do Not HandOff</UALocComments>
    <IntlLangReviewDate xmlns="7851d254-ce09-43b6-8d90-072588e7901c" xsi:nil="true"/>
    <PublishStatusLookup xmlns="7851d254-ce09-43b6-8d90-072588e7901c">
      <Value>384528</Value>
      <Value>384590</Value>
    </PublishStatusLookup>
    <ParentAssetId xmlns="7851d254-ce09-43b6-8d90-072588e7901c" xsi:nil="true"/>
    <FeatureTagsTaxHTField0 xmlns="7851d254-ce09-43b6-8d90-072588e7901c">
      <Terms xmlns="http://schemas.microsoft.com/office/infopath/2007/PartnerControls"/>
    </FeatureTagsTaxHTField0>
    <MachineTranslated xmlns="7851d254-ce09-43b6-8d90-072588e7901c">false</MachineTranslated>
    <Providers xmlns="7851d254-ce09-43b6-8d90-072588e7901c" xsi:nil="true"/>
    <OriginalSourceMarket xmlns="7851d254-ce09-43b6-8d90-072588e7901c">english</OriginalSourceMarket>
    <APDescription xmlns="7851d254-ce09-43b6-8d90-072588e7901c" xsi:nil="true"/>
    <ContentItem xmlns="7851d254-ce09-43b6-8d90-072588e7901c" xsi:nil="true"/>
    <ClipArtFilename xmlns="7851d254-ce09-43b6-8d90-072588e7901c" xsi:nil="true"/>
    <TPInstallLocation xmlns="7851d254-ce09-43b6-8d90-072588e7901c" xsi:nil="true"/>
    <TimesCloned xmlns="7851d254-ce09-43b6-8d90-072588e7901c" xsi:nil="true"/>
    <PublishTargets xmlns="7851d254-ce09-43b6-8d90-072588e7901c">OfficeOnline,OfficeOnlineVNext</PublishTargets>
    <AcquiredFrom xmlns="7851d254-ce09-43b6-8d90-072588e7901c">Internal MS</AcquiredFrom>
    <AssetStart xmlns="7851d254-ce09-43b6-8d90-072588e7901c">2012-02-10T22:07:00+00:00</AssetStart>
    <FriendlyTitle xmlns="7851d254-ce09-43b6-8d90-072588e7901c" xsi:nil="true"/>
    <Provider xmlns="7851d254-ce09-43b6-8d90-072588e7901c" xsi:nil="true"/>
    <LastHandOff xmlns="7851d254-ce09-43b6-8d90-072588e7901c" xsi:nil="true"/>
    <Manager xmlns="7851d254-ce09-43b6-8d90-072588e7901c" xsi:nil="true"/>
    <UALocRecommendation xmlns="7851d254-ce09-43b6-8d90-072588e7901c">Localize</UALocRecommendation>
    <ArtSampleDocs xmlns="7851d254-ce09-43b6-8d90-072588e7901c" xsi:nil="true"/>
    <UACurrentWords xmlns="7851d254-ce09-43b6-8d90-072588e7901c" xsi:nil="true"/>
    <TPClientViewer xmlns="7851d254-ce09-43b6-8d90-072588e7901c" xsi:nil="true"/>
    <TemplateStatus xmlns="7851d254-ce09-43b6-8d90-072588e7901c">Complete</TemplateStatus>
    <ShowIn xmlns="7851d254-ce09-43b6-8d90-072588e7901c">Show everywhere</ShowIn>
    <CSXHash xmlns="7851d254-ce09-43b6-8d90-072588e7901c" xsi:nil="true"/>
    <Downloads xmlns="7851d254-ce09-43b6-8d90-072588e7901c">0</Downloads>
    <VoteCount xmlns="7851d254-ce09-43b6-8d90-072588e7901c" xsi:nil="true"/>
    <OOCacheId xmlns="7851d254-ce09-43b6-8d90-072588e7901c" xsi:nil="true"/>
    <IsDeleted xmlns="7851d254-ce09-43b6-8d90-072588e7901c">false</IsDeleted>
    <InternalTagsTaxHTField0 xmlns="7851d254-ce09-43b6-8d90-072588e7901c">
      <Terms xmlns="http://schemas.microsoft.com/office/infopath/2007/PartnerControls"/>
    </InternalTagsTaxHTField0>
    <UANotes xmlns="7851d254-ce09-43b6-8d90-072588e7901c">2003 to 2007 conversion</UANotes>
    <AssetExpire xmlns="7851d254-ce09-43b6-8d90-072588e7901c">2035-01-01T08:00:00+00:00</AssetExpire>
    <CSXSubmissionMarket xmlns="7851d254-ce09-43b6-8d90-072588e7901c" xsi:nil="true"/>
    <DSATActionTaken xmlns="7851d254-ce09-43b6-8d90-072588e7901c" xsi:nil="true"/>
    <SubmitterId xmlns="7851d254-ce09-43b6-8d90-072588e7901c" xsi:nil="true"/>
    <EditorialTags xmlns="7851d254-ce09-43b6-8d90-072588e7901c" xsi:nil="true"/>
    <TPExecutable xmlns="7851d254-ce09-43b6-8d90-072588e7901c" xsi:nil="true"/>
    <CSXSubmissionDate xmlns="7851d254-ce09-43b6-8d90-072588e7901c" xsi:nil="true"/>
    <CSXUpdate xmlns="7851d254-ce09-43b6-8d90-072588e7901c">false</CSXUpdate>
    <AssetType xmlns="7851d254-ce09-43b6-8d90-072588e7901c">TP</AssetType>
    <ApprovalLog xmlns="7851d254-ce09-43b6-8d90-072588e7901c" xsi:nil="true"/>
    <BugNumber xmlns="7851d254-ce09-43b6-8d90-072588e7901c" xsi:nil="true"/>
    <OriginAsset xmlns="7851d254-ce09-43b6-8d90-072588e7901c" xsi:nil="true"/>
    <TPComponent xmlns="7851d254-ce09-43b6-8d90-072588e7901c" xsi:nil="true"/>
    <Milestone xmlns="7851d254-ce09-43b6-8d90-072588e7901c" xsi:nil="true"/>
    <RecommendationsModifier xmlns="7851d254-ce09-43b6-8d90-072588e7901c" xsi:nil="true"/>
    <AssetId xmlns="7851d254-ce09-43b6-8d90-072588e7901c">TP102828175</AssetId>
    <PolicheckWords xmlns="7851d254-ce09-43b6-8d90-072588e7901c" xsi:nil="true"/>
    <TPLaunchHelpLink xmlns="7851d254-ce09-43b6-8d90-072588e7901c" xsi:nil="true"/>
    <IntlLocPriority xmlns="7851d254-ce09-43b6-8d90-072588e7901c" xsi:nil="true"/>
    <TPApplication xmlns="7851d254-ce09-43b6-8d90-072588e7901c" xsi:nil="true"/>
    <IntlLangReviewer xmlns="7851d254-ce09-43b6-8d90-072588e7901c" xsi:nil="true"/>
    <HandoffToMSDN xmlns="7851d254-ce09-43b6-8d90-072588e7901c" xsi:nil="true"/>
    <PlannedPubDate xmlns="7851d254-ce09-43b6-8d90-072588e7901c" xsi:nil="true"/>
    <CrawlForDependencies xmlns="7851d254-ce09-43b6-8d90-072588e7901c">false</CrawlForDependencies>
    <LocLastLocAttemptVersionLookup xmlns="7851d254-ce09-43b6-8d90-072588e7901c">824778</LocLastLocAttemptVersionLookup>
    <TrustLevel xmlns="7851d254-ce09-43b6-8d90-072588e7901c">1 Microsoft Managed Content</TrustLevel>
    <CampaignTagsTaxHTField0 xmlns="7851d254-ce09-43b6-8d90-072588e7901c">
      <Terms xmlns="http://schemas.microsoft.com/office/infopath/2007/PartnerControls"/>
    </CampaignTagsTaxHTField0>
    <TPNamespace xmlns="7851d254-ce09-43b6-8d90-072588e7901c" xsi:nil="true"/>
    <TaxCatchAll xmlns="7851d254-ce09-43b6-8d90-072588e7901c"/>
    <IsSearchable xmlns="7851d254-ce09-43b6-8d90-072588e7901c">true</IsSearchable>
    <TemplateTemplateType xmlns="7851d254-ce09-43b6-8d90-072588e7901c">PowerPoint 12 Default</TemplateTemplateType>
    <Markets xmlns="7851d254-ce09-43b6-8d90-072588e7901c"/>
    <IntlLangReview xmlns="7851d254-ce09-43b6-8d90-072588e7901c">false</IntlLangReview>
    <UAProjectedTotalWords xmlns="7851d254-ce09-43b6-8d90-072588e7901c" xsi:nil="true"/>
    <OutputCachingOn xmlns="7851d254-ce09-43b6-8d90-072588e7901c">false</OutputCachingOn>
    <APAuthor xmlns="7851d254-ce09-43b6-8d90-072588e7901c">
      <UserInfo>
        <DisplayName/>
        <AccountId>2365</AccountId>
        <AccountType/>
      </UserInfo>
    </APAuthor>
    <TPCommandLine xmlns="7851d254-ce09-43b6-8d90-072588e7901c" xsi:nil="true"/>
    <LocManualTestRequired xmlns="7851d254-ce09-43b6-8d90-072588e7901c">false</LocManualTestRequired>
    <TPAppVersion xmlns="7851d254-ce09-43b6-8d90-072588e7901c" xsi:nil="true"/>
    <EditorialStatus xmlns="7851d254-ce09-43b6-8d90-072588e7901c">Complete</EditorialStatus>
    <LastModifiedDateTime xmlns="7851d254-ce09-43b6-8d90-072588e7901c" xsi:nil="true"/>
    <TPLaunchHelpLinkType xmlns="7851d254-ce09-43b6-8d90-072588e7901c">Template</TPLaunchHelpLinkType>
    <OriginalRelease xmlns="7851d254-ce09-43b6-8d90-072588e7901c">14</OriginalRelease>
    <ScenarioTagsTaxHTField0 xmlns="7851d254-ce09-43b6-8d90-072588e7901c">
      <Terms xmlns="http://schemas.microsoft.com/office/infopath/2007/PartnerControls"/>
    </ScenarioTagsTaxHTField0>
    <LocalizationTagsTaxHTField0 xmlns="7851d254-ce09-43b6-8d90-072588e7901c">
      <Terms xmlns="http://schemas.microsoft.com/office/infopath/2007/PartnerControls"/>
    </LocalizationTagsTaxHTField0>
    <LocMarketGroupTiers2 xmlns="7851d254-ce09-43b6-8d90-072588e7901c" xsi:nil="true"/>
  </documentManagement>
</p:properties>
</file>

<file path=customXml/itemProps1.xml><?xml version="1.0" encoding="utf-8"?>
<ds:datastoreItem xmlns:ds="http://schemas.openxmlformats.org/officeDocument/2006/customXml" ds:itemID="{01C8E304-7176-4C8A-A6AA-7648895B90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C43733-2524-4CF3-AE08-77B4824C2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1d254-ce09-43b6-8d90-072588e790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58BABD-88EF-446D-B7EF-29B947EED860}">
  <ds:schemaRefs>
    <ds:schemaRef ds:uri="http://schemas.microsoft.com/office/2006/metadata/properties"/>
    <ds:schemaRef ds:uri="http://schemas.microsoft.com/office/infopath/2007/PartnerControls"/>
    <ds:schemaRef ds:uri="7851d254-ce09-43b6-8d90-072588e7901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per la relazione finale sul progetto</Template>
  <TotalTime>93</TotalTime>
  <Words>633</Words>
  <Application>Microsoft Office PowerPoint</Application>
  <PresentationFormat>Presentazione su schermo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Garamond</vt:lpstr>
      <vt:lpstr>Times New Roman</vt:lpstr>
      <vt:lpstr>Default Design</vt:lpstr>
      <vt:lpstr>GameAbility Relazione finale </vt:lpstr>
      <vt:lpstr>Il nostro target:</vt:lpstr>
      <vt:lpstr>Il nostro target secondario:</vt:lpstr>
      <vt:lpstr>L’ideazione del progetto</vt:lpstr>
      <vt:lpstr>Hunt the Birds; Presentazione.</vt:lpstr>
      <vt:lpstr>Hunt the Birds; Codice: </vt:lpstr>
      <vt:lpstr>CovidNoSensou, Presentazione:</vt:lpstr>
      <vt:lpstr>CovidNoSensou, Codice</vt:lpstr>
      <vt:lpstr>Lo script Player:</vt:lpstr>
      <vt:lpstr>Presentazione generale degli script:</vt:lpstr>
      <vt:lpstr>La tecnologia utilizzata per la riabilitazione: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GameAbility Relazione finale </dc:title>
  <dc:subject/>
  <dc:creator>Alex Quintani</dc:creator>
  <cp:keywords/>
  <dc:description/>
  <cp:lastModifiedBy>Alex Quintani</cp:lastModifiedBy>
  <cp:revision>1</cp:revision>
  <dcterms:created xsi:type="dcterms:W3CDTF">2022-02-10T08:16:08Z</dcterms:created>
  <dcterms:modified xsi:type="dcterms:W3CDTF">2022-02-10T09:52:36Z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TC010184551040</vt:lpwstr>
  </property>
  <property fmtid="{D5CDD505-2E9C-101B-9397-08002B2CF9AE}" pid="3" name="InternalTags">
    <vt:lpwstr/>
  </property>
  <property fmtid="{D5CDD505-2E9C-101B-9397-08002B2CF9AE}" pid="4" name="ContentTypeId">
    <vt:lpwstr>0x010100FB888328A8731147A9E2416CA6C7A65B0400DC6FA6ECFB23F54F9F45EE586A6D0A65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Order">
    <vt:r8>8030600</vt:r8>
  </property>
  <property fmtid="{D5CDD505-2E9C-101B-9397-08002B2CF9AE}" pid="10" name="HiddenCategoryTags">
    <vt:lpwstr/>
  </property>
  <property fmtid="{D5CDD505-2E9C-101B-9397-08002B2CF9AE}" pid="11" name="ImageGenStatus">
    <vt:i4>0</vt:i4>
  </property>
  <property fmtid="{D5CDD505-2E9C-101B-9397-08002B2CF9AE}" pid="12" name="CategoryTags">
    <vt:lpwstr/>
  </property>
  <property fmtid="{D5CDD505-2E9C-101B-9397-08002B2CF9AE}" pid="13" name="Applications">
    <vt:lpwstr/>
  </property>
  <property fmtid="{D5CDD505-2E9C-101B-9397-08002B2CF9AE}" pid="14" name="LocMarketGroupTiers">
    <vt:lpwstr>,t:Tier 1,t:Tier 2,t:Tier 3,</vt:lpwstr>
  </property>
</Properties>
</file>