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ARJONA CABRERA" userId="a0ff1a79-be91-4e99-bed1-01c5ef824f17" providerId="ADAL" clId="{215AC36D-C540-4074-A9C9-06FDE520144E}"/>
    <pc:docChg chg="addSld modSld">
      <pc:chgData name="ALBERTO ARJONA CABRERA" userId="a0ff1a79-be91-4e99-bed1-01c5ef824f17" providerId="ADAL" clId="{215AC36D-C540-4074-A9C9-06FDE520144E}" dt="2019-09-18T21:52:14.674" v="0"/>
      <pc:docMkLst>
        <pc:docMk/>
      </pc:docMkLst>
      <pc:sldChg chg="add">
        <pc:chgData name="ALBERTO ARJONA CABRERA" userId="a0ff1a79-be91-4e99-bed1-01c5ef824f17" providerId="ADAL" clId="{215AC36D-C540-4074-A9C9-06FDE520144E}" dt="2019-09-18T21:52:14.674" v="0"/>
        <pc:sldMkLst>
          <pc:docMk/>
          <pc:sldMk cId="316366306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52D7-291C-4AF3-A83C-F2BCF09C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FFBA-E2C0-4048-A5B5-F844D0B27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D872-E173-49D5-A17D-A839D62B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32F9-0632-45D1-9F19-ACA924ED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BEE7-55DA-404E-92DD-0EBB5E01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71CA-2D70-4123-87D8-D5AF948E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C4EEB-727F-4BE9-B28A-35831AD0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63BE-BB9D-4B40-8E2A-0D9D922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551B-3EDC-454D-A0D6-C35E5347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A8ED-8FC0-4164-B82E-9934D78D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290F0-CEB8-4BA9-9964-CAD82ED36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CFDDB-EF8A-43D4-B4E2-65A6495A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1AD6-8F7D-46CF-A28A-5590E08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DFD1-A47B-4543-A83C-1A78CC2C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D80C-19EF-43BD-8BDE-6B5A6D07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2F19-FB72-4466-B239-615214D4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8415-3AAC-4310-823B-CDABF929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FFFA7-B7F4-4809-B2E9-E8D212AD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81FE-8B77-4003-8252-5E526BAD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C92F-09B0-4E92-A767-1CFF9981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6D0D-9E88-454A-AFC8-C9B14E38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1B8A0-8BD0-4405-80F4-9F7385BB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77612-97C5-4DE7-9B4C-6E94D64E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51F5-9645-413F-8313-8FBD9ACD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F329-801D-4F01-A788-37A4620E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AB9-01B6-4CB4-8ED2-4ED62C4B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BB8B-6CFE-4223-83B3-E40D1DCF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463B-8AFC-4B92-968E-F883D5859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B209C-A33C-4DCD-A05E-5E24FF1F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014F1-C79A-43E8-9A58-F750A8C8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2624-F6BD-42EA-B63C-69990E8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2B4-AC64-49FE-B3EE-490B3D2A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70306-ECFD-4B29-8A03-621AD287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13B69-3535-4144-A4C8-D7537714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F91BC-5913-4B0D-86AD-F182E0198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2A2F8-00F3-4C74-8D57-798DB208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99C9F-F169-44C0-8538-31D8A5E5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DB38E-0AC7-4B93-8987-E46BF154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1C870-8C60-4746-826B-447F52B0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B213-056E-46AB-BC46-03BFDE7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0C083-089A-4E6F-A213-4B2A772B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58035-0092-4BE9-839B-E26C2B3C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F953-2F71-440C-8B9C-3ECEA98A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22932-067C-41B2-9A91-2668E4C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7B153-9919-433A-8FA0-8494B872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D2A0A-3258-406E-835A-37EC0AE5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73CC-5997-45C1-AF53-54335126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F8B-9CB2-4AB3-85DF-A114C1BA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E9451-2949-4FDA-BE75-56EC0305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6E80C-D1AA-42D5-9838-BACACF4C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246E-A334-4259-9722-37D341BE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68948-C18B-4043-B269-AB9390B9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F30D-F49A-47E7-B596-249A4582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D32B8-165A-4335-9C03-E6C3671EE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0B13-CBDB-496E-AA90-F0E95E1A3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62F82-111A-418C-93BA-4A7FB320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333C-C8EB-4018-9C09-A756F77C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C33D5-C1E8-44F1-978C-4F4B2A14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9A8FC-58EC-4F47-A15C-26243F3D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594C-1CFC-4F4B-9B81-ABDD7734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6CDA-22C4-46AE-8515-337EBCD25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A2EF-1B30-4996-82EA-CD7D730A08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44DE-7208-44DA-958E-325A0CA79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D121-E83D-4760-B29A-70E0AC301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770D-B925-4329-A4D5-2398D4E1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1A37B-C6CF-4105-9D01-BFFD06F7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48" y="269823"/>
            <a:ext cx="9322265" cy="61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76F25E-8F54-45CA-8796-0FEE424E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296948"/>
            <a:ext cx="10670977" cy="59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1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758ED-7484-45B8-8A12-78025198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69" y="194872"/>
            <a:ext cx="10782005" cy="62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5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71B21-F994-4968-A1F9-B2DE0910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783" y="3756625"/>
            <a:ext cx="4933333" cy="29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16348-658A-4968-B33E-C3A52939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10" y="609000"/>
            <a:ext cx="5238095" cy="2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A513C-EE61-4415-A048-B7B662742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39" y="1570901"/>
            <a:ext cx="4619048" cy="4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2C190-C0B0-43A5-9188-B2FAF5385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15" y="268449"/>
            <a:ext cx="563809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A77DE-455C-4ED0-ABE3-787DC0A9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0" y="281336"/>
            <a:ext cx="5441092" cy="5386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AF6BA2-3A8B-46AF-B0D5-C122F373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967094"/>
            <a:ext cx="5881335" cy="55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Arjona</dc:creator>
  <cp:lastModifiedBy>Alberto Arjona</cp:lastModifiedBy>
  <cp:revision>4</cp:revision>
  <dcterms:created xsi:type="dcterms:W3CDTF">2018-02-27T19:30:19Z</dcterms:created>
  <dcterms:modified xsi:type="dcterms:W3CDTF">2019-09-18T21:54:59Z</dcterms:modified>
</cp:coreProperties>
</file>