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sldIdLst>
    <p:sldId id="256" r:id="rId5"/>
    <p:sldId id="273" r:id="rId6"/>
    <p:sldId id="261" r:id="rId7"/>
    <p:sldId id="266" r:id="rId8"/>
    <p:sldId id="262" r:id="rId9"/>
    <p:sldId id="276" r:id="rId10"/>
    <p:sldId id="265" r:id="rId11"/>
    <p:sldId id="274" r:id="rId12"/>
    <p:sldId id="275" r:id="rId13"/>
    <p:sldId id="267" r:id="rId14"/>
    <p:sldId id="263" r:id="rId15"/>
    <p:sldId id="269" r:id="rId16"/>
    <p:sldId id="270" r:id="rId17"/>
    <p:sldId id="271" r:id="rId18"/>
    <p:sldId id="272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39C37C-2E72-4E1E-A9D5-7D8DA8CC0D81}">
          <p14:sldIdLst>
            <p14:sldId id="256"/>
            <p14:sldId id="273"/>
            <p14:sldId id="261"/>
            <p14:sldId id="266"/>
            <p14:sldId id="262"/>
            <p14:sldId id="276"/>
            <p14:sldId id="265"/>
            <p14:sldId id="274"/>
            <p14:sldId id="275"/>
            <p14:sldId id="267"/>
            <p14:sldId id="263"/>
            <p14:sldId id="269"/>
          </p14:sldIdLst>
        </p14:section>
        <p14:section name="formatos numericos" id="{4DF62FF7-627C-4C60-83BB-C76484BC5ADC}">
          <p14:sldIdLst>
            <p14:sldId id="270"/>
            <p14:sldId id="271"/>
            <p14:sldId id="272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F9EEE-9699-4012-8ECB-9BEAFA8EFD78}" type="datetimeFigureOut">
              <a:rPr lang="es-MX" smtClean="0"/>
              <a:t>15/07/2020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861A-DF21-49A9-B6FD-AB36703088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01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861A-DF21-49A9-B6FD-AB36703088F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01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28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3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8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Desarrollo_serie_taylor/Desarrollo_en_serie_de_taylor.htm" TargetMode="External"/><Relationship Id="rId2" Type="http://schemas.openxmlformats.org/officeDocument/2006/relationships/hyperlink" Target="https://stackoverflow.com/questions/40200102/how-to-create-a-sine-function-in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yperphysics.phy-astr.gsu.edu/hbasees/tayser.html" TargetMode="External"/><Relationship Id="rId5" Type="http://schemas.openxmlformats.org/officeDocument/2006/relationships/hyperlink" Target="http://www.ehu.eus/juancarlos.gorostizaga/apoyo/func_trigonom.htm" TargetMode="External"/><Relationship Id="rId4" Type="http://schemas.openxmlformats.org/officeDocument/2006/relationships/hyperlink" Target="https://www.geeksforgeeks.org/numpy-sin-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9E144-7C8E-4D4E-8A35-EF01D3F0F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optimization management for embedded systems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8DC24-35CA-4DC5-89AC-0F7781E28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Oscar Hinojosa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528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5A0CDE7-80B1-4478-ADD8-C513A5497533}"/>
              </a:ext>
            </a:extLst>
          </p:cNvPr>
          <p:cNvSpPr/>
          <p:nvPr/>
        </p:nvSpPr>
        <p:spPr>
          <a:xfrm>
            <a:off x="1693204" y="754380"/>
            <a:ext cx="915386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¿Habrá manera </a:t>
            </a:r>
          </a:p>
          <a:p>
            <a:pPr algn="ctr"/>
            <a:r>
              <a:rPr lang="es-E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 poder hacer mas eficiente </a:t>
            </a:r>
          </a:p>
          <a:p>
            <a:pPr algn="ctr"/>
            <a:r>
              <a:rPr lang="es-E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 función ?</a:t>
            </a:r>
          </a:p>
        </p:txBody>
      </p:sp>
    </p:spTree>
    <p:extLst>
      <p:ext uri="{BB962C8B-B14F-4D97-AF65-F5344CB8AC3E}">
        <p14:creationId xmlns:p14="http://schemas.microsoft.com/office/powerpoint/2010/main" val="429344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D8345-2708-4397-9803-95CD7A20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6631"/>
            <a:ext cx="9905998" cy="1478570"/>
          </a:xfrm>
        </p:spPr>
        <p:txBody>
          <a:bodyPr/>
          <a:lstStyle/>
          <a:p>
            <a:r>
              <a:rPr lang="es-MX" dirty="0"/>
              <a:t>Juguemos un poco con la matemáticas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E837EC-969D-41CC-9692-BF7DA0A7320A}"/>
                  </a:ext>
                </a:extLst>
              </p:cNvPr>
              <p:cNvSpPr txBox="1"/>
              <p:nvPr/>
            </p:nvSpPr>
            <p:spPr>
              <a:xfrm>
                <a:off x="1141413" y="2097087"/>
                <a:ext cx="3062597" cy="527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8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s-MX" sz="1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E837EC-969D-41CC-9692-BF7DA0A7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97087"/>
                <a:ext cx="3062597" cy="52745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7CACD79-FE4C-4676-AA68-21FC078ABB61}"/>
              </a:ext>
            </a:extLst>
          </p:cNvPr>
          <p:cNvSpPr/>
          <p:nvPr/>
        </p:nvSpPr>
        <p:spPr>
          <a:xfrm>
            <a:off x="4283244" y="1899148"/>
            <a:ext cx="50837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 pasa si factorizamos?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5FDED68-126C-4C70-A124-FCEC7C35CC1C}"/>
                  </a:ext>
                </a:extLst>
              </p:cNvPr>
              <p:cNvSpPr txBox="1"/>
              <p:nvPr/>
            </p:nvSpPr>
            <p:spPr>
              <a:xfrm>
                <a:off x="1011904" y="2590118"/>
                <a:ext cx="3709367" cy="672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MX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5FDED68-126C-4C70-A124-FCEC7C35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590118"/>
                <a:ext cx="3709367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01FE30D5-2E85-4DD6-88C6-448A7EC0F706}"/>
              </a:ext>
            </a:extLst>
          </p:cNvPr>
          <p:cNvSpPr/>
          <p:nvPr/>
        </p:nvSpPr>
        <p:spPr>
          <a:xfrm>
            <a:off x="4850780" y="2582078"/>
            <a:ext cx="50837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si lo hacemos nuevamente?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1F4A74D-2033-4E57-8538-B2495068725A}"/>
                  </a:ext>
                </a:extLst>
              </p:cNvPr>
              <p:cNvSpPr txBox="1"/>
              <p:nvPr/>
            </p:nvSpPr>
            <p:spPr>
              <a:xfrm>
                <a:off x="1011904" y="3297224"/>
                <a:ext cx="6593228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4∗5</m:t>
                              </m:r>
                            </m:den>
                          </m:f>
                          <m:r>
                            <a:rPr lang="es-MX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4∗5∗6∗7</m:t>
                              </m:r>
                            </m:den>
                          </m:f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4∗5∗6∗7∗8∗9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1F4A74D-2033-4E57-8538-B24950687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3297224"/>
                <a:ext cx="6593228" cy="72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64B9C72-DB30-4E2F-ACC0-A91E9904BE3A}"/>
                  </a:ext>
                </a:extLst>
              </p:cNvPr>
              <p:cNvSpPr txBox="1"/>
              <p:nvPr/>
            </p:nvSpPr>
            <p:spPr>
              <a:xfrm>
                <a:off x="1011903" y="4067899"/>
                <a:ext cx="5790341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4∗5</m:t>
                              </m:r>
                            </m:den>
                          </m:f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6∗7</m:t>
                                  </m:r>
                                </m:den>
                              </m:f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6∗7∗8∗9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64B9C72-DB30-4E2F-ACC0-A91E9904B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3" y="4067899"/>
                <a:ext cx="5790341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14361717-85BF-42F2-95FD-E64ED9C3D1B0}"/>
              </a:ext>
            </a:extLst>
          </p:cNvPr>
          <p:cNvSpPr/>
          <p:nvPr/>
        </p:nvSpPr>
        <p:spPr>
          <a:xfrm>
            <a:off x="6802243" y="4177756"/>
            <a:ext cx="50837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Notan algo interesante?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0232E4F-3C20-4FBA-A0EF-6149F65E2E0B}"/>
                  </a:ext>
                </a:extLst>
              </p:cNvPr>
              <p:cNvSpPr txBox="1"/>
              <p:nvPr/>
            </p:nvSpPr>
            <p:spPr>
              <a:xfrm>
                <a:off x="1011902" y="4905527"/>
                <a:ext cx="5790341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4∗5</m:t>
                              </m:r>
                            </m:den>
                          </m:f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6∗7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8∗9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0232E4F-3C20-4FBA-A0EF-6149F65E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2" y="4905527"/>
                <a:ext cx="5790341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2F7FD51-56B0-47BA-A709-C1A8F27BFAA3}"/>
                  </a:ext>
                </a:extLst>
              </p:cNvPr>
              <p:cNvSpPr txBox="1"/>
              <p:nvPr/>
            </p:nvSpPr>
            <p:spPr>
              <a:xfrm>
                <a:off x="1011901" y="5764112"/>
                <a:ext cx="5790341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72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2F7FD51-56B0-47BA-A709-C1A8F27B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1" y="5764112"/>
                <a:ext cx="5790341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9B21BF64-5294-48F3-9389-6A480A8E42FE}"/>
              </a:ext>
            </a:extLst>
          </p:cNvPr>
          <p:cNvSpPr/>
          <p:nvPr/>
        </p:nvSpPr>
        <p:spPr>
          <a:xfrm>
            <a:off x="7238380" y="3308955"/>
            <a:ext cx="50837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si lo hacemos nuevamente?</a:t>
            </a:r>
          </a:p>
        </p:txBody>
      </p:sp>
    </p:spTree>
    <p:extLst>
      <p:ext uri="{BB962C8B-B14F-4D97-AF65-F5344CB8AC3E}">
        <p14:creationId xmlns:p14="http://schemas.microsoft.com/office/powerpoint/2010/main" val="224609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1BF20-8826-46AD-9D00-6F1D5A93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Nueva función SIN() con serie de Taylor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E4DF27D-2610-4FCB-9B5A-367D0C2A5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31" y="1878676"/>
            <a:ext cx="9121921" cy="39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C3288-3CF0-4E0D-9A59-ADCCB14E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numéricos en embebidos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86CA6E8-155E-4F23-8D67-19EDA1ADE8A1}"/>
              </a:ext>
            </a:extLst>
          </p:cNvPr>
          <p:cNvSpPr/>
          <p:nvPr/>
        </p:nvSpPr>
        <p:spPr>
          <a:xfrm>
            <a:off x="1171907" y="2967335"/>
            <a:ext cx="98482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Punto flotante (Formato IEEE 754)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 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unto fijo ( Formato IQ )</a:t>
            </a:r>
          </a:p>
        </p:txBody>
      </p:sp>
    </p:spTree>
    <p:extLst>
      <p:ext uri="{BB962C8B-B14F-4D97-AF65-F5344CB8AC3E}">
        <p14:creationId xmlns:p14="http://schemas.microsoft.com/office/powerpoint/2010/main" val="295965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00C7-4810-430A-BD9B-1812ACB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flotante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A0F433-F8B1-46EC-B1DC-0F4D8279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01" y="2354553"/>
            <a:ext cx="630643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71DA-90CF-48E6-BB37-BFC44980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fijo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E12065F-FAEF-4CC4-BA07-C21419AB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7" y="1727222"/>
            <a:ext cx="6483596" cy="43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952EF7-ED48-42FA-B3C3-EB47EB22B43A}"/>
              </a:ext>
            </a:extLst>
          </p:cNvPr>
          <p:cNvSpPr/>
          <p:nvPr/>
        </p:nvSpPr>
        <p:spPr>
          <a:xfrm>
            <a:off x="1174542" y="1166842"/>
            <a:ext cx="98429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Muchas Gracias por su atención!!!</a:t>
            </a:r>
          </a:p>
          <a:p>
            <a:pPr algn="ctr"/>
            <a:r>
              <a:rPr lang="es-E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s-E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89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5416-C702-40FF-AA5C-1EB34ABF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39A7F-A60E-4E51-B484-F75646D9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hlinkClick r:id="rId2"/>
              </a:rPr>
              <a:t>https://stackoverflow.com/questions/40200102/how-to-create-a-sine-function-in-c</a:t>
            </a:r>
            <a:endParaRPr lang="es-MX" dirty="0"/>
          </a:p>
          <a:p>
            <a:r>
              <a:rPr lang="es-MX" dirty="0">
                <a:hlinkClick r:id="rId3"/>
              </a:rPr>
              <a:t>http://recursostic.educacion.es/descartes/web/materiales_didacticos/Desarrollo_serie_taylor/Desarrollo_en_serie_de_taylor.htm</a:t>
            </a:r>
            <a:endParaRPr lang="es-MX" dirty="0"/>
          </a:p>
          <a:p>
            <a:r>
              <a:rPr lang="es-MX" dirty="0">
                <a:hlinkClick r:id="rId4"/>
              </a:rPr>
              <a:t>https://www.geeksforgeeks.org/numpy-sin-python/</a:t>
            </a:r>
            <a:endParaRPr lang="es-MX" dirty="0"/>
          </a:p>
          <a:p>
            <a:r>
              <a:rPr lang="es-MX" dirty="0">
                <a:hlinkClick r:id="rId5"/>
              </a:rPr>
              <a:t>http://www.ehu.eus/juancarlos.gorostizaga/apoyo/func_trigonom.htm</a:t>
            </a:r>
            <a:endParaRPr lang="es-MX" dirty="0"/>
          </a:p>
          <a:p>
            <a:r>
              <a:rPr lang="es-MX" dirty="0">
                <a:hlinkClick r:id="rId6"/>
              </a:rPr>
              <a:t>http://hyperphysics.phy-astr.gsu.edu/hbasees/tayser.html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595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7CF29-2FFA-4398-891C-6AC2D76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70" y="328668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Función</a:t>
            </a:r>
            <a:r>
              <a:rPr lang="en-US" dirty="0"/>
              <a:t> Sin()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124B8E6-99D0-40DC-A54B-D91267F8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70" y="1917614"/>
            <a:ext cx="3810156" cy="20701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D9D040-7EFE-4F8F-A156-B5272E75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12" y="2223626"/>
            <a:ext cx="3630931" cy="28271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5DA7ED-F8FA-43EE-9122-72475C7D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858" y="4354046"/>
            <a:ext cx="2010779" cy="1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A980-689C-4A48-9E31-CE7ED414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SIN() en Python	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E1ED19-9657-4B96-A3AE-CD68B7D86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94" y="2097088"/>
            <a:ext cx="6646815" cy="40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52B5A-DD66-4AB3-A4C1-304D7DF1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</a:t>
            </a:r>
            <a:r>
              <a:rPr lang="en-US" dirty="0"/>
              <a:t> SIN() </a:t>
            </a:r>
            <a:r>
              <a:rPr lang="en-US" dirty="0" err="1"/>
              <a:t>en</a:t>
            </a:r>
            <a:r>
              <a:rPr lang="en-US" dirty="0"/>
              <a:t> C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93888A6-A226-4580-A39D-4AB1D51DA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33"/>
          <a:stretch/>
        </p:blipFill>
        <p:spPr>
          <a:xfrm>
            <a:off x="1877547" y="3035725"/>
            <a:ext cx="8164790" cy="27650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283E68-DE98-48FB-9ED7-8521D6C9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47" y="1753280"/>
            <a:ext cx="2791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52E17C-CE30-4D96-8017-106DB396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s-MX" sz="4000"/>
              <a:t>Serie de Taylor para la función Sin()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B9B7C3-11E9-4B49-A194-2252FF0EB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32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s-MX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s-MX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MX" sz="3200" dirty="0"/>
                          <m:t> </m:t>
                        </m:r>
                      </m:e>
                    </m:nary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2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</m:oMath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B9B7C3-11E9-4B49-A194-2252FF0E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812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520-8FF6-4582-9CDC-CA7BBCE9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series de </a:t>
            </a:r>
            <a:r>
              <a:rPr lang="en-US" dirty="0" err="1"/>
              <a:t>taylor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663A7-4536-4B09-8403-5556FAD5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569" y="2249488"/>
            <a:ext cx="459168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D4D54-026F-4E56-8BD7-08DE8C1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</a:t>
            </a:r>
            <a:r>
              <a:rPr lang="en-US" dirty="0"/>
              <a:t> Sin() </a:t>
            </a:r>
            <a:r>
              <a:rPr lang="en-US" dirty="0" err="1"/>
              <a:t>en</a:t>
            </a:r>
            <a:r>
              <a:rPr lang="en-US" dirty="0"/>
              <a:t> C con la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taylor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087D26-52DC-46C0-A448-F33E0300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274"/>
          <a:stretch/>
        </p:blipFill>
        <p:spPr>
          <a:xfrm>
            <a:off x="1431235" y="1713453"/>
            <a:ext cx="6606851" cy="48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28B7-75BD-4DF6-B247-A5DF404C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</a:t>
            </a:r>
            <a:r>
              <a:rPr lang="en-US" dirty="0"/>
              <a:t> POW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4E808D-979B-4E47-8F19-3E0A9341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1" y="1746965"/>
            <a:ext cx="6348652" cy="39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55124-603C-4B57-ACA3-051689D4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factorial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4F10311-F716-419B-B4D6-4D5F6FFD3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08"/>
          <a:stretch/>
        </p:blipFill>
        <p:spPr>
          <a:xfrm>
            <a:off x="1333500" y="1828935"/>
            <a:ext cx="5600700" cy="34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DEDE84E769C4BB37994479E9CE73C" ma:contentTypeVersion="12" ma:contentTypeDescription="Create a new document." ma:contentTypeScope="" ma:versionID="25ba49d5286eb2ae4a06c0a1f3965884">
  <xsd:schema xmlns:xsd="http://www.w3.org/2001/XMLSchema" xmlns:xs="http://www.w3.org/2001/XMLSchema" xmlns:p="http://schemas.microsoft.com/office/2006/metadata/properties" xmlns:ns3="b868398d-545c-4aae-aa2b-969a9f1b8162" xmlns:ns4="4dcff9b1-ec2c-450c-8ab4-0b79c7e23171" targetNamespace="http://schemas.microsoft.com/office/2006/metadata/properties" ma:root="true" ma:fieldsID="dc62ba0910edc363e4cff05f62082971" ns3:_="" ns4:_="">
    <xsd:import namespace="b868398d-545c-4aae-aa2b-969a9f1b8162"/>
    <xsd:import namespace="4dcff9b1-ec2c-450c-8ab4-0b79c7e231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8398d-545c-4aae-aa2b-969a9f1b8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ff9b1-ec2c-450c-8ab4-0b79c7e231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F5CFD4-654E-4B36-B3EB-3F07F061E40D}">
  <ds:schemaRefs>
    <ds:schemaRef ds:uri="b868398d-545c-4aae-aa2b-969a9f1b8162"/>
    <ds:schemaRef ds:uri="http://schemas.microsoft.com/office/2006/documentManagement/types"/>
    <ds:schemaRef ds:uri="http://schemas.openxmlformats.org/package/2006/metadata/core-properties"/>
    <ds:schemaRef ds:uri="4dcff9b1-ec2c-450c-8ab4-0b79c7e23171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915C67-CD28-433D-91ED-187BB9AB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B1BCC-D06C-4553-8C1A-0EAF66D2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8398d-545c-4aae-aa2b-969a9f1b8162"/>
    <ds:schemaRef ds:uri="4dcff9b1-ec2c-450c-8ab4-0b79c7e23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42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Tw Cen MT</vt:lpstr>
      <vt:lpstr>Circuito</vt:lpstr>
      <vt:lpstr>Numerical optimization management for embedded systems</vt:lpstr>
      <vt:lpstr>Función Sin()</vt:lpstr>
      <vt:lpstr>Función SIN() en Python </vt:lpstr>
      <vt:lpstr>Función SIN() en C</vt:lpstr>
      <vt:lpstr>Serie de Taylor para la función Sin()</vt:lpstr>
      <vt:lpstr>Otras series de taylor</vt:lpstr>
      <vt:lpstr>Función Sin() en C con la serie de taylor</vt:lpstr>
      <vt:lpstr>Función POW</vt:lpstr>
      <vt:lpstr>Función factorial</vt:lpstr>
      <vt:lpstr>PowerPoint Presentation</vt:lpstr>
      <vt:lpstr>Juguemos un poco con la matemáticas </vt:lpstr>
      <vt:lpstr>Nueva función SIN() con serie de Taylor</vt:lpstr>
      <vt:lpstr>Formato numéricos en embebidos</vt:lpstr>
      <vt:lpstr>Punto flotante</vt:lpstr>
      <vt:lpstr>Punto fijo</vt:lpstr>
      <vt:lpstr>PowerPoint Presentation</vt:lpstr>
      <vt:lpstr>Referencias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numérico </dc:title>
  <dc:creator>Oscar Javier Hinojosa Luna</dc:creator>
  <cp:lastModifiedBy>Oscar Hinojosa</cp:lastModifiedBy>
  <cp:revision>4</cp:revision>
  <dcterms:created xsi:type="dcterms:W3CDTF">2020-07-14T03:58:16Z</dcterms:created>
  <dcterms:modified xsi:type="dcterms:W3CDTF">2020-07-15T22:44:00Z</dcterms:modified>
</cp:coreProperties>
</file>