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355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59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278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265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60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704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26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989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340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572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23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6EB7B-6485-48C0-B6D3-3D35B9D6B70B}" type="datetimeFigureOut">
              <a:rPr lang="en-NZ" smtClean="0"/>
              <a:t>30/09/2021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9C7C-F699-40C8-93F1-DFEED1B3F8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8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34.76.18.36/wordpress/growth-grammars/documentation/xl_wiki-2/" TargetMode="External"/><Relationship Id="rId3" Type="http://schemas.openxmlformats.org/officeDocument/2006/relationships/hyperlink" Target="https://sourceforge.net/p/groimp/wiki/Home/" TargetMode="External"/><Relationship Id="rId7" Type="http://schemas.openxmlformats.org/officeDocument/2006/relationships/hyperlink" Target="http://wwwuser.gwdg.de/~groimp/api/index.html" TargetMode="External"/><Relationship Id="rId2" Type="http://schemas.openxmlformats.org/officeDocument/2006/relationships/hyperlink" Target="http://www.grogra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fgb966.forst.uni-goettingen.de/GroIMP/" TargetMode="External"/><Relationship Id="rId5" Type="http://schemas.openxmlformats.org/officeDocument/2006/relationships/hyperlink" Target="http://www.uni-forst.gwdg.de/~wkurth/pro_wk.html" TargetMode="External"/><Relationship Id="rId4" Type="http://schemas.openxmlformats.org/officeDocument/2006/relationships/hyperlink" Target="http://www.uni-forst.gwdg.de/~wkurth/workshop15_an3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14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hlinkClick r:id="rId2"/>
              </a:rPr>
              <a:t>http://www.grogra.de/</a:t>
            </a:r>
            <a:endParaRPr lang="en-NZ" dirty="0" smtClean="0"/>
          </a:p>
          <a:p>
            <a:r>
              <a:rPr lang="en-NZ" dirty="0" smtClean="0">
                <a:hlinkClick r:id="rId3"/>
              </a:rPr>
              <a:t>https://sourceforge.net/p/groimp/wiki/Home/</a:t>
            </a:r>
            <a:endParaRPr lang="en-NZ" dirty="0" smtClean="0"/>
          </a:p>
          <a:p>
            <a:r>
              <a:rPr lang="en-NZ" dirty="0" smtClean="0">
                <a:hlinkClick r:id="rId4"/>
              </a:rPr>
              <a:t>http://www.uni-forst.gwdg.de/~wkurth/workshop15_an3.htm</a:t>
            </a:r>
            <a:endParaRPr lang="en-NZ" dirty="0"/>
          </a:p>
          <a:p>
            <a:r>
              <a:rPr lang="en-NZ" dirty="0" smtClean="0">
                <a:hlinkClick r:id="rId5"/>
              </a:rPr>
              <a:t>http://www.uni-forst.gwdg.de/~wkurth/pro_wk.html</a:t>
            </a:r>
            <a:endParaRPr lang="en-NZ" dirty="0"/>
          </a:p>
          <a:p>
            <a:r>
              <a:rPr lang="en-NZ" dirty="0" smtClean="0">
                <a:hlinkClick r:id="rId6"/>
              </a:rPr>
              <a:t>http://ufgb966.forst.uni-goettingen.de/GroIMP/</a:t>
            </a:r>
            <a:endParaRPr lang="en-NZ" dirty="0"/>
          </a:p>
          <a:p>
            <a:r>
              <a:rPr lang="en-NZ" dirty="0" smtClean="0">
                <a:hlinkClick r:id="rId7"/>
              </a:rPr>
              <a:t>http://wwwuser.gwdg.de/~groimp/api/index.html</a:t>
            </a:r>
            <a:endParaRPr lang="en-NZ" dirty="0" smtClean="0"/>
          </a:p>
          <a:p>
            <a:r>
              <a:rPr lang="en-NZ" dirty="0" smtClean="0">
                <a:hlinkClick r:id="rId8"/>
              </a:rPr>
              <a:t>http://134.76.18.36/wordpress/growth-grammars/documentation/xl_wiki-2/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4987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Resources</vt:lpstr>
    </vt:vector>
  </TitlesOfParts>
  <Company>Plant &amp; Food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Junqi Zhu</dc:creator>
  <cp:lastModifiedBy>Junqi Zhu</cp:lastModifiedBy>
  <cp:revision>3</cp:revision>
  <dcterms:created xsi:type="dcterms:W3CDTF">2021-09-30T08:49:31Z</dcterms:created>
  <dcterms:modified xsi:type="dcterms:W3CDTF">2021-09-30T09:40:16Z</dcterms:modified>
</cp:coreProperties>
</file>