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3" r:id="rId5"/>
    <p:sldId id="266" r:id="rId6"/>
    <p:sldId id="259" r:id="rId7"/>
    <p:sldId id="268" r:id="rId8"/>
    <p:sldId id="265" r:id="rId9"/>
    <p:sldId id="261" r:id="rId10"/>
    <p:sldId id="277" r:id="rId11"/>
    <p:sldId id="260" r:id="rId12"/>
    <p:sldId id="267" r:id="rId13"/>
    <p:sldId id="288" r:id="rId14"/>
    <p:sldId id="284" r:id="rId15"/>
    <p:sldId id="289" r:id="rId16"/>
    <p:sldId id="283" r:id="rId17"/>
    <p:sldId id="285" r:id="rId18"/>
    <p:sldId id="286" r:id="rId19"/>
    <p:sldId id="282" r:id="rId2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E6F2"/>
    <a:srgbClr val="4601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0" autoAdjust="0"/>
    <p:restoredTop sz="94615" autoAdjust="0"/>
  </p:normalViewPr>
  <p:slideViewPr>
    <p:cSldViewPr snapToGrid="0">
      <p:cViewPr varScale="1">
        <p:scale>
          <a:sx n="96" d="100"/>
          <a:sy n="96" d="100"/>
        </p:scale>
        <p:origin x="456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CD89D-4140-450E-832B-80866236EF16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D0E8E-3C1B-435A-91C4-289D019AF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816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4F346-9435-41B1-AD1D-461963F20BE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628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4F346-9435-41B1-AD1D-461963F20BE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454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4F346-9435-41B1-AD1D-461963F20BE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438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4F346-9435-41B1-AD1D-461963F20BE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143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4F346-9435-41B1-AD1D-461963F20BE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899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4F346-9435-41B1-AD1D-461963F20BE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410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4F346-9435-41B1-AD1D-461963F20BE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084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4F346-9435-41B1-AD1D-461963F20BE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529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4F346-9435-41B1-AD1D-461963F20BE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577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4F346-9435-41B1-AD1D-461963F20BE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595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4F346-9435-41B1-AD1D-461963F20BE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756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4F346-9435-41B1-AD1D-461963F20BE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494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51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94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67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2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660400"/>
            <a:ext cx="9144000" cy="4279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241300" y="101600"/>
            <a:ext cx="105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IT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视界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14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13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6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188328" y="34593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3399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55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92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4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0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5B826-6809-49B3-9B4B-177D412235B0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79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1943"/>
            <a:ext cx="9144000" cy="5143499"/>
          </a:xfrm>
          <a:prstGeom prst="rect">
            <a:avLst/>
          </a:prstGeom>
        </p:spPr>
      </p:pic>
      <p:sp>
        <p:nvSpPr>
          <p:cNvPr id="14" name="任意多边形 13"/>
          <p:cNvSpPr/>
          <p:nvPr/>
        </p:nvSpPr>
        <p:spPr>
          <a:xfrm>
            <a:off x="-3042591" y="1900466"/>
            <a:ext cx="2028341" cy="168119"/>
          </a:xfrm>
          <a:custGeom>
            <a:avLst/>
            <a:gdLst>
              <a:gd name="connsiteX0" fmla="*/ 0 w 3480816"/>
              <a:gd name="connsiteY0" fmla="*/ 0 h 318737"/>
              <a:gd name="connsiteX1" fmla="*/ 3480816 w 3480816"/>
              <a:gd name="connsiteY1" fmla="*/ 0 h 318737"/>
              <a:gd name="connsiteX2" fmla="*/ 3480816 w 3480816"/>
              <a:gd name="connsiteY2" fmla="*/ 318737 h 318737"/>
              <a:gd name="connsiteX3" fmla="*/ 0 w 3480816"/>
              <a:gd name="connsiteY3" fmla="*/ 318737 h 318737"/>
              <a:gd name="connsiteX4" fmla="*/ 0 w 3480816"/>
              <a:gd name="connsiteY4" fmla="*/ 0 h 31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0816" h="318737">
                <a:moveTo>
                  <a:pt x="0" y="0"/>
                </a:moveTo>
                <a:lnTo>
                  <a:pt x="3480816" y="0"/>
                </a:lnTo>
                <a:lnTo>
                  <a:pt x="3480816" y="318737"/>
                </a:lnTo>
                <a:lnTo>
                  <a:pt x="0" y="3187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760" tIns="41910" rIns="111760" bIns="41910" numCol="1" spcCol="1270" anchor="ctr" anchorCtr="0">
            <a:noAutofit/>
          </a:bodyPr>
          <a:lstStyle/>
          <a:p>
            <a:pPr lvl="0" algn="l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100" kern="1200"/>
          </a:p>
        </p:txBody>
      </p:sp>
      <p:sp>
        <p:nvSpPr>
          <p:cNvPr id="12" name="图文框 11"/>
          <p:cNvSpPr/>
          <p:nvPr/>
        </p:nvSpPr>
        <p:spPr>
          <a:xfrm>
            <a:off x="6986309" y="623771"/>
            <a:ext cx="1797077" cy="1157534"/>
          </a:xfrm>
          <a:prstGeom prst="frame">
            <a:avLst>
              <a:gd name="adj1" fmla="val 5450"/>
            </a:avLst>
          </a:prstGeom>
          <a:solidFill>
            <a:srgbClr val="2CE6F2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矩形 12"/>
          <p:cNvSpPr/>
          <p:nvPr/>
        </p:nvSpPr>
        <p:spPr>
          <a:xfrm>
            <a:off x="6908800" y="468185"/>
            <a:ext cx="1727981" cy="1094926"/>
          </a:xfrm>
          <a:prstGeom prst="rect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图文框 15"/>
          <p:cNvSpPr/>
          <p:nvPr/>
        </p:nvSpPr>
        <p:spPr>
          <a:xfrm>
            <a:off x="6986309" y="2147930"/>
            <a:ext cx="1797077" cy="1157534"/>
          </a:xfrm>
          <a:prstGeom prst="frame">
            <a:avLst>
              <a:gd name="adj1" fmla="val 5450"/>
            </a:avLst>
          </a:prstGeom>
          <a:solidFill>
            <a:srgbClr val="2CE6F2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矩形 16"/>
          <p:cNvSpPr/>
          <p:nvPr/>
        </p:nvSpPr>
        <p:spPr>
          <a:xfrm>
            <a:off x="6908800" y="1992344"/>
            <a:ext cx="1727981" cy="1094926"/>
          </a:xfrm>
          <a:prstGeom prst="rect">
            <a:avLst/>
          </a:pr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图文框 17"/>
          <p:cNvSpPr/>
          <p:nvPr/>
        </p:nvSpPr>
        <p:spPr>
          <a:xfrm>
            <a:off x="6986309" y="3693867"/>
            <a:ext cx="1797077" cy="1157534"/>
          </a:xfrm>
          <a:prstGeom prst="frame">
            <a:avLst>
              <a:gd name="adj1" fmla="val 5450"/>
            </a:avLst>
          </a:prstGeom>
          <a:solidFill>
            <a:srgbClr val="2CE6F2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矩形 18"/>
          <p:cNvSpPr/>
          <p:nvPr/>
        </p:nvSpPr>
        <p:spPr>
          <a:xfrm>
            <a:off x="6908800" y="3538281"/>
            <a:ext cx="1727981" cy="1094926"/>
          </a:xfrm>
          <a:prstGeom prst="rect">
            <a:avLst/>
          </a:prstGeom>
          <a:blipFill dpi="0"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椭圆 20"/>
          <p:cNvSpPr/>
          <p:nvPr/>
        </p:nvSpPr>
        <p:spPr>
          <a:xfrm flipH="1">
            <a:off x="-1346200" y="-536994"/>
            <a:ext cx="3806401" cy="3842458"/>
          </a:xfrm>
          <a:prstGeom prst="ellipse">
            <a:avLst/>
          </a:prstGeom>
          <a:noFill/>
          <a:ln w="12700">
            <a:solidFill>
              <a:srgbClr val="2CE6F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 flipH="1">
            <a:off x="332896" y="659346"/>
            <a:ext cx="1315958" cy="132842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" name="同心圆 2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椭圆 24"/>
          <p:cNvSpPr/>
          <p:nvPr/>
        </p:nvSpPr>
        <p:spPr>
          <a:xfrm flipH="1">
            <a:off x="332896" y="2122110"/>
            <a:ext cx="476786" cy="48130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1606617" y="320617"/>
            <a:ext cx="193322" cy="19515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 flipH="1">
            <a:off x="2136586" y="106797"/>
            <a:ext cx="211814" cy="21382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8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 flipH="1">
            <a:off x="2098757" y="889065"/>
            <a:ext cx="438953" cy="443111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1" name="同心圆 3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 flipH="1">
            <a:off x="1015361" y="2606244"/>
            <a:ext cx="154626" cy="15609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" name="同心圆 3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 flipH="1">
            <a:off x="162424" y="2754390"/>
            <a:ext cx="202568" cy="20448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7" name="同心圆 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椭圆 38"/>
          <p:cNvSpPr/>
          <p:nvPr/>
        </p:nvSpPr>
        <p:spPr>
          <a:xfrm flipH="1">
            <a:off x="2479190" y="87498"/>
            <a:ext cx="193322" cy="1951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flipH="1">
            <a:off x="894213" y="183308"/>
            <a:ext cx="96661" cy="9757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 flipH="1">
            <a:off x="1400319" y="2008560"/>
            <a:ext cx="580162" cy="585658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2" name="同心圆 4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3885408" y="1438142"/>
            <a:ext cx="2007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+mj-ea"/>
                <a:ea typeface="+mj-ea"/>
              </a:rPr>
              <a:t>IT</a:t>
            </a:r>
            <a:r>
              <a:rPr lang="zh-CN" altLang="en-US" sz="4800" b="1" dirty="0" smtClean="0">
                <a:solidFill>
                  <a:schemeClr val="bg1"/>
                </a:solidFill>
                <a:latin typeface="+mj-ea"/>
                <a:ea typeface="+mj-ea"/>
              </a:rPr>
              <a:t>视界</a:t>
            </a:r>
            <a:endParaRPr lang="zh-CN" altLang="en-US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4711666" y="2332745"/>
            <a:ext cx="1090434" cy="41412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4664795" y="2362761"/>
            <a:ext cx="224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需求分析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376374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087 -0.00679 L -0.58541 -0.34105 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23" y="-1672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0451 -0.00834 L -0.51458 -0.12007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55" y="-558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729 -0.00556 L -0.84097 -0.54229 " pathEditMode="relative" rAng="0" ptsTypes="AA">
                                      <p:cBhvr>
                                        <p:cTn id="31" dur="1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84" y="-26852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46 0.00339 L -0.90989 -0.31112 " pathEditMode="relative" rAng="0" ptsTypes="AA">
                                      <p:cBhvr>
                                        <p:cTn id="40" dur="10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22" y="-1574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556 -0.00833 L -0.80278 -0.22623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61" y="-10895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25 0.04445 L -0.79687 -0.88488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94" y="-4648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312 -0.00586 L -0.44062 -0.70031 " pathEditMode="relative" rAng="0" ptsTypes="AA">
                                      <p:cBhvr>
                                        <p:cTn id="67" dur="1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5" y="-34722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25 -0.00525 L -0.59704 -0.67007 " pathEditMode="relative" rAng="0" ptsTypes="AA">
                                      <p:cBhvr>
                                        <p:cTn id="76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11" y="-3324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25 -0.01821 L -0.35486 -0.86821 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93" y="-42500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1475 -0.00987 L -0.72725 -0.6821 " pathEditMode="relative" rAng="0" ptsTypes="AA">
                                      <p:cBhvr>
                                        <p:cTn id="94" dur="1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625" y="-33611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400"/>
                            </p:stCondLst>
                            <p:childTnLst>
                              <p:par>
                                <p:cTn id="10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0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0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7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4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410"/>
                            </p:stCondLst>
                            <p:childTnLst>
                              <p:par>
                                <p:cTn id="11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16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660"/>
                            </p:stCondLst>
                            <p:childTnLst>
                              <p:par>
                                <p:cTn id="12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41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910"/>
                            </p:stCondLst>
                            <p:childTnLst>
                              <p:par>
                                <p:cTn id="13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66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5" grpId="0"/>
      <p:bldP spid="48" grpId="0" animBg="1"/>
      <p:bldP spid="4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15"/>
          <p:cNvGrpSpPr>
            <a:grpSpLocks/>
          </p:cNvGrpSpPr>
          <p:nvPr/>
        </p:nvGrpSpPr>
        <p:grpSpPr bwMode="auto">
          <a:xfrm>
            <a:off x="5353570" y="1920917"/>
            <a:ext cx="1773238" cy="1609725"/>
            <a:chOff x="0" y="0"/>
            <a:chExt cx="1773781" cy="1609411"/>
          </a:xfrm>
        </p:grpSpPr>
        <p:grpSp>
          <p:nvGrpSpPr>
            <p:cNvPr id="38" name="组合 16"/>
            <p:cNvGrpSpPr>
              <a:grpSpLocks/>
            </p:cNvGrpSpPr>
            <p:nvPr/>
          </p:nvGrpSpPr>
          <p:grpSpPr bwMode="auto">
            <a:xfrm>
              <a:off x="0" y="0"/>
              <a:ext cx="1773781" cy="1609411"/>
              <a:chOff x="0" y="0"/>
              <a:chExt cx="1773781" cy="1609411"/>
            </a:xfrm>
          </p:grpSpPr>
          <p:sp>
            <p:nvSpPr>
              <p:cNvPr id="40" name="右箭头 55"/>
              <p:cNvSpPr>
                <a:spLocks/>
              </p:cNvSpPr>
              <p:nvPr/>
            </p:nvSpPr>
            <p:spPr bwMode="auto">
              <a:xfrm>
                <a:off x="102604" y="362687"/>
                <a:ext cx="1671177" cy="911035"/>
              </a:xfrm>
              <a:custGeom>
                <a:avLst/>
                <a:gdLst>
                  <a:gd name="T0" fmla="*/ 3880 w 1671177"/>
                  <a:gd name="T1" fmla="*/ 0 h 911035"/>
                  <a:gd name="T2" fmla="*/ 1322002 w 1671177"/>
                  <a:gd name="T3" fmla="*/ 0 h 911035"/>
                  <a:gd name="T4" fmla="*/ 1577267 w 1671177"/>
                  <a:gd name="T5" fmla="*/ 260936 h 911035"/>
                  <a:gd name="T6" fmla="*/ 1589104 w 1671177"/>
                  <a:gd name="T7" fmla="*/ 624038 h 911035"/>
                  <a:gd name="T8" fmla="*/ 1297607 w 1671177"/>
                  <a:gd name="T9" fmla="*/ 911035 h 911035"/>
                  <a:gd name="T10" fmla="*/ 609562 w 1671177"/>
                  <a:gd name="T11" fmla="*/ 911035 h 911035"/>
                  <a:gd name="T12" fmla="*/ 582967 w 1671177"/>
                  <a:gd name="T13" fmla="*/ 909006 h 911035"/>
                  <a:gd name="T14" fmla="*/ 0 w 1671177"/>
                  <a:gd name="T15" fmla="*/ 908746 h 911035"/>
                  <a:gd name="T16" fmla="*/ 266330 w 1671177"/>
                  <a:gd name="T17" fmla="*/ 630839 h 911035"/>
                  <a:gd name="T18" fmla="*/ 287045 w 1671177"/>
                  <a:gd name="T19" fmla="*/ 287570 h 911035"/>
                  <a:gd name="T20" fmla="*/ 3880 w 1671177"/>
                  <a:gd name="T21" fmla="*/ 0 h 91103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671177" h="911035">
                    <a:moveTo>
                      <a:pt x="3880" y="0"/>
                    </a:moveTo>
                    <a:lnTo>
                      <a:pt x="1322002" y="0"/>
                    </a:lnTo>
                    <a:lnTo>
                      <a:pt x="1577267" y="260936"/>
                    </a:lnTo>
                    <a:cubicBezTo>
                      <a:pt x="1720296" y="408603"/>
                      <a:pt x="1679854" y="514841"/>
                      <a:pt x="1589104" y="624038"/>
                    </a:cubicBezTo>
                    <a:lnTo>
                      <a:pt x="1297607" y="911035"/>
                    </a:lnTo>
                    <a:lnTo>
                      <a:pt x="609562" y="911035"/>
                    </a:lnTo>
                    <a:cubicBezTo>
                      <a:pt x="601030" y="909370"/>
                      <a:pt x="592146" y="909088"/>
                      <a:pt x="582967" y="909006"/>
                    </a:cubicBezTo>
                    <a:lnTo>
                      <a:pt x="0" y="908746"/>
                    </a:lnTo>
                    <a:lnTo>
                      <a:pt x="266330" y="630839"/>
                    </a:lnTo>
                    <a:cubicBezTo>
                      <a:pt x="347215" y="528253"/>
                      <a:pt x="398509" y="416789"/>
                      <a:pt x="287045" y="287570"/>
                    </a:cubicBezTo>
                    <a:lnTo>
                      <a:pt x="3880" y="0"/>
                    </a:lnTo>
                    <a:close/>
                  </a:path>
                </a:pathLst>
              </a:custGeom>
              <a:solidFill>
                <a:schemeClr val="tx1">
                  <a:alpha val="14902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1" name="右箭头 55"/>
              <p:cNvSpPr>
                <a:spLocks/>
              </p:cNvSpPr>
              <p:nvPr/>
            </p:nvSpPr>
            <p:spPr bwMode="auto">
              <a:xfrm>
                <a:off x="0" y="0"/>
                <a:ext cx="1671177" cy="1609411"/>
              </a:xfrm>
              <a:custGeom>
                <a:avLst/>
                <a:gdLst>
                  <a:gd name="T0" fmla="*/ 0 w 1671177"/>
                  <a:gd name="T1" fmla="*/ 354510 h 1609411"/>
                  <a:gd name="T2" fmla="*/ 556334 w 1671177"/>
                  <a:gd name="T3" fmla="*/ 353057 h 1609411"/>
                  <a:gd name="T4" fmla="*/ 850996 w 1671177"/>
                  <a:gd name="T5" fmla="*/ 94099 h 1609411"/>
                  <a:gd name="T6" fmla="*/ 1004876 w 1671177"/>
                  <a:gd name="T7" fmla="*/ 34278 h 1609411"/>
                  <a:gd name="T8" fmla="*/ 1577267 w 1671177"/>
                  <a:gd name="T9" fmla="*/ 619386 h 1609411"/>
                  <a:gd name="T10" fmla="*/ 1589104 w 1671177"/>
                  <a:gd name="T11" fmla="*/ 982488 h 1609411"/>
                  <a:gd name="T12" fmla="*/ 1013753 w 1671177"/>
                  <a:gd name="T13" fmla="*/ 1548957 h 1609411"/>
                  <a:gd name="T14" fmla="*/ 853956 w 1671177"/>
                  <a:gd name="T15" fmla="*/ 1495056 h 1609411"/>
                  <a:gd name="T16" fmla="*/ 582967 w 1671177"/>
                  <a:gd name="T17" fmla="*/ 1267456 h 1609411"/>
                  <a:gd name="T18" fmla="*/ 0 w 1671177"/>
                  <a:gd name="T19" fmla="*/ 1267196 h 1609411"/>
                  <a:gd name="T20" fmla="*/ 266330 w 1671177"/>
                  <a:gd name="T21" fmla="*/ 989289 h 1609411"/>
                  <a:gd name="T22" fmla="*/ 287045 w 1671177"/>
                  <a:gd name="T23" fmla="*/ 646020 h 1609411"/>
                  <a:gd name="T24" fmla="*/ 0 w 1671177"/>
                  <a:gd name="T25" fmla="*/ 354510 h 160941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671177" h="1609411">
                    <a:moveTo>
                      <a:pt x="0" y="354510"/>
                    </a:moveTo>
                    <a:lnTo>
                      <a:pt x="556334" y="353057"/>
                    </a:lnTo>
                    <a:cubicBezTo>
                      <a:pt x="746291" y="355515"/>
                      <a:pt x="856347" y="257358"/>
                      <a:pt x="850996" y="94099"/>
                    </a:cubicBezTo>
                    <a:cubicBezTo>
                      <a:pt x="849023" y="-2780"/>
                      <a:pt x="929910" y="-28640"/>
                      <a:pt x="1004876" y="34278"/>
                    </a:cubicBezTo>
                    <a:lnTo>
                      <a:pt x="1577267" y="619386"/>
                    </a:lnTo>
                    <a:cubicBezTo>
                      <a:pt x="1720296" y="767053"/>
                      <a:pt x="1679854" y="873291"/>
                      <a:pt x="1589104" y="982488"/>
                    </a:cubicBezTo>
                    <a:lnTo>
                      <a:pt x="1013753" y="1548957"/>
                    </a:lnTo>
                    <a:cubicBezTo>
                      <a:pt x="927935" y="1643440"/>
                      <a:pt x="868752" y="1628432"/>
                      <a:pt x="853956" y="1495056"/>
                    </a:cubicBezTo>
                    <a:cubicBezTo>
                      <a:pt x="849443" y="1377760"/>
                      <a:pt x="794625" y="1269343"/>
                      <a:pt x="582967" y="1267456"/>
                    </a:cubicBezTo>
                    <a:lnTo>
                      <a:pt x="0" y="1267196"/>
                    </a:lnTo>
                    <a:lnTo>
                      <a:pt x="266330" y="989289"/>
                    </a:lnTo>
                    <a:cubicBezTo>
                      <a:pt x="347215" y="886703"/>
                      <a:pt x="398509" y="775239"/>
                      <a:pt x="287045" y="646020"/>
                    </a:cubicBezTo>
                    <a:lnTo>
                      <a:pt x="0" y="35451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39" name="TextBox 17"/>
            <p:cNvSpPr txBox="1">
              <a:spLocks noChangeArrowheads="1"/>
            </p:cNvSpPr>
            <p:nvPr/>
          </p:nvSpPr>
          <p:spPr bwMode="auto">
            <a:xfrm>
              <a:off x="681551" y="543095"/>
              <a:ext cx="55656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FFFFFF"/>
                  </a:solidFill>
                  <a:latin typeface="Impact" pitchFamily="34" charset="0"/>
                </a:rPr>
                <a:t>04</a:t>
              </a:r>
              <a:endParaRPr lang="zh-CN" altLang="en-US" sz="2800">
                <a:solidFill>
                  <a:srgbClr val="FFFFFF"/>
                </a:solidFill>
                <a:latin typeface="Impact" pitchFamily="34" charset="0"/>
              </a:endParaRPr>
            </a:p>
          </p:txBody>
        </p:sp>
      </p:grpSp>
      <p:grpSp>
        <p:nvGrpSpPr>
          <p:cNvPr id="42" name="组合 20"/>
          <p:cNvGrpSpPr>
            <a:grpSpLocks/>
          </p:cNvGrpSpPr>
          <p:nvPr/>
        </p:nvGrpSpPr>
        <p:grpSpPr bwMode="auto">
          <a:xfrm>
            <a:off x="4139133" y="1920917"/>
            <a:ext cx="1773237" cy="1609725"/>
            <a:chOff x="0" y="0"/>
            <a:chExt cx="1773781" cy="1609411"/>
          </a:xfrm>
        </p:grpSpPr>
        <p:grpSp>
          <p:nvGrpSpPr>
            <p:cNvPr id="43" name="组合 21"/>
            <p:cNvGrpSpPr>
              <a:grpSpLocks/>
            </p:cNvGrpSpPr>
            <p:nvPr/>
          </p:nvGrpSpPr>
          <p:grpSpPr bwMode="auto">
            <a:xfrm>
              <a:off x="0" y="0"/>
              <a:ext cx="1773781" cy="1609411"/>
              <a:chOff x="0" y="0"/>
              <a:chExt cx="1773781" cy="1609411"/>
            </a:xfrm>
          </p:grpSpPr>
          <p:sp>
            <p:nvSpPr>
              <p:cNvPr id="45" name="右箭头 55"/>
              <p:cNvSpPr>
                <a:spLocks/>
              </p:cNvSpPr>
              <p:nvPr/>
            </p:nvSpPr>
            <p:spPr bwMode="auto">
              <a:xfrm>
                <a:off x="102604" y="362687"/>
                <a:ext cx="1671177" cy="911035"/>
              </a:xfrm>
              <a:custGeom>
                <a:avLst/>
                <a:gdLst>
                  <a:gd name="T0" fmla="*/ 3880 w 1671177"/>
                  <a:gd name="T1" fmla="*/ 0 h 911035"/>
                  <a:gd name="T2" fmla="*/ 1322002 w 1671177"/>
                  <a:gd name="T3" fmla="*/ 0 h 911035"/>
                  <a:gd name="T4" fmla="*/ 1577267 w 1671177"/>
                  <a:gd name="T5" fmla="*/ 260936 h 911035"/>
                  <a:gd name="T6" fmla="*/ 1589104 w 1671177"/>
                  <a:gd name="T7" fmla="*/ 624038 h 911035"/>
                  <a:gd name="T8" fmla="*/ 1297607 w 1671177"/>
                  <a:gd name="T9" fmla="*/ 911035 h 911035"/>
                  <a:gd name="T10" fmla="*/ 609562 w 1671177"/>
                  <a:gd name="T11" fmla="*/ 911035 h 911035"/>
                  <a:gd name="T12" fmla="*/ 582967 w 1671177"/>
                  <a:gd name="T13" fmla="*/ 909006 h 911035"/>
                  <a:gd name="T14" fmla="*/ 0 w 1671177"/>
                  <a:gd name="T15" fmla="*/ 908746 h 911035"/>
                  <a:gd name="T16" fmla="*/ 266330 w 1671177"/>
                  <a:gd name="T17" fmla="*/ 630839 h 911035"/>
                  <a:gd name="T18" fmla="*/ 287045 w 1671177"/>
                  <a:gd name="T19" fmla="*/ 287570 h 911035"/>
                  <a:gd name="T20" fmla="*/ 3880 w 1671177"/>
                  <a:gd name="T21" fmla="*/ 0 h 91103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671177" h="911035">
                    <a:moveTo>
                      <a:pt x="3880" y="0"/>
                    </a:moveTo>
                    <a:lnTo>
                      <a:pt x="1322002" y="0"/>
                    </a:lnTo>
                    <a:lnTo>
                      <a:pt x="1577267" y="260936"/>
                    </a:lnTo>
                    <a:cubicBezTo>
                      <a:pt x="1720296" y="408603"/>
                      <a:pt x="1679854" y="514841"/>
                      <a:pt x="1589104" y="624038"/>
                    </a:cubicBezTo>
                    <a:lnTo>
                      <a:pt x="1297607" y="911035"/>
                    </a:lnTo>
                    <a:lnTo>
                      <a:pt x="609562" y="911035"/>
                    </a:lnTo>
                    <a:cubicBezTo>
                      <a:pt x="601030" y="909370"/>
                      <a:pt x="592146" y="909088"/>
                      <a:pt x="582967" y="909006"/>
                    </a:cubicBezTo>
                    <a:lnTo>
                      <a:pt x="0" y="908746"/>
                    </a:lnTo>
                    <a:lnTo>
                      <a:pt x="266330" y="630839"/>
                    </a:lnTo>
                    <a:cubicBezTo>
                      <a:pt x="347215" y="528253"/>
                      <a:pt x="398509" y="416789"/>
                      <a:pt x="287045" y="287570"/>
                    </a:cubicBezTo>
                    <a:lnTo>
                      <a:pt x="3880" y="0"/>
                    </a:lnTo>
                    <a:close/>
                  </a:path>
                </a:pathLst>
              </a:custGeom>
              <a:solidFill>
                <a:schemeClr val="tx1">
                  <a:alpha val="14902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6" name="右箭头 55"/>
              <p:cNvSpPr>
                <a:spLocks/>
              </p:cNvSpPr>
              <p:nvPr/>
            </p:nvSpPr>
            <p:spPr bwMode="auto">
              <a:xfrm>
                <a:off x="0" y="0"/>
                <a:ext cx="1671177" cy="1609411"/>
              </a:xfrm>
              <a:custGeom>
                <a:avLst/>
                <a:gdLst>
                  <a:gd name="T0" fmla="*/ 0 w 1671177"/>
                  <a:gd name="T1" fmla="*/ 354510 h 1609411"/>
                  <a:gd name="T2" fmla="*/ 556334 w 1671177"/>
                  <a:gd name="T3" fmla="*/ 353057 h 1609411"/>
                  <a:gd name="T4" fmla="*/ 850996 w 1671177"/>
                  <a:gd name="T5" fmla="*/ 94099 h 1609411"/>
                  <a:gd name="T6" fmla="*/ 1004876 w 1671177"/>
                  <a:gd name="T7" fmla="*/ 34278 h 1609411"/>
                  <a:gd name="T8" fmla="*/ 1577267 w 1671177"/>
                  <a:gd name="T9" fmla="*/ 619386 h 1609411"/>
                  <a:gd name="T10" fmla="*/ 1589104 w 1671177"/>
                  <a:gd name="T11" fmla="*/ 982488 h 1609411"/>
                  <a:gd name="T12" fmla="*/ 1013753 w 1671177"/>
                  <a:gd name="T13" fmla="*/ 1548957 h 1609411"/>
                  <a:gd name="T14" fmla="*/ 853956 w 1671177"/>
                  <a:gd name="T15" fmla="*/ 1495056 h 1609411"/>
                  <a:gd name="T16" fmla="*/ 582967 w 1671177"/>
                  <a:gd name="T17" fmla="*/ 1267456 h 1609411"/>
                  <a:gd name="T18" fmla="*/ 0 w 1671177"/>
                  <a:gd name="T19" fmla="*/ 1267196 h 1609411"/>
                  <a:gd name="T20" fmla="*/ 266330 w 1671177"/>
                  <a:gd name="T21" fmla="*/ 989289 h 1609411"/>
                  <a:gd name="T22" fmla="*/ 287045 w 1671177"/>
                  <a:gd name="T23" fmla="*/ 646020 h 1609411"/>
                  <a:gd name="T24" fmla="*/ 0 w 1671177"/>
                  <a:gd name="T25" fmla="*/ 354510 h 160941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671177" h="1609411">
                    <a:moveTo>
                      <a:pt x="0" y="354510"/>
                    </a:moveTo>
                    <a:lnTo>
                      <a:pt x="556334" y="353057"/>
                    </a:lnTo>
                    <a:cubicBezTo>
                      <a:pt x="746291" y="355515"/>
                      <a:pt x="856347" y="257358"/>
                      <a:pt x="850996" y="94099"/>
                    </a:cubicBezTo>
                    <a:cubicBezTo>
                      <a:pt x="849023" y="-2780"/>
                      <a:pt x="929910" y="-28640"/>
                      <a:pt x="1004876" y="34278"/>
                    </a:cubicBezTo>
                    <a:lnTo>
                      <a:pt x="1577267" y="619386"/>
                    </a:lnTo>
                    <a:cubicBezTo>
                      <a:pt x="1720296" y="767053"/>
                      <a:pt x="1679854" y="873291"/>
                      <a:pt x="1589104" y="982488"/>
                    </a:cubicBezTo>
                    <a:lnTo>
                      <a:pt x="1013753" y="1548957"/>
                    </a:lnTo>
                    <a:cubicBezTo>
                      <a:pt x="927935" y="1643440"/>
                      <a:pt x="868752" y="1628432"/>
                      <a:pt x="853956" y="1495056"/>
                    </a:cubicBezTo>
                    <a:cubicBezTo>
                      <a:pt x="849443" y="1377760"/>
                      <a:pt x="794625" y="1269343"/>
                      <a:pt x="582967" y="1267456"/>
                    </a:cubicBezTo>
                    <a:lnTo>
                      <a:pt x="0" y="1267196"/>
                    </a:lnTo>
                    <a:lnTo>
                      <a:pt x="266330" y="989289"/>
                    </a:lnTo>
                    <a:cubicBezTo>
                      <a:pt x="347215" y="886703"/>
                      <a:pt x="398509" y="775239"/>
                      <a:pt x="287045" y="646020"/>
                    </a:cubicBezTo>
                    <a:lnTo>
                      <a:pt x="0" y="35451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44" name="TextBox 22"/>
            <p:cNvSpPr txBox="1">
              <a:spLocks noChangeArrowheads="1"/>
            </p:cNvSpPr>
            <p:nvPr/>
          </p:nvSpPr>
          <p:spPr bwMode="auto">
            <a:xfrm>
              <a:off x="681551" y="543095"/>
              <a:ext cx="5677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FFFFFF"/>
                  </a:solidFill>
                  <a:latin typeface="Impact" pitchFamily="34" charset="0"/>
                </a:rPr>
                <a:t>03</a:t>
              </a:r>
              <a:endParaRPr lang="zh-CN" altLang="en-US" sz="2800">
                <a:solidFill>
                  <a:srgbClr val="FFFFFF"/>
                </a:solidFill>
                <a:latin typeface="Impact" pitchFamily="34" charset="0"/>
              </a:endParaRPr>
            </a:p>
          </p:txBody>
        </p:sp>
      </p:grpSp>
      <p:grpSp>
        <p:nvGrpSpPr>
          <p:cNvPr id="47" name="组合 25"/>
          <p:cNvGrpSpPr>
            <a:grpSpLocks/>
          </p:cNvGrpSpPr>
          <p:nvPr/>
        </p:nvGrpSpPr>
        <p:grpSpPr bwMode="auto">
          <a:xfrm>
            <a:off x="2924695" y="1920917"/>
            <a:ext cx="1773238" cy="1609725"/>
            <a:chOff x="0" y="0"/>
            <a:chExt cx="1773781" cy="1609411"/>
          </a:xfrm>
        </p:grpSpPr>
        <p:grpSp>
          <p:nvGrpSpPr>
            <p:cNvPr id="48" name="组合 26"/>
            <p:cNvGrpSpPr>
              <a:grpSpLocks/>
            </p:cNvGrpSpPr>
            <p:nvPr/>
          </p:nvGrpSpPr>
          <p:grpSpPr bwMode="auto">
            <a:xfrm>
              <a:off x="0" y="0"/>
              <a:ext cx="1773781" cy="1609411"/>
              <a:chOff x="0" y="0"/>
              <a:chExt cx="1773781" cy="1609411"/>
            </a:xfrm>
          </p:grpSpPr>
          <p:sp>
            <p:nvSpPr>
              <p:cNvPr id="50" name="右箭头 55"/>
              <p:cNvSpPr>
                <a:spLocks/>
              </p:cNvSpPr>
              <p:nvPr/>
            </p:nvSpPr>
            <p:spPr bwMode="auto">
              <a:xfrm>
                <a:off x="102604" y="362687"/>
                <a:ext cx="1671177" cy="911035"/>
              </a:xfrm>
              <a:custGeom>
                <a:avLst/>
                <a:gdLst>
                  <a:gd name="T0" fmla="*/ 3880 w 1671177"/>
                  <a:gd name="T1" fmla="*/ 0 h 911035"/>
                  <a:gd name="T2" fmla="*/ 1322002 w 1671177"/>
                  <a:gd name="T3" fmla="*/ 0 h 911035"/>
                  <a:gd name="T4" fmla="*/ 1577267 w 1671177"/>
                  <a:gd name="T5" fmla="*/ 260936 h 911035"/>
                  <a:gd name="T6" fmla="*/ 1589104 w 1671177"/>
                  <a:gd name="T7" fmla="*/ 624038 h 911035"/>
                  <a:gd name="T8" fmla="*/ 1297607 w 1671177"/>
                  <a:gd name="T9" fmla="*/ 911035 h 911035"/>
                  <a:gd name="T10" fmla="*/ 609562 w 1671177"/>
                  <a:gd name="T11" fmla="*/ 911035 h 911035"/>
                  <a:gd name="T12" fmla="*/ 582967 w 1671177"/>
                  <a:gd name="T13" fmla="*/ 909006 h 911035"/>
                  <a:gd name="T14" fmla="*/ 0 w 1671177"/>
                  <a:gd name="T15" fmla="*/ 908746 h 911035"/>
                  <a:gd name="T16" fmla="*/ 266330 w 1671177"/>
                  <a:gd name="T17" fmla="*/ 630839 h 911035"/>
                  <a:gd name="T18" fmla="*/ 287045 w 1671177"/>
                  <a:gd name="T19" fmla="*/ 287570 h 911035"/>
                  <a:gd name="T20" fmla="*/ 3880 w 1671177"/>
                  <a:gd name="T21" fmla="*/ 0 h 91103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671177" h="911035">
                    <a:moveTo>
                      <a:pt x="3880" y="0"/>
                    </a:moveTo>
                    <a:lnTo>
                      <a:pt x="1322002" y="0"/>
                    </a:lnTo>
                    <a:lnTo>
                      <a:pt x="1577267" y="260936"/>
                    </a:lnTo>
                    <a:cubicBezTo>
                      <a:pt x="1720296" y="408603"/>
                      <a:pt x="1679854" y="514841"/>
                      <a:pt x="1589104" y="624038"/>
                    </a:cubicBezTo>
                    <a:lnTo>
                      <a:pt x="1297607" y="911035"/>
                    </a:lnTo>
                    <a:lnTo>
                      <a:pt x="609562" y="911035"/>
                    </a:lnTo>
                    <a:cubicBezTo>
                      <a:pt x="601030" y="909370"/>
                      <a:pt x="592146" y="909088"/>
                      <a:pt x="582967" y="909006"/>
                    </a:cubicBezTo>
                    <a:lnTo>
                      <a:pt x="0" y="908746"/>
                    </a:lnTo>
                    <a:lnTo>
                      <a:pt x="266330" y="630839"/>
                    </a:lnTo>
                    <a:cubicBezTo>
                      <a:pt x="347215" y="528253"/>
                      <a:pt x="398509" y="416789"/>
                      <a:pt x="287045" y="287570"/>
                    </a:cubicBezTo>
                    <a:lnTo>
                      <a:pt x="3880" y="0"/>
                    </a:lnTo>
                    <a:close/>
                  </a:path>
                </a:pathLst>
              </a:custGeom>
              <a:solidFill>
                <a:schemeClr val="tx1">
                  <a:alpha val="14902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1" name="右箭头 55"/>
              <p:cNvSpPr>
                <a:spLocks/>
              </p:cNvSpPr>
              <p:nvPr/>
            </p:nvSpPr>
            <p:spPr bwMode="auto">
              <a:xfrm>
                <a:off x="0" y="0"/>
                <a:ext cx="1671177" cy="1609411"/>
              </a:xfrm>
              <a:custGeom>
                <a:avLst/>
                <a:gdLst>
                  <a:gd name="T0" fmla="*/ 0 w 1671177"/>
                  <a:gd name="T1" fmla="*/ 354510 h 1609411"/>
                  <a:gd name="T2" fmla="*/ 556334 w 1671177"/>
                  <a:gd name="T3" fmla="*/ 353057 h 1609411"/>
                  <a:gd name="T4" fmla="*/ 850996 w 1671177"/>
                  <a:gd name="T5" fmla="*/ 94099 h 1609411"/>
                  <a:gd name="T6" fmla="*/ 1004876 w 1671177"/>
                  <a:gd name="T7" fmla="*/ 34278 h 1609411"/>
                  <a:gd name="T8" fmla="*/ 1577267 w 1671177"/>
                  <a:gd name="T9" fmla="*/ 619386 h 1609411"/>
                  <a:gd name="T10" fmla="*/ 1589104 w 1671177"/>
                  <a:gd name="T11" fmla="*/ 982488 h 1609411"/>
                  <a:gd name="T12" fmla="*/ 1013753 w 1671177"/>
                  <a:gd name="T13" fmla="*/ 1548957 h 1609411"/>
                  <a:gd name="T14" fmla="*/ 853956 w 1671177"/>
                  <a:gd name="T15" fmla="*/ 1495056 h 1609411"/>
                  <a:gd name="T16" fmla="*/ 582967 w 1671177"/>
                  <a:gd name="T17" fmla="*/ 1267456 h 1609411"/>
                  <a:gd name="T18" fmla="*/ 0 w 1671177"/>
                  <a:gd name="T19" fmla="*/ 1267196 h 1609411"/>
                  <a:gd name="T20" fmla="*/ 266330 w 1671177"/>
                  <a:gd name="T21" fmla="*/ 989289 h 1609411"/>
                  <a:gd name="T22" fmla="*/ 287045 w 1671177"/>
                  <a:gd name="T23" fmla="*/ 646020 h 1609411"/>
                  <a:gd name="T24" fmla="*/ 0 w 1671177"/>
                  <a:gd name="T25" fmla="*/ 354510 h 160941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671177" h="1609411">
                    <a:moveTo>
                      <a:pt x="0" y="354510"/>
                    </a:moveTo>
                    <a:lnTo>
                      <a:pt x="556334" y="353057"/>
                    </a:lnTo>
                    <a:cubicBezTo>
                      <a:pt x="746291" y="355515"/>
                      <a:pt x="856347" y="257358"/>
                      <a:pt x="850996" y="94099"/>
                    </a:cubicBezTo>
                    <a:cubicBezTo>
                      <a:pt x="849023" y="-2780"/>
                      <a:pt x="929910" y="-28640"/>
                      <a:pt x="1004876" y="34278"/>
                    </a:cubicBezTo>
                    <a:lnTo>
                      <a:pt x="1577267" y="619386"/>
                    </a:lnTo>
                    <a:cubicBezTo>
                      <a:pt x="1720296" y="767053"/>
                      <a:pt x="1679854" y="873291"/>
                      <a:pt x="1589104" y="982488"/>
                    </a:cubicBezTo>
                    <a:lnTo>
                      <a:pt x="1013753" y="1548957"/>
                    </a:lnTo>
                    <a:cubicBezTo>
                      <a:pt x="927935" y="1643440"/>
                      <a:pt x="868752" y="1628432"/>
                      <a:pt x="853956" y="1495056"/>
                    </a:cubicBezTo>
                    <a:cubicBezTo>
                      <a:pt x="849443" y="1377760"/>
                      <a:pt x="794625" y="1269343"/>
                      <a:pt x="582967" y="1267456"/>
                    </a:cubicBezTo>
                    <a:lnTo>
                      <a:pt x="0" y="1267196"/>
                    </a:lnTo>
                    <a:lnTo>
                      <a:pt x="266330" y="989289"/>
                    </a:lnTo>
                    <a:cubicBezTo>
                      <a:pt x="347215" y="886703"/>
                      <a:pt x="398509" y="775239"/>
                      <a:pt x="287045" y="646020"/>
                    </a:cubicBezTo>
                    <a:lnTo>
                      <a:pt x="0" y="35451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49" name="TextBox 27"/>
            <p:cNvSpPr txBox="1">
              <a:spLocks noChangeArrowheads="1"/>
            </p:cNvSpPr>
            <p:nvPr/>
          </p:nvSpPr>
          <p:spPr bwMode="auto">
            <a:xfrm>
              <a:off x="681551" y="543095"/>
              <a:ext cx="55656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FFFFFF"/>
                  </a:solidFill>
                  <a:latin typeface="Impact" pitchFamily="34" charset="0"/>
                </a:rPr>
                <a:t>02</a:t>
              </a:r>
              <a:endParaRPr lang="zh-CN" altLang="en-US" sz="2800">
                <a:solidFill>
                  <a:srgbClr val="FFFFFF"/>
                </a:solidFill>
                <a:latin typeface="Impact" pitchFamily="34" charset="0"/>
              </a:endParaRPr>
            </a:p>
          </p:txBody>
        </p:sp>
      </p:grpSp>
      <p:grpSp>
        <p:nvGrpSpPr>
          <p:cNvPr id="52" name="组合 31"/>
          <p:cNvGrpSpPr>
            <a:grpSpLocks/>
          </p:cNvGrpSpPr>
          <p:nvPr/>
        </p:nvGrpSpPr>
        <p:grpSpPr bwMode="auto">
          <a:xfrm>
            <a:off x="1710258" y="1920917"/>
            <a:ext cx="1774825" cy="1609725"/>
            <a:chOff x="0" y="0"/>
            <a:chExt cx="1773781" cy="1609411"/>
          </a:xfrm>
        </p:grpSpPr>
        <p:grpSp>
          <p:nvGrpSpPr>
            <p:cNvPr id="53" name="组合 32"/>
            <p:cNvGrpSpPr>
              <a:grpSpLocks/>
            </p:cNvGrpSpPr>
            <p:nvPr/>
          </p:nvGrpSpPr>
          <p:grpSpPr bwMode="auto">
            <a:xfrm>
              <a:off x="0" y="0"/>
              <a:ext cx="1773781" cy="1609411"/>
              <a:chOff x="0" y="0"/>
              <a:chExt cx="1773781" cy="1609411"/>
            </a:xfrm>
          </p:grpSpPr>
          <p:sp>
            <p:nvSpPr>
              <p:cNvPr id="55" name="右箭头 55"/>
              <p:cNvSpPr>
                <a:spLocks/>
              </p:cNvSpPr>
              <p:nvPr/>
            </p:nvSpPr>
            <p:spPr bwMode="auto">
              <a:xfrm>
                <a:off x="102604" y="362687"/>
                <a:ext cx="1671177" cy="911035"/>
              </a:xfrm>
              <a:custGeom>
                <a:avLst/>
                <a:gdLst>
                  <a:gd name="T0" fmla="*/ 3880 w 1671177"/>
                  <a:gd name="T1" fmla="*/ 0 h 911035"/>
                  <a:gd name="T2" fmla="*/ 1322002 w 1671177"/>
                  <a:gd name="T3" fmla="*/ 0 h 911035"/>
                  <a:gd name="T4" fmla="*/ 1577267 w 1671177"/>
                  <a:gd name="T5" fmla="*/ 260936 h 911035"/>
                  <a:gd name="T6" fmla="*/ 1589104 w 1671177"/>
                  <a:gd name="T7" fmla="*/ 624038 h 911035"/>
                  <a:gd name="T8" fmla="*/ 1297607 w 1671177"/>
                  <a:gd name="T9" fmla="*/ 911035 h 911035"/>
                  <a:gd name="T10" fmla="*/ 609562 w 1671177"/>
                  <a:gd name="T11" fmla="*/ 911035 h 911035"/>
                  <a:gd name="T12" fmla="*/ 582967 w 1671177"/>
                  <a:gd name="T13" fmla="*/ 909006 h 911035"/>
                  <a:gd name="T14" fmla="*/ 0 w 1671177"/>
                  <a:gd name="T15" fmla="*/ 908746 h 911035"/>
                  <a:gd name="T16" fmla="*/ 266330 w 1671177"/>
                  <a:gd name="T17" fmla="*/ 630839 h 911035"/>
                  <a:gd name="T18" fmla="*/ 287045 w 1671177"/>
                  <a:gd name="T19" fmla="*/ 287570 h 911035"/>
                  <a:gd name="T20" fmla="*/ 3880 w 1671177"/>
                  <a:gd name="T21" fmla="*/ 0 h 91103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671177" h="911035">
                    <a:moveTo>
                      <a:pt x="3880" y="0"/>
                    </a:moveTo>
                    <a:lnTo>
                      <a:pt x="1322002" y="0"/>
                    </a:lnTo>
                    <a:lnTo>
                      <a:pt x="1577267" y="260936"/>
                    </a:lnTo>
                    <a:cubicBezTo>
                      <a:pt x="1720296" y="408603"/>
                      <a:pt x="1679854" y="514841"/>
                      <a:pt x="1589104" y="624038"/>
                    </a:cubicBezTo>
                    <a:lnTo>
                      <a:pt x="1297607" y="911035"/>
                    </a:lnTo>
                    <a:lnTo>
                      <a:pt x="609562" y="911035"/>
                    </a:lnTo>
                    <a:cubicBezTo>
                      <a:pt x="601030" y="909370"/>
                      <a:pt x="592146" y="909088"/>
                      <a:pt x="582967" y="909006"/>
                    </a:cubicBezTo>
                    <a:lnTo>
                      <a:pt x="0" y="908746"/>
                    </a:lnTo>
                    <a:lnTo>
                      <a:pt x="266330" y="630839"/>
                    </a:lnTo>
                    <a:cubicBezTo>
                      <a:pt x="347215" y="528253"/>
                      <a:pt x="398509" y="416789"/>
                      <a:pt x="287045" y="287570"/>
                    </a:cubicBezTo>
                    <a:lnTo>
                      <a:pt x="3880" y="0"/>
                    </a:lnTo>
                    <a:close/>
                  </a:path>
                </a:pathLst>
              </a:custGeom>
              <a:solidFill>
                <a:schemeClr val="tx1">
                  <a:alpha val="14902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6" name="右箭头 55"/>
              <p:cNvSpPr>
                <a:spLocks/>
              </p:cNvSpPr>
              <p:nvPr/>
            </p:nvSpPr>
            <p:spPr bwMode="auto">
              <a:xfrm>
                <a:off x="0" y="0"/>
                <a:ext cx="1671177" cy="1609411"/>
              </a:xfrm>
              <a:custGeom>
                <a:avLst/>
                <a:gdLst>
                  <a:gd name="T0" fmla="*/ 0 w 1671177"/>
                  <a:gd name="T1" fmla="*/ 354510 h 1609411"/>
                  <a:gd name="T2" fmla="*/ 556334 w 1671177"/>
                  <a:gd name="T3" fmla="*/ 353057 h 1609411"/>
                  <a:gd name="T4" fmla="*/ 850996 w 1671177"/>
                  <a:gd name="T5" fmla="*/ 94099 h 1609411"/>
                  <a:gd name="T6" fmla="*/ 1004876 w 1671177"/>
                  <a:gd name="T7" fmla="*/ 34278 h 1609411"/>
                  <a:gd name="T8" fmla="*/ 1577267 w 1671177"/>
                  <a:gd name="T9" fmla="*/ 619386 h 1609411"/>
                  <a:gd name="T10" fmla="*/ 1589104 w 1671177"/>
                  <a:gd name="T11" fmla="*/ 982488 h 1609411"/>
                  <a:gd name="T12" fmla="*/ 1013753 w 1671177"/>
                  <a:gd name="T13" fmla="*/ 1548957 h 1609411"/>
                  <a:gd name="T14" fmla="*/ 853956 w 1671177"/>
                  <a:gd name="T15" fmla="*/ 1495056 h 1609411"/>
                  <a:gd name="T16" fmla="*/ 582967 w 1671177"/>
                  <a:gd name="T17" fmla="*/ 1267456 h 1609411"/>
                  <a:gd name="T18" fmla="*/ 0 w 1671177"/>
                  <a:gd name="T19" fmla="*/ 1267196 h 1609411"/>
                  <a:gd name="T20" fmla="*/ 266330 w 1671177"/>
                  <a:gd name="T21" fmla="*/ 989289 h 1609411"/>
                  <a:gd name="T22" fmla="*/ 287045 w 1671177"/>
                  <a:gd name="T23" fmla="*/ 646020 h 1609411"/>
                  <a:gd name="T24" fmla="*/ 0 w 1671177"/>
                  <a:gd name="T25" fmla="*/ 354510 h 160941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671177" h="1609411">
                    <a:moveTo>
                      <a:pt x="0" y="354510"/>
                    </a:moveTo>
                    <a:lnTo>
                      <a:pt x="556334" y="353057"/>
                    </a:lnTo>
                    <a:cubicBezTo>
                      <a:pt x="746291" y="355515"/>
                      <a:pt x="856347" y="257358"/>
                      <a:pt x="850996" y="94099"/>
                    </a:cubicBezTo>
                    <a:cubicBezTo>
                      <a:pt x="849023" y="-2780"/>
                      <a:pt x="929910" y="-28640"/>
                      <a:pt x="1004876" y="34278"/>
                    </a:cubicBezTo>
                    <a:lnTo>
                      <a:pt x="1577267" y="619386"/>
                    </a:lnTo>
                    <a:cubicBezTo>
                      <a:pt x="1720296" y="767053"/>
                      <a:pt x="1679854" y="873291"/>
                      <a:pt x="1589104" y="982488"/>
                    </a:cubicBezTo>
                    <a:lnTo>
                      <a:pt x="1013753" y="1548957"/>
                    </a:lnTo>
                    <a:cubicBezTo>
                      <a:pt x="927935" y="1643440"/>
                      <a:pt x="868752" y="1628432"/>
                      <a:pt x="853956" y="1495056"/>
                    </a:cubicBezTo>
                    <a:cubicBezTo>
                      <a:pt x="849443" y="1377760"/>
                      <a:pt x="794625" y="1269343"/>
                      <a:pt x="582967" y="1267456"/>
                    </a:cubicBezTo>
                    <a:lnTo>
                      <a:pt x="0" y="1267196"/>
                    </a:lnTo>
                    <a:lnTo>
                      <a:pt x="266330" y="989289"/>
                    </a:lnTo>
                    <a:cubicBezTo>
                      <a:pt x="347215" y="886703"/>
                      <a:pt x="398509" y="775239"/>
                      <a:pt x="287045" y="646020"/>
                    </a:cubicBezTo>
                    <a:lnTo>
                      <a:pt x="0" y="35451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54" name="TextBox 33"/>
            <p:cNvSpPr txBox="1">
              <a:spLocks noChangeArrowheads="1"/>
            </p:cNvSpPr>
            <p:nvPr/>
          </p:nvSpPr>
          <p:spPr bwMode="auto">
            <a:xfrm>
              <a:off x="681551" y="543095"/>
              <a:ext cx="51328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FFFFFF"/>
                  </a:solidFill>
                  <a:latin typeface="Impact" pitchFamily="34" charset="0"/>
                </a:rPr>
                <a:t>01</a:t>
              </a:r>
              <a:endParaRPr lang="zh-CN" altLang="en-US" sz="2800">
                <a:solidFill>
                  <a:srgbClr val="FFFFFF"/>
                </a:solidFill>
                <a:latin typeface="Impact" pitchFamily="34" charset="0"/>
              </a:endParaRPr>
            </a:p>
          </p:txBody>
        </p:sp>
      </p:grpSp>
      <p:cxnSp>
        <p:nvCxnSpPr>
          <p:cNvPr id="57" name="直接连接符 36"/>
          <p:cNvCxnSpPr>
            <a:cxnSpLocks noChangeShapeType="1"/>
          </p:cNvCxnSpPr>
          <p:nvPr/>
        </p:nvCxnSpPr>
        <p:spPr bwMode="auto">
          <a:xfrm flipV="1">
            <a:off x="2070620" y="1201779"/>
            <a:ext cx="0" cy="874713"/>
          </a:xfrm>
          <a:prstGeom prst="line">
            <a:avLst/>
          </a:prstGeom>
          <a:noFill/>
          <a:ln w="6350">
            <a:solidFill>
              <a:srgbClr val="0070C0">
                <a:alpha val="98038"/>
              </a:srgbClr>
            </a:solidFill>
            <a:prstDash val="sys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矩形 1"/>
          <p:cNvSpPr>
            <a:spLocks noChangeArrowheads="1"/>
          </p:cNvSpPr>
          <p:nvPr/>
        </p:nvSpPr>
        <p:spPr bwMode="auto">
          <a:xfrm>
            <a:off x="2180158" y="1251804"/>
            <a:ext cx="18186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 smtClean="0"/>
              <a:t>访谈准备</a:t>
            </a:r>
            <a:endParaRPr lang="zh-CN" altLang="en-US" sz="16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9" name="直接连接符 38"/>
          <p:cNvCxnSpPr>
            <a:cxnSpLocks noChangeShapeType="1"/>
          </p:cNvCxnSpPr>
          <p:nvPr/>
        </p:nvCxnSpPr>
        <p:spPr bwMode="auto">
          <a:xfrm flipV="1">
            <a:off x="3258070" y="3470317"/>
            <a:ext cx="0" cy="874712"/>
          </a:xfrm>
          <a:prstGeom prst="line">
            <a:avLst/>
          </a:prstGeom>
          <a:noFill/>
          <a:ln w="6350">
            <a:solidFill>
              <a:srgbClr val="0070C0">
                <a:alpha val="98038"/>
              </a:srgbClr>
            </a:solidFill>
            <a:prstDash val="sys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矩形 1"/>
          <p:cNvSpPr>
            <a:spLocks noChangeArrowheads="1"/>
          </p:cNvSpPr>
          <p:nvPr/>
        </p:nvSpPr>
        <p:spPr bwMode="auto">
          <a:xfrm>
            <a:off x="3358876" y="4044947"/>
            <a:ext cx="1893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2400" dirty="0"/>
              <a:t>开始访谈</a:t>
            </a:r>
            <a:endParaRPr lang="zh-CN" altLang="en-US" sz="16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1" name="直接连接符 40"/>
          <p:cNvCxnSpPr>
            <a:cxnSpLocks noChangeShapeType="1"/>
          </p:cNvCxnSpPr>
          <p:nvPr/>
        </p:nvCxnSpPr>
        <p:spPr bwMode="auto">
          <a:xfrm flipV="1">
            <a:off x="4321695" y="1201779"/>
            <a:ext cx="0" cy="874713"/>
          </a:xfrm>
          <a:prstGeom prst="line">
            <a:avLst/>
          </a:prstGeom>
          <a:noFill/>
          <a:ln w="6350">
            <a:solidFill>
              <a:srgbClr val="0070C0">
                <a:alpha val="98038"/>
              </a:srgbClr>
            </a:solidFill>
            <a:prstDash val="sys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矩形 1"/>
          <p:cNvSpPr>
            <a:spLocks noChangeArrowheads="1"/>
          </p:cNvSpPr>
          <p:nvPr/>
        </p:nvSpPr>
        <p:spPr bwMode="auto">
          <a:xfrm>
            <a:off x="4395943" y="1334025"/>
            <a:ext cx="18938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2400" dirty="0" smtClean="0"/>
              <a:t>结束访谈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6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3" name="直接连接符 43"/>
          <p:cNvCxnSpPr>
            <a:cxnSpLocks noChangeShapeType="1"/>
          </p:cNvCxnSpPr>
          <p:nvPr/>
        </p:nvCxnSpPr>
        <p:spPr bwMode="auto">
          <a:xfrm flipV="1">
            <a:off x="5502795" y="3470317"/>
            <a:ext cx="0" cy="874712"/>
          </a:xfrm>
          <a:prstGeom prst="line">
            <a:avLst/>
          </a:prstGeom>
          <a:noFill/>
          <a:ln w="6350">
            <a:solidFill>
              <a:srgbClr val="0070C0">
                <a:alpha val="98038"/>
              </a:srgbClr>
            </a:solidFill>
            <a:prstDash val="sys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矩形 1"/>
          <p:cNvSpPr>
            <a:spLocks noChangeArrowheads="1"/>
          </p:cNvSpPr>
          <p:nvPr/>
        </p:nvSpPr>
        <p:spPr bwMode="auto">
          <a:xfrm>
            <a:off x="5699403" y="3949698"/>
            <a:ext cx="1893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2400" dirty="0" smtClean="0"/>
              <a:t>访谈总结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6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89898" y="3891058"/>
            <a:ext cx="1590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0000"/>
                </a:solidFill>
              </a:rPr>
              <a:t>略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932862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9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4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utoUpdateAnimBg="0"/>
      <p:bldP spid="60" grpId="0" autoUpdateAnimBg="0"/>
      <p:bldP spid="62" grpId="0" autoUpdateAnimBg="0"/>
      <p:bldP spid="64" grpId="0" autoUpdateAnimBg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47" name="椭圆 46"/>
          <p:cNvSpPr/>
          <p:nvPr/>
        </p:nvSpPr>
        <p:spPr>
          <a:xfrm>
            <a:off x="1187575" y="1356400"/>
            <a:ext cx="1924475" cy="192447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chemeClr val="bg1">
                  <a:lumMod val="75000"/>
                </a:schemeClr>
              </a:gs>
              <a:gs pos="70000">
                <a:srgbClr val="FAFAFA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/>
          </a:p>
        </p:txBody>
      </p:sp>
      <p:sp>
        <p:nvSpPr>
          <p:cNvPr id="49" name="TextBox 4"/>
          <p:cNvSpPr txBox="1"/>
          <p:nvPr/>
        </p:nvSpPr>
        <p:spPr>
          <a:xfrm>
            <a:off x="1371759" y="1619038"/>
            <a:ext cx="161706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9000" dirty="0" smtClean="0">
                <a:solidFill>
                  <a:srgbClr val="00B0F0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Impact" pitchFamily="34" charset="0"/>
              </a:rPr>
              <a:t>04</a:t>
            </a:r>
            <a:endParaRPr lang="zh-CN" altLang="en-US" sz="9000" dirty="0">
              <a:solidFill>
                <a:srgbClr val="00B0F0"/>
              </a:solidFill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  <a:latin typeface="Impact" pitchFamily="34" charset="0"/>
            </a:endParaRPr>
          </a:p>
        </p:txBody>
      </p:sp>
      <p:sp>
        <p:nvSpPr>
          <p:cNvPr id="61" name="TextBox 6"/>
          <p:cNvSpPr txBox="1">
            <a:spLocks noChangeArrowheads="1"/>
          </p:cNvSpPr>
          <p:nvPr/>
        </p:nvSpPr>
        <p:spPr bwMode="auto">
          <a:xfrm>
            <a:off x="3449034" y="1972981"/>
            <a:ext cx="447204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用户故事</a:t>
            </a:r>
            <a:endParaRPr lang="zh-CN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2" name="组合 21"/>
          <p:cNvGrpSpPr/>
          <p:nvPr/>
        </p:nvGrpSpPr>
        <p:grpSpPr>
          <a:xfrm flipH="1">
            <a:off x="991183" y="903053"/>
            <a:ext cx="898186" cy="90669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" name="同心圆 2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4468385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/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 descr="Vista-desktop-12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84168" y="1059581"/>
            <a:ext cx="3059832" cy="3925957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693467"/>
              </p:ext>
            </p:extLst>
          </p:nvPr>
        </p:nvGraphicFramePr>
        <p:xfrm>
          <a:off x="486606" y="870013"/>
          <a:ext cx="4680197" cy="3586972"/>
        </p:xfrm>
        <a:graphic>
          <a:graphicData uri="http://schemas.openxmlformats.org/drawingml/2006/table">
            <a:tbl>
              <a:tblPr/>
              <a:tblGrid>
                <a:gridCol w="938740">
                  <a:extLst>
                    <a:ext uri="{9D8B030D-6E8A-4147-A177-3AD203B41FA5}">
                      <a16:colId xmlns:a16="http://schemas.microsoft.com/office/drawing/2014/main" val="1561713918"/>
                    </a:ext>
                  </a:extLst>
                </a:gridCol>
                <a:gridCol w="3741457">
                  <a:extLst>
                    <a:ext uri="{9D8B030D-6E8A-4147-A177-3AD203B41FA5}">
                      <a16:colId xmlns:a16="http://schemas.microsoft.com/office/drawing/2014/main" val="3726404750"/>
                    </a:ext>
                  </a:extLst>
                </a:gridCol>
              </a:tblGrid>
              <a:tr h="298914"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User story 1</a:t>
                      </a:r>
                      <a:r>
                        <a:rPr lang="zh-CN" sz="14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zh-CN" altLang="en-US" sz="14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文章分类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669" marR="63669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911027"/>
                  </a:ext>
                </a:extLst>
              </a:tr>
              <a:tr h="896743">
                <a:tc row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User Story 1.1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按内容阅读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669" marR="63669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卡片：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作为前端技术爱好者，我希望可以通过前后端技术分类找到前端的技术文章，以便我准确有目的地学习前端知识。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669" marR="636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927438"/>
                  </a:ext>
                </a:extLst>
              </a:tr>
              <a:tr h="8967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注释：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文章分类应该</a:t>
                      </a:r>
                      <a:r>
                        <a:rPr lang="zh-CN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以</a:t>
                      </a:r>
                      <a:r>
                        <a:rPr lang="zh-CN" altLang="en-US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具体内容划分，可以分为</a:t>
                      </a:r>
                      <a:r>
                        <a:rPr lang="en-US" altLang="zh-CN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java</a:t>
                      </a:r>
                      <a:r>
                        <a:rPr lang="zh-CN" altLang="en-US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altLang="zh-CN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python</a:t>
                      </a:r>
                      <a:r>
                        <a:rPr lang="zh-CN" altLang="en-US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altLang="zh-CN" sz="1400" kern="100" dirty="0" err="1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js</a:t>
                      </a:r>
                      <a:r>
                        <a:rPr lang="zh-CN" altLang="en-US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等</a:t>
                      </a:r>
                      <a:r>
                        <a:rPr lang="zh-CN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；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669" marR="636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1298"/>
                  </a:ext>
                </a:extLst>
              </a:tr>
              <a:tr h="14945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测试</a:t>
                      </a:r>
                      <a:r>
                        <a:rPr lang="zh-CN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zh-CN" altLang="en-US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选择分类中的</a:t>
                      </a:r>
                      <a:r>
                        <a:rPr lang="en-US" altLang="zh-CN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python</a:t>
                      </a:r>
                      <a:r>
                        <a:rPr lang="zh-CN" altLang="en-US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选项，查看结果是否是</a:t>
                      </a:r>
                      <a:r>
                        <a:rPr lang="en-US" altLang="zh-CN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python</a:t>
                      </a:r>
                      <a:r>
                        <a:rPr lang="zh-CN" altLang="en-US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文章。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。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669" marR="636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178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366078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 descr="Vista-desktop-12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84168" y="1059581"/>
            <a:ext cx="3059832" cy="3925957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717995"/>
              </p:ext>
            </p:extLst>
          </p:nvPr>
        </p:nvGraphicFramePr>
        <p:xfrm>
          <a:off x="486606" y="870013"/>
          <a:ext cx="4680197" cy="3586972"/>
        </p:xfrm>
        <a:graphic>
          <a:graphicData uri="http://schemas.openxmlformats.org/drawingml/2006/table">
            <a:tbl>
              <a:tblPr/>
              <a:tblGrid>
                <a:gridCol w="938740">
                  <a:extLst>
                    <a:ext uri="{9D8B030D-6E8A-4147-A177-3AD203B41FA5}">
                      <a16:colId xmlns:a16="http://schemas.microsoft.com/office/drawing/2014/main" val="1561713918"/>
                    </a:ext>
                  </a:extLst>
                </a:gridCol>
                <a:gridCol w="3741457">
                  <a:extLst>
                    <a:ext uri="{9D8B030D-6E8A-4147-A177-3AD203B41FA5}">
                      <a16:colId xmlns:a16="http://schemas.microsoft.com/office/drawing/2014/main" val="3726404750"/>
                    </a:ext>
                  </a:extLst>
                </a:gridCol>
              </a:tblGrid>
              <a:tr h="298914"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User story 1</a:t>
                      </a:r>
                      <a:r>
                        <a:rPr lang="zh-CN" sz="14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zh-CN" altLang="en-US" sz="14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文章分类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669" marR="63669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911027"/>
                  </a:ext>
                </a:extLst>
              </a:tr>
              <a:tr h="896743">
                <a:tc row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User Story 1.1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按</a:t>
                      </a:r>
                      <a:r>
                        <a:rPr lang="zh-CN" altLang="en-US" sz="14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时长</a:t>
                      </a:r>
                      <a:r>
                        <a:rPr lang="zh-CN" sz="14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阅读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669" marR="63669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卡片：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作为</a:t>
                      </a:r>
                      <a:r>
                        <a:rPr lang="zh-CN" altLang="en-US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一个上班族，我想在地铁上利用十分钟看一个完整的技术文章，以充分利用空闲时间。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669" marR="636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927438"/>
                  </a:ext>
                </a:extLst>
              </a:tr>
              <a:tr h="8967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注释：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文章分类应该</a:t>
                      </a:r>
                      <a:r>
                        <a:rPr lang="zh-CN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以</a:t>
                      </a:r>
                      <a:r>
                        <a:rPr lang="zh-CN" altLang="en-US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时长作为分类依据，时长依据文章篇幅划分为十分钟，一小时，一天等。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669" marR="636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1298"/>
                  </a:ext>
                </a:extLst>
              </a:tr>
              <a:tr h="14945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测试：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搜索文章时，搜索条件选择不同的时长，对比真实阅读时长是否比较准确</a:t>
                      </a:r>
                      <a:r>
                        <a:rPr lang="zh-CN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。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669" marR="636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178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889877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 descr="Vista-desktop-12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84168" y="1059581"/>
            <a:ext cx="3059832" cy="3925957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721376"/>
              </p:ext>
            </p:extLst>
          </p:nvPr>
        </p:nvGraphicFramePr>
        <p:xfrm>
          <a:off x="486606" y="870013"/>
          <a:ext cx="4680197" cy="3586972"/>
        </p:xfrm>
        <a:graphic>
          <a:graphicData uri="http://schemas.openxmlformats.org/drawingml/2006/table">
            <a:tbl>
              <a:tblPr/>
              <a:tblGrid>
                <a:gridCol w="938740">
                  <a:extLst>
                    <a:ext uri="{9D8B030D-6E8A-4147-A177-3AD203B41FA5}">
                      <a16:colId xmlns:a16="http://schemas.microsoft.com/office/drawing/2014/main" val="1561713918"/>
                    </a:ext>
                  </a:extLst>
                </a:gridCol>
                <a:gridCol w="3741457">
                  <a:extLst>
                    <a:ext uri="{9D8B030D-6E8A-4147-A177-3AD203B41FA5}">
                      <a16:colId xmlns:a16="http://schemas.microsoft.com/office/drawing/2014/main" val="3726404750"/>
                    </a:ext>
                  </a:extLst>
                </a:gridCol>
              </a:tblGrid>
              <a:tr h="298914">
                <a:tc gridSpan="2">
                  <a:txBody>
                    <a:bodyPr/>
                    <a:lstStyle/>
                    <a:p>
                      <a:pPr marL="0" marR="0" algn="just" defTabSz="6858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User story </a:t>
                      </a: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r>
                        <a:rPr lang="zh-CN" sz="1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：</a:t>
                      </a:r>
                      <a:r>
                        <a:rPr lang="zh-CN" altLang="en-US" sz="1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文章搜索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669" marR="63669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911027"/>
                  </a:ext>
                </a:extLst>
              </a:tr>
              <a:tr h="896743">
                <a:tc row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User Story </a:t>
                      </a:r>
                      <a:r>
                        <a:rPr lang="en-US" sz="14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2.1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按</a:t>
                      </a:r>
                      <a:r>
                        <a:rPr lang="zh-CN" sz="14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内容</a:t>
                      </a:r>
                      <a:r>
                        <a:rPr lang="zh-CN" altLang="en-US" sz="14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搜索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669" marR="63669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defTabSz="6858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卡片：</a:t>
                      </a:r>
                      <a:endParaRPr lang="en-US" altLang="zh-CN" sz="1400" kern="1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algn="just" defTabSz="6858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作为前端工程师，我希望找到</a:t>
                      </a: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Ajax</a:t>
                      </a:r>
                      <a:r>
                        <a:rPr lang="zh-CN" altLang="en-US" sz="1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方面阅读量很多的文章阅读，以便提高学习效率。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669" marR="636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927438"/>
                  </a:ext>
                </a:extLst>
              </a:tr>
              <a:tr h="8967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defTabSz="6858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注释</a:t>
                      </a:r>
                      <a:r>
                        <a:rPr lang="zh-CN" sz="1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：</a:t>
                      </a:r>
                      <a:endParaRPr lang="en-US" altLang="zh-CN" sz="1400" kern="1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algn="just" defTabSz="6858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在内容分类里没有的文章，可以通过搜索查询到。过滤掉</a:t>
                      </a: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ajax</a:t>
                      </a:r>
                      <a:r>
                        <a:rPr lang="zh-CN" altLang="en-US" sz="1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相关的一些写的不好的文章，推荐优质文章</a:t>
                      </a:r>
                      <a:r>
                        <a:rPr lang="zh-CN" sz="1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。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669" marR="636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1298"/>
                  </a:ext>
                </a:extLst>
              </a:tr>
              <a:tr h="14945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defTabSz="6858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测试：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algn="just" defTabSz="6858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用户输入</a:t>
                      </a: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Ajax</a:t>
                      </a:r>
                      <a:r>
                        <a:rPr lang="zh-CN" altLang="en-US" sz="1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相关的关键词，返回阅读量超过</a:t>
                      </a: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5000</a:t>
                      </a:r>
                      <a:r>
                        <a:rPr lang="zh-CN" altLang="en-US" sz="1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的文章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669" marR="636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178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069197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 descr="Vista-desktop-12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84168" y="1059581"/>
            <a:ext cx="3059832" cy="3925957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665721"/>
              </p:ext>
            </p:extLst>
          </p:nvPr>
        </p:nvGraphicFramePr>
        <p:xfrm>
          <a:off x="486606" y="870013"/>
          <a:ext cx="4680197" cy="3586972"/>
        </p:xfrm>
        <a:graphic>
          <a:graphicData uri="http://schemas.openxmlformats.org/drawingml/2006/table">
            <a:tbl>
              <a:tblPr/>
              <a:tblGrid>
                <a:gridCol w="938740">
                  <a:extLst>
                    <a:ext uri="{9D8B030D-6E8A-4147-A177-3AD203B41FA5}">
                      <a16:colId xmlns:a16="http://schemas.microsoft.com/office/drawing/2014/main" val="1561713918"/>
                    </a:ext>
                  </a:extLst>
                </a:gridCol>
                <a:gridCol w="3741457">
                  <a:extLst>
                    <a:ext uri="{9D8B030D-6E8A-4147-A177-3AD203B41FA5}">
                      <a16:colId xmlns:a16="http://schemas.microsoft.com/office/drawing/2014/main" val="3726404750"/>
                    </a:ext>
                  </a:extLst>
                </a:gridCol>
              </a:tblGrid>
              <a:tr h="298914">
                <a:tc gridSpan="2">
                  <a:txBody>
                    <a:bodyPr/>
                    <a:lstStyle/>
                    <a:p>
                      <a:pPr marL="0" marR="0" algn="just" defTabSz="6858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User story </a:t>
                      </a: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r>
                        <a:rPr lang="zh-CN" sz="1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：</a:t>
                      </a:r>
                      <a:r>
                        <a:rPr lang="zh-CN" altLang="en-US" sz="1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文章搜索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669" marR="63669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911027"/>
                  </a:ext>
                </a:extLst>
              </a:tr>
              <a:tr h="896743">
                <a:tc row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User Story </a:t>
                      </a:r>
                      <a:r>
                        <a:rPr lang="en-US" sz="14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2.2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按</a:t>
                      </a:r>
                      <a:r>
                        <a:rPr lang="zh-CN" altLang="en-US" sz="14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来源搜索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669" marR="63669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defTabSz="6858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卡片：</a:t>
                      </a:r>
                      <a:endParaRPr lang="en-US" altLang="zh-CN" sz="1400" kern="1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algn="just" defTabSz="6858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作为一名教师，我希望阅读比较权威的文档，以免自己学习出现差错，向学生传达错误的知识。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669" marR="636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927438"/>
                  </a:ext>
                </a:extLst>
              </a:tr>
              <a:tr h="8967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defTabSz="6858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注释</a:t>
                      </a:r>
                      <a:r>
                        <a:rPr lang="zh-CN" sz="1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：</a:t>
                      </a:r>
                      <a:endParaRPr lang="en-US" altLang="zh-CN" sz="1400" kern="1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algn="just" defTabSz="6858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文章搜索时一个分类条件是权威性，分为三个方面：普通文章，开源项目，官方文档。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669" marR="636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1298"/>
                  </a:ext>
                </a:extLst>
              </a:tr>
              <a:tr h="14945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defTabSz="6858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测试：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algn="just" defTabSz="6858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用户输入</a:t>
                      </a: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python</a:t>
                      </a:r>
                      <a:r>
                        <a:rPr lang="zh-CN" altLang="en-US" sz="1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，搜索条件是官方文档，返回结果是</a:t>
                      </a: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python</a:t>
                      </a:r>
                      <a:r>
                        <a:rPr lang="zh-CN" altLang="en-US" sz="1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的英文官方文档。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669" marR="636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178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417714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 descr="Vista-desktop-12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84168" y="1059581"/>
            <a:ext cx="3059832" cy="3925957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067826"/>
              </p:ext>
            </p:extLst>
          </p:nvPr>
        </p:nvGraphicFramePr>
        <p:xfrm>
          <a:off x="486606" y="870013"/>
          <a:ext cx="4680197" cy="3586972"/>
        </p:xfrm>
        <a:graphic>
          <a:graphicData uri="http://schemas.openxmlformats.org/drawingml/2006/table">
            <a:tbl>
              <a:tblPr/>
              <a:tblGrid>
                <a:gridCol w="938740">
                  <a:extLst>
                    <a:ext uri="{9D8B030D-6E8A-4147-A177-3AD203B41FA5}">
                      <a16:colId xmlns:a16="http://schemas.microsoft.com/office/drawing/2014/main" val="1561713918"/>
                    </a:ext>
                  </a:extLst>
                </a:gridCol>
                <a:gridCol w="3741457">
                  <a:extLst>
                    <a:ext uri="{9D8B030D-6E8A-4147-A177-3AD203B41FA5}">
                      <a16:colId xmlns:a16="http://schemas.microsoft.com/office/drawing/2014/main" val="3726404750"/>
                    </a:ext>
                  </a:extLst>
                </a:gridCol>
              </a:tblGrid>
              <a:tr h="298914"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User story </a:t>
                      </a:r>
                      <a:r>
                        <a:rPr lang="en-US" sz="14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sz="14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文章收藏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911027"/>
                  </a:ext>
                </a:extLst>
              </a:tr>
              <a:tr h="896743">
                <a:tc row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User Story </a:t>
                      </a:r>
                      <a:r>
                        <a:rPr lang="en-US" sz="14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3.1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文章收藏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卡片：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作为大学生，我希望可以进行文章收藏，以便我方便地收藏有用的文章、可以以后随时到收藏夹查看，而不用重新搜索。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927438"/>
                  </a:ext>
                </a:extLst>
              </a:tr>
              <a:tr h="8967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注释：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阅读文章时右上角有选择菜单，可以将文章收藏到收藏夹；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收藏夹可以在“我的”个人信息这一页面查看。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1298"/>
                  </a:ext>
                </a:extLst>
              </a:tr>
              <a:tr h="14945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测试</a:t>
                      </a:r>
                      <a:r>
                        <a:rPr lang="zh-CN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zh-CN" altLang="en-US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点击收藏，提示已收藏到我的收藏夹，查看收藏夹是否按时间顺序排列收藏文章。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178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815591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 descr="Vista-desktop-12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84168" y="1059581"/>
            <a:ext cx="3059832" cy="3925957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45273"/>
              </p:ext>
            </p:extLst>
          </p:nvPr>
        </p:nvGraphicFramePr>
        <p:xfrm>
          <a:off x="486606" y="870013"/>
          <a:ext cx="4680197" cy="3757029"/>
        </p:xfrm>
        <a:graphic>
          <a:graphicData uri="http://schemas.openxmlformats.org/drawingml/2006/table">
            <a:tbl>
              <a:tblPr/>
              <a:tblGrid>
                <a:gridCol w="938740">
                  <a:extLst>
                    <a:ext uri="{9D8B030D-6E8A-4147-A177-3AD203B41FA5}">
                      <a16:colId xmlns:a16="http://schemas.microsoft.com/office/drawing/2014/main" val="1561713918"/>
                    </a:ext>
                  </a:extLst>
                </a:gridCol>
                <a:gridCol w="3741457">
                  <a:extLst>
                    <a:ext uri="{9D8B030D-6E8A-4147-A177-3AD203B41FA5}">
                      <a16:colId xmlns:a16="http://schemas.microsoft.com/office/drawing/2014/main" val="3726404750"/>
                    </a:ext>
                  </a:extLst>
                </a:gridCol>
              </a:tblGrid>
              <a:tr h="298914"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User story </a:t>
                      </a:r>
                      <a:r>
                        <a:rPr lang="en-US" sz="14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lang="zh-CN" sz="14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zh-CN" altLang="en-US" sz="14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笔记注释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669" marR="63669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911027"/>
                  </a:ext>
                </a:extLst>
              </a:tr>
              <a:tr h="896743">
                <a:tc row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User Story </a:t>
                      </a:r>
                      <a:r>
                        <a:rPr lang="en-US" sz="14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4.1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按内容阅读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669" marR="63669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卡片：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作为</a:t>
                      </a:r>
                      <a:r>
                        <a:rPr lang="zh-CN" altLang="en-US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一个学生，我喜欢在阅读文章时不懂的地方或者精彩的地方添加笔记，以便将来查看。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669" marR="636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927438"/>
                  </a:ext>
                </a:extLst>
              </a:tr>
              <a:tr h="8967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注释：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右上角菜单里可以添加笔记，用文字输入，每一篇文章最多有一篇笔记。笔记可以在“我的”我的笔记中查看。笔记仅对个人开放，可以分享到社区。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669" marR="636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1298"/>
                  </a:ext>
                </a:extLst>
              </a:tr>
              <a:tr h="14945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测试：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为一篇文章添加笔记，返回查看我的笔记，再次阅读文章时依然可以查看笔记，修改笔记</a:t>
                      </a:r>
                      <a:r>
                        <a:rPr lang="zh-CN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。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669" marR="636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178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134176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 descr="Vista-desktop-12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84168" y="1059581"/>
            <a:ext cx="3059832" cy="3925957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655014"/>
              </p:ext>
            </p:extLst>
          </p:nvPr>
        </p:nvGraphicFramePr>
        <p:xfrm>
          <a:off x="486606" y="870013"/>
          <a:ext cx="4680197" cy="3586972"/>
        </p:xfrm>
        <a:graphic>
          <a:graphicData uri="http://schemas.openxmlformats.org/drawingml/2006/table">
            <a:tbl>
              <a:tblPr/>
              <a:tblGrid>
                <a:gridCol w="938740">
                  <a:extLst>
                    <a:ext uri="{9D8B030D-6E8A-4147-A177-3AD203B41FA5}">
                      <a16:colId xmlns:a16="http://schemas.microsoft.com/office/drawing/2014/main" val="1561713918"/>
                    </a:ext>
                  </a:extLst>
                </a:gridCol>
                <a:gridCol w="3741457">
                  <a:extLst>
                    <a:ext uri="{9D8B030D-6E8A-4147-A177-3AD203B41FA5}">
                      <a16:colId xmlns:a16="http://schemas.microsoft.com/office/drawing/2014/main" val="3726404750"/>
                    </a:ext>
                  </a:extLst>
                </a:gridCol>
              </a:tblGrid>
              <a:tr h="298914"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User story </a:t>
                      </a:r>
                      <a:r>
                        <a:rPr lang="en-US" sz="14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lang="zh-CN" sz="14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zh-CN" altLang="en-US" sz="14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社区交流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669" marR="63669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911027"/>
                  </a:ext>
                </a:extLst>
              </a:tr>
              <a:tr h="896743">
                <a:tc row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User Story </a:t>
                      </a:r>
                      <a:r>
                        <a:rPr lang="en-US" sz="14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5.1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交友发帖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669" marR="63669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卡片：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我是一个刚毕业的软件工程学生，我在社会上没有很多志同道合的朋友，我想结交一些软件方面的朋友，并且可以分享交流经验。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669" marR="636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927438"/>
                  </a:ext>
                </a:extLst>
              </a:tr>
              <a:tr h="8967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注释：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社区功能可以添加好友，可以一对一聊天。也可以在社区里发帖，帖子发表需要经过审核。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669" marR="636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1298"/>
                  </a:ext>
                </a:extLst>
              </a:tr>
              <a:tr h="14945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测试</a:t>
                      </a:r>
                      <a:r>
                        <a:rPr lang="zh-CN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zh-CN" altLang="en-US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添加好友要经过对方同意，发帖请求经过系统管理员审核，审核通过即可发表。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669" marR="636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178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927320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14" name="任意多边形 13"/>
          <p:cNvSpPr/>
          <p:nvPr/>
        </p:nvSpPr>
        <p:spPr>
          <a:xfrm>
            <a:off x="-3042591" y="1900466"/>
            <a:ext cx="2028341" cy="168119"/>
          </a:xfrm>
          <a:custGeom>
            <a:avLst/>
            <a:gdLst>
              <a:gd name="connsiteX0" fmla="*/ 0 w 3480816"/>
              <a:gd name="connsiteY0" fmla="*/ 0 h 318737"/>
              <a:gd name="connsiteX1" fmla="*/ 3480816 w 3480816"/>
              <a:gd name="connsiteY1" fmla="*/ 0 h 318737"/>
              <a:gd name="connsiteX2" fmla="*/ 3480816 w 3480816"/>
              <a:gd name="connsiteY2" fmla="*/ 318737 h 318737"/>
              <a:gd name="connsiteX3" fmla="*/ 0 w 3480816"/>
              <a:gd name="connsiteY3" fmla="*/ 318737 h 318737"/>
              <a:gd name="connsiteX4" fmla="*/ 0 w 3480816"/>
              <a:gd name="connsiteY4" fmla="*/ 0 h 31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0816" h="318737">
                <a:moveTo>
                  <a:pt x="0" y="0"/>
                </a:moveTo>
                <a:lnTo>
                  <a:pt x="3480816" y="0"/>
                </a:lnTo>
                <a:lnTo>
                  <a:pt x="3480816" y="318737"/>
                </a:lnTo>
                <a:lnTo>
                  <a:pt x="0" y="3187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760" tIns="41910" rIns="111760" bIns="41910" numCol="1" spcCol="1270" anchor="ctr" anchorCtr="0">
            <a:noAutofit/>
          </a:bodyPr>
          <a:lstStyle/>
          <a:p>
            <a:pPr lvl="0" algn="l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100" kern="1200"/>
          </a:p>
        </p:txBody>
      </p:sp>
      <p:sp>
        <p:nvSpPr>
          <p:cNvPr id="12" name="图文框 11"/>
          <p:cNvSpPr/>
          <p:nvPr/>
        </p:nvSpPr>
        <p:spPr>
          <a:xfrm>
            <a:off x="6986309" y="623771"/>
            <a:ext cx="1797077" cy="1157534"/>
          </a:xfrm>
          <a:prstGeom prst="frame">
            <a:avLst>
              <a:gd name="adj1" fmla="val 5450"/>
            </a:avLst>
          </a:prstGeom>
          <a:solidFill>
            <a:srgbClr val="2CE6F2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矩形 12"/>
          <p:cNvSpPr/>
          <p:nvPr/>
        </p:nvSpPr>
        <p:spPr>
          <a:xfrm>
            <a:off x="6908800" y="468185"/>
            <a:ext cx="1727981" cy="1094926"/>
          </a:xfrm>
          <a:prstGeom prst="rect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图文框 15"/>
          <p:cNvSpPr/>
          <p:nvPr/>
        </p:nvSpPr>
        <p:spPr>
          <a:xfrm>
            <a:off x="6986309" y="2147930"/>
            <a:ext cx="1797077" cy="1157534"/>
          </a:xfrm>
          <a:prstGeom prst="frame">
            <a:avLst>
              <a:gd name="adj1" fmla="val 5450"/>
            </a:avLst>
          </a:prstGeom>
          <a:solidFill>
            <a:srgbClr val="2CE6F2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矩形 16"/>
          <p:cNvSpPr/>
          <p:nvPr/>
        </p:nvSpPr>
        <p:spPr>
          <a:xfrm>
            <a:off x="6908800" y="1992344"/>
            <a:ext cx="1727981" cy="1094926"/>
          </a:xfrm>
          <a:prstGeom prst="rect">
            <a:avLst/>
          </a:pr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图文框 17"/>
          <p:cNvSpPr/>
          <p:nvPr/>
        </p:nvSpPr>
        <p:spPr>
          <a:xfrm>
            <a:off x="6986309" y="3693867"/>
            <a:ext cx="1797077" cy="1157534"/>
          </a:xfrm>
          <a:prstGeom prst="frame">
            <a:avLst>
              <a:gd name="adj1" fmla="val 5450"/>
            </a:avLst>
          </a:prstGeom>
          <a:solidFill>
            <a:srgbClr val="2CE6F2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矩形 18"/>
          <p:cNvSpPr/>
          <p:nvPr/>
        </p:nvSpPr>
        <p:spPr>
          <a:xfrm>
            <a:off x="6908800" y="3538281"/>
            <a:ext cx="1727981" cy="1094926"/>
          </a:xfrm>
          <a:prstGeom prst="rect">
            <a:avLst/>
          </a:prstGeom>
          <a:blipFill dpi="0"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椭圆 20"/>
          <p:cNvSpPr/>
          <p:nvPr/>
        </p:nvSpPr>
        <p:spPr>
          <a:xfrm flipH="1">
            <a:off x="-1346200" y="-536994"/>
            <a:ext cx="3806401" cy="3842458"/>
          </a:xfrm>
          <a:prstGeom prst="ellipse">
            <a:avLst/>
          </a:prstGeom>
          <a:noFill/>
          <a:ln w="12700">
            <a:solidFill>
              <a:srgbClr val="2CE6F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 flipH="1">
            <a:off x="332896" y="659346"/>
            <a:ext cx="1315958" cy="132842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" name="同心圆 2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椭圆 24"/>
          <p:cNvSpPr/>
          <p:nvPr/>
        </p:nvSpPr>
        <p:spPr>
          <a:xfrm flipH="1">
            <a:off x="332896" y="2122110"/>
            <a:ext cx="476786" cy="481302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1606617" y="320617"/>
            <a:ext cx="193322" cy="195153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 flipH="1">
            <a:off x="2136586" y="106797"/>
            <a:ext cx="211814" cy="21382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8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 flipH="1">
            <a:off x="2098757" y="889065"/>
            <a:ext cx="438953" cy="443111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1" name="同心圆 3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 flipH="1">
            <a:off x="1015361" y="2606244"/>
            <a:ext cx="154626" cy="15609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" name="同心圆 3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 flipH="1">
            <a:off x="162424" y="2754390"/>
            <a:ext cx="202568" cy="20448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7" name="同心圆 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椭圆 38"/>
          <p:cNvSpPr/>
          <p:nvPr/>
        </p:nvSpPr>
        <p:spPr>
          <a:xfrm flipH="1">
            <a:off x="2479190" y="87498"/>
            <a:ext cx="193322" cy="195153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flipH="1">
            <a:off x="894213" y="183308"/>
            <a:ext cx="96661" cy="97577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 flipH="1">
            <a:off x="1400319" y="2008560"/>
            <a:ext cx="580162" cy="585658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2" name="同心圆 4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3314018" y="1531764"/>
            <a:ext cx="1935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</a:rPr>
              <a:t>IT</a:t>
            </a:r>
            <a:r>
              <a:rPr lang="zh-CN" altLang="en-US" sz="4800" b="1" dirty="0" smtClean="0">
                <a:solidFill>
                  <a:schemeClr val="bg1"/>
                </a:solidFill>
              </a:rPr>
              <a:t>视界</a:t>
            </a:r>
            <a:endParaRPr lang="zh-CN" altLang="en-US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2649593" y="2520409"/>
            <a:ext cx="3635737" cy="41412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2737372" y="2520409"/>
            <a:ext cx="3751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感谢您观看 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THANK YOU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604900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087 -0.00679 L -0.58541 -0.34105 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23" y="-1672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0451 -0.00834 L -0.51458 -0.12007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55" y="-558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729 -0.00556 L -0.84097 -0.54229 " pathEditMode="relative" rAng="0" ptsTypes="AA">
                                      <p:cBhvr>
                                        <p:cTn id="31" dur="1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84" y="-26852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46 0.00339 L -0.90989 -0.31112 " pathEditMode="relative" rAng="0" ptsTypes="AA">
                                      <p:cBhvr>
                                        <p:cTn id="40" dur="10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22" y="-1574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556 -0.00833 L -0.80278 -0.22623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61" y="-10895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25 0.04445 L -0.79687 -0.88488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94" y="-4648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312 -0.00586 L -0.44062 -0.70031 " pathEditMode="relative" rAng="0" ptsTypes="AA">
                                      <p:cBhvr>
                                        <p:cTn id="67" dur="1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5" y="-34722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25 -0.00525 L -0.59704 -0.67007 " pathEditMode="relative" rAng="0" ptsTypes="AA">
                                      <p:cBhvr>
                                        <p:cTn id="76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11" y="-3324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25 -0.01821 L -0.35486 -0.86821 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93" y="-42500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1475 -0.00987 L -0.72725 -0.6821 " pathEditMode="relative" rAng="0" ptsTypes="AA">
                                      <p:cBhvr>
                                        <p:cTn id="94" dur="1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625" y="-33611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400"/>
                            </p:stCondLst>
                            <p:childTnLst>
                              <p:par>
                                <p:cTn id="10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0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0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7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4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040"/>
                            </p:stCondLst>
                            <p:childTnLst>
                              <p:par>
                                <p:cTn id="11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79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290"/>
                            </p:stCondLst>
                            <p:childTnLst>
                              <p:par>
                                <p:cTn id="12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604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6540"/>
                            </p:stCondLst>
                            <p:childTnLst>
                              <p:par>
                                <p:cTn id="13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29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5" grpId="0"/>
      <p:bldP spid="48" grpId="0" animBg="1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 flipH="1">
            <a:off x="777396" y="659346"/>
            <a:ext cx="1315958" cy="132842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" name="同心圆 2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980762" y="908059"/>
            <a:ext cx="909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70C0"/>
                </a:solidFill>
              </a:rPr>
              <a:t>目录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pPr algn="ctr"/>
            <a:r>
              <a:rPr lang="en-US" altLang="zh-CN" sz="2000" b="1" dirty="0" smtClean="0">
                <a:solidFill>
                  <a:srgbClr val="0070C0"/>
                </a:solidFill>
              </a:rPr>
              <a:t>MULU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2894385" y="539325"/>
            <a:ext cx="739840" cy="73984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chemeClr val="bg1">
                  <a:lumMod val="75000"/>
                </a:schemeClr>
              </a:gs>
              <a:gs pos="70000">
                <a:srgbClr val="FAFAFA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9" name="TextBox 4"/>
          <p:cNvSpPr txBox="1"/>
          <p:nvPr/>
        </p:nvSpPr>
        <p:spPr>
          <a:xfrm>
            <a:off x="3007665" y="647636"/>
            <a:ext cx="51328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00B0F0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Impact" pitchFamily="34" charset="0"/>
              </a:rPr>
              <a:t>01</a:t>
            </a:r>
            <a:endParaRPr lang="zh-CN" altLang="en-US" sz="2800" dirty="0">
              <a:solidFill>
                <a:srgbClr val="00B0F0"/>
              </a:solidFill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  <a:latin typeface="Impact" pitchFamily="34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894385" y="1588856"/>
            <a:ext cx="739840" cy="73984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chemeClr val="bg1">
                  <a:lumMod val="75000"/>
                </a:schemeClr>
              </a:gs>
              <a:gs pos="70000">
                <a:srgbClr val="FAFAFA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1" name="TextBox 8"/>
          <p:cNvSpPr txBox="1"/>
          <p:nvPr/>
        </p:nvSpPr>
        <p:spPr>
          <a:xfrm>
            <a:off x="2986025" y="1697167"/>
            <a:ext cx="55656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00B0F0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Impact" pitchFamily="34" charset="0"/>
              </a:rPr>
              <a:t>02</a:t>
            </a:r>
            <a:endParaRPr lang="zh-CN" altLang="en-US" sz="2800" dirty="0">
              <a:solidFill>
                <a:srgbClr val="00B0F0"/>
              </a:solidFill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  <a:latin typeface="Impact" pitchFamily="34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894385" y="2638387"/>
            <a:ext cx="739840" cy="73984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chemeClr val="bg1">
                  <a:lumMod val="75000"/>
                </a:schemeClr>
              </a:gs>
              <a:gs pos="70000">
                <a:srgbClr val="FAFAFA"/>
              </a:gs>
            </a:gsLst>
            <a:lin ang="8100000" scaled="1"/>
            <a:tileRect/>
          </a:gradFill>
          <a:ln w="1905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3" name="TextBox 12"/>
          <p:cNvSpPr txBox="1"/>
          <p:nvPr/>
        </p:nvSpPr>
        <p:spPr>
          <a:xfrm>
            <a:off x="2980414" y="2746698"/>
            <a:ext cx="56778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00B0F0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Impact" pitchFamily="34" charset="0"/>
              </a:rPr>
              <a:t>03</a:t>
            </a:r>
            <a:endParaRPr lang="zh-CN" altLang="en-US" sz="2800" dirty="0">
              <a:solidFill>
                <a:srgbClr val="00B0F0"/>
              </a:solidFill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  <a:latin typeface="Impact" pitchFamily="34" charset="0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2894385" y="3687917"/>
            <a:ext cx="739840" cy="73984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chemeClr val="bg1">
                  <a:lumMod val="75000"/>
                </a:schemeClr>
              </a:gs>
              <a:gs pos="70000">
                <a:srgbClr val="FAFAFA"/>
              </a:gs>
            </a:gsLst>
            <a:lin ang="8100000" scaled="1"/>
            <a:tileRect/>
          </a:gradFill>
          <a:ln w="1905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5" name="TextBox 21"/>
          <p:cNvSpPr txBox="1"/>
          <p:nvPr/>
        </p:nvSpPr>
        <p:spPr>
          <a:xfrm>
            <a:off x="2986025" y="3796228"/>
            <a:ext cx="55656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00B0F0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Impact" pitchFamily="34" charset="0"/>
              </a:rPr>
              <a:t>04</a:t>
            </a:r>
            <a:endParaRPr lang="zh-CN" altLang="en-US" sz="2800" dirty="0">
              <a:solidFill>
                <a:srgbClr val="00B0F0"/>
              </a:solidFill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  <a:latin typeface="Impact" pitchFamily="34" charset="0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738532" y="383473"/>
            <a:ext cx="1051547" cy="4207280"/>
            <a:chOff x="3529979" y="468110"/>
            <a:chExt cx="1051547" cy="4207280"/>
          </a:xfrm>
        </p:grpSpPr>
        <p:sp>
          <p:nvSpPr>
            <p:cNvPr id="57" name="弧形 56"/>
            <p:cNvSpPr/>
            <p:nvPr/>
          </p:nvSpPr>
          <p:spPr>
            <a:xfrm>
              <a:off x="3529979" y="468110"/>
              <a:ext cx="1051546" cy="1051546"/>
            </a:xfrm>
            <a:prstGeom prst="arc">
              <a:avLst>
                <a:gd name="adj1" fmla="val 16200000"/>
                <a:gd name="adj2" fmla="val 5356559"/>
              </a:avLst>
            </a:prstGeom>
            <a:noFill/>
            <a:ln w="9525">
              <a:solidFill>
                <a:schemeClr val="bg1"/>
              </a:solidFill>
              <a:prstDash val="sys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弧形 57"/>
            <p:cNvSpPr/>
            <p:nvPr/>
          </p:nvSpPr>
          <p:spPr>
            <a:xfrm flipH="1">
              <a:off x="3529980" y="1520022"/>
              <a:ext cx="1051546" cy="1051546"/>
            </a:xfrm>
            <a:prstGeom prst="arc">
              <a:avLst>
                <a:gd name="adj1" fmla="val 16169364"/>
                <a:gd name="adj2" fmla="val 5281886"/>
              </a:avLst>
            </a:prstGeom>
            <a:noFill/>
            <a:ln w="9525">
              <a:solidFill>
                <a:schemeClr val="bg1"/>
              </a:solidFill>
              <a:prstDash val="sys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弧形 58"/>
            <p:cNvSpPr/>
            <p:nvPr/>
          </p:nvSpPr>
          <p:spPr>
            <a:xfrm>
              <a:off x="3529979" y="2571932"/>
              <a:ext cx="1051546" cy="1051546"/>
            </a:xfrm>
            <a:prstGeom prst="arc">
              <a:avLst>
                <a:gd name="adj1" fmla="val 16072548"/>
                <a:gd name="adj2" fmla="val 5356559"/>
              </a:avLst>
            </a:prstGeom>
            <a:noFill/>
            <a:ln w="9525">
              <a:solidFill>
                <a:schemeClr val="bg1"/>
              </a:solidFill>
              <a:prstDash val="sys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弧形 59"/>
            <p:cNvSpPr/>
            <p:nvPr/>
          </p:nvSpPr>
          <p:spPr>
            <a:xfrm flipH="1">
              <a:off x="3529980" y="3623844"/>
              <a:ext cx="1051546" cy="1051546"/>
            </a:xfrm>
            <a:prstGeom prst="arc">
              <a:avLst>
                <a:gd name="adj1" fmla="val 16152732"/>
                <a:gd name="adj2" fmla="val 5201936"/>
              </a:avLst>
            </a:prstGeom>
            <a:noFill/>
            <a:ln w="9525">
              <a:solidFill>
                <a:schemeClr val="bg1"/>
              </a:solidFill>
              <a:prstDash val="sys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TextBox 6"/>
          <p:cNvSpPr txBox="1">
            <a:spLocks noChangeArrowheads="1"/>
          </p:cNvSpPr>
          <p:nvPr/>
        </p:nvSpPr>
        <p:spPr bwMode="auto">
          <a:xfrm>
            <a:off x="3945930" y="646449"/>
            <a:ext cx="30414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2400" dirty="0" smtClean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项目简介</a:t>
            </a:r>
            <a:endParaRPr lang="zh-CN" sz="2400" dirty="0">
              <a:solidFill>
                <a:schemeClr val="bg1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62" name="TextBox 6"/>
          <p:cNvSpPr txBox="1">
            <a:spLocks noChangeArrowheads="1"/>
          </p:cNvSpPr>
          <p:nvPr/>
        </p:nvSpPr>
        <p:spPr bwMode="auto">
          <a:xfrm>
            <a:off x="3945930" y="1693838"/>
            <a:ext cx="25826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2400" dirty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用户角色建模</a:t>
            </a:r>
            <a:endParaRPr lang="zh-CN" altLang="zh-CN" sz="2400" dirty="0">
              <a:solidFill>
                <a:schemeClr val="bg1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63" name="TextBox 6"/>
          <p:cNvSpPr txBox="1">
            <a:spLocks noChangeArrowheads="1"/>
          </p:cNvSpPr>
          <p:nvPr/>
        </p:nvSpPr>
        <p:spPr bwMode="auto">
          <a:xfrm>
            <a:off x="3945929" y="2773958"/>
            <a:ext cx="39731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2400" dirty="0" smtClean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访谈</a:t>
            </a:r>
            <a:endParaRPr lang="zh-CN" altLang="zh-CN" sz="2400" dirty="0">
              <a:solidFill>
                <a:schemeClr val="bg1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25" name="TextBox 6"/>
          <p:cNvSpPr txBox="1">
            <a:spLocks noChangeArrowheads="1"/>
          </p:cNvSpPr>
          <p:nvPr/>
        </p:nvSpPr>
        <p:spPr bwMode="auto">
          <a:xfrm>
            <a:off x="3945929" y="3882072"/>
            <a:ext cx="39731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2400" dirty="0" smtClean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用户故事</a:t>
            </a:r>
            <a:endParaRPr lang="zh-CN" altLang="zh-CN" sz="2400" dirty="0">
              <a:solidFill>
                <a:schemeClr val="bg1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7375209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9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 animBg="1"/>
      <p:bldP spid="49" grpId="0"/>
      <p:bldP spid="50" grpId="0" animBg="1"/>
      <p:bldP spid="51" grpId="0"/>
      <p:bldP spid="52" grpId="0" animBg="1"/>
      <p:bldP spid="53" grpId="0"/>
      <p:bldP spid="54" grpId="0" animBg="1"/>
      <p:bldP spid="55" grpId="0"/>
      <p:bldP spid="61" grpId="0"/>
      <p:bldP spid="62" grpId="0"/>
      <p:bldP spid="63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47" name="椭圆 46"/>
          <p:cNvSpPr/>
          <p:nvPr/>
        </p:nvSpPr>
        <p:spPr>
          <a:xfrm>
            <a:off x="1187575" y="1356400"/>
            <a:ext cx="1924475" cy="192447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chemeClr val="bg1">
                  <a:lumMod val="75000"/>
                </a:schemeClr>
              </a:gs>
              <a:gs pos="70000">
                <a:srgbClr val="FAFAFA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/>
          </a:p>
        </p:txBody>
      </p:sp>
      <p:sp>
        <p:nvSpPr>
          <p:cNvPr id="49" name="TextBox 4"/>
          <p:cNvSpPr txBox="1"/>
          <p:nvPr/>
        </p:nvSpPr>
        <p:spPr>
          <a:xfrm>
            <a:off x="1440276" y="1619038"/>
            <a:ext cx="1335151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9000" dirty="0" smtClean="0">
                <a:solidFill>
                  <a:srgbClr val="00B0F0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Impact" pitchFamily="34" charset="0"/>
              </a:rPr>
              <a:t>01</a:t>
            </a:r>
            <a:endParaRPr lang="zh-CN" altLang="en-US" sz="9000" dirty="0">
              <a:solidFill>
                <a:srgbClr val="00B0F0"/>
              </a:solidFill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  <a:latin typeface="Impact" pitchFamily="34" charset="0"/>
            </a:endParaRPr>
          </a:p>
        </p:txBody>
      </p:sp>
      <p:sp>
        <p:nvSpPr>
          <p:cNvPr id="61" name="TextBox 6"/>
          <p:cNvSpPr txBox="1">
            <a:spLocks noChangeArrowheads="1"/>
          </p:cNvSpPr>
          <p:nvPr/>
        </p:nvSpPr>
        <p:spPr bwMode="auto">
          <a:xfrm>
            <a:off x="3375042" y="1933916"/>
            <a:ext cx="377719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项目简介</a:t>
            </a:r>
            <a:endParaRPr lang="zh-CN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2" name="组合 21"/>
          <p:cNvGrpSpPr/>
          <p:nvPr/>
        </p:nvGrpSpPr>
        <p:grpSpPr>
          <a:xfrm flipH="1">
            <a:off x="877049" y="903053"/>
            <a:ext cx="898186" cy="90669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" name="同心圆 2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7741500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/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825867" y="1296833"/>
            <a:ext cx="1658710" cy="740511"/>
            <a:chOff x="465719" y="1295954"/>
            <a:chExt cx="1658494" cy="740511"/>
          </a:xfrm>
        </p:grpSpPr>
        <p:sp>
          <p:nvSpPr>
            <p:cNvPr id="39" name="Freeform 1"/>
            <p:cNvSpPr>
              <a:spLocks noChangeArrowheads="1"/>
            </p:cNvSpPr>
            <p:nvPr/>
          </p:nvSpPr>
          <p:spPr bwMode="auto">
            <a:xfrm rot="10800000">
              <a:off x="465719" y="1295954"/>
              <a:ext cx="1658494" cy="740511"/>
            </a:xfrm>
            <a:custGeom>
              <a:avLst/>
              <a:gdLst>
                <a:gd name="T0" fmla="*/ 5874 w 7875"/>
                <a:gd name="T1" fmla="*/ 1811 h 3594"/>
                <a:gd name="T2" fmla="*/ 7874 w 7875"/>
                <a:gd name="T3" fmla="*/ 0 h 3594"/>
                <a:gd name="T4" fmla="*/ 1969 w 7875"/>
                <a:gd name="T5" fmla="*/ 0 h 3594"/>
                <a:gd name="T6" fmla="*/ 0 w 7875"/>
                <a:gd name="T7" fmla="*/ 1811 h 3594"/>
                <a:gd name="T8" fmla="*/ 1969 w 7875"/>
                <a:gd name="T9" fmla="*/ 3593 h 3594"/>
                <a:gd name="T10" fmla="*/ 7874 w 7875"/>
                <a:gd name="T11" fmla="*/ 3593 h 3594"/>
                <a:gd name="T12" fmla="*/ 5874 w 7875"/>
                <a:gd name="T13" fmla="*/ 1811 h 3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75" h="3594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rgbClr val="0070C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latin typeface="+mn-ea"/>
              </a:endParaRPr>
            </a:p>
          </p:txBody>
        </p:sp>
        <p:sp>
          <p:nvSpPr>
            <p:cNvPr id="40" name="Freeform 41"/>
            <p:cNvSpPr>
              <a:spLocks noEditPoints="1"/>
            </p:cNvSpPr>
            <p:nvPr/>
          </p:nvSpPr>
          <p:spPr bwMode="auto">
            <a:xfrm>
              <a:off x="1089592" y="1430439"/>
              <a:ext cx="458072" cy="416658"/>
            </a:xfrm>
            <a:custGeom>
              <a:avLst/>
              <a:gdLst>
                <a:gd name="T0" fmla="*/ 2147483647 w 67"/>
                <a:gd name="T1" fmla="*/ 124018912 h 60"/>
                <a:gd name="T2" fmla="*/ 2147483647 w 67"/>
                <a:gd name="T3" fmla="*/ 0 h 60"/>
                <a:gd name="T4" fmla="*/ 2147483647 w 67"/>
                <a:gd name="T5" fmla="*/ 0 h 60"/>
                <a:gd name="T6" fmla="*/ 2147483647 w 67"/>
                <a:gd name="T7" fmla="*/ 124018912 h 60"/>
                <a:gd name="T8" fmla="*/ 2147483647 w 67"/>
                <a:gd name="T9" fmla="*/ 310059138 h 60"/>
                <a:gd name="T10" fmla="*/ 2147483647 w 67"/>
                <a:gd name="T11" fmla="*/ 868156039 h 60"/>
                <a:gd name="T12" fmla="*/ 2147483647 w 67"/>
                <a:gd name="T13" fmla="*/ 124018912 h 60"/>
                <a:gd name="T14" fmla="*/ 2147483647 w 67"/>
                <a:gd name="T15" fmla="*/ 1922344337 h 60"/>
                <a:gd name="T16" fmla="*/ 2147483647 w 67"/>
                <a:gd name="T17" fmla="*/ 124018912 h 60"/>
                <a:gd name="T18" fmla="*/ 1902898002 w 67"/>
                <a:gd name="T19" fmla="*/ 124018912 h 60"/>
                <a:gd name="T20" fmla="*/ 122771150 w 67"/>
                <a:gd name="T21" fmla="*/ 1922344337 h 60"/>
                <a:gd name="T22" fmla="*/ 122771150 w 67"/>
                <a:gd name="T23" fmla="*/ 2147483647 h 60"/>
                <a:gd name="T24" fmla="*/ 245534466 w 67"/>
                <a:gd name="T25" fmla="*/ 2147483647 h 60"/>
                <a:gd name="T26" fmla="*/ 429691207 w 67"/>
                <a:gd name="T27" fmla="*/ 2147483647 h 60"/>
                <a:gd name="T28" fmla="*/ 2087055172 w 67"/>
                <a:gd name="T29" fmla="*/ 558097024 h 60"/>
                <a:gd name="T30" fmla="*/ 2147483647 w 67"/>
                <a:gd name="T31" fmla="*/ 2147483647 h 60"/>
                <a:gd name="T32" fmla="*/ 2147483647 w 67"/>
                <a:gd name="T33" fmla="*/ 2147483647 h 60"/>
                <a:gd name="T34" fmla="*/ 2147483647 w 67"/>
                <a:gd name="T35" fmla="*/ 1922344337 h 60"/>
                <a:gd name="T36" fmla="*/ 552454614 w 67"/>
                <a:gd name="T37" fmla="*/ 2147483647 h 60"/>
                <a:gd name="T38" fmla="*/ 552454614 w 67"/>
                <a:gd name="T39" fmla="*/ 2147483647 h 60"/>
                <a:gd name="T40" fmla="*/ 797989019 w 67"/>
                <a:gd name="T41" fmla="*/ 2147483647 h 60"/>
                <a:gd name="T42" fmla="*/ 1718749157 w 67"/>
                <a:gd name="T43" fmla="*/ 2147483647 h 60"/>
                <a:gd name="T44" fmla="*/ 1718749157 w 67"/>
                <a:gd name="T45" fmla="*/ 2147483647 h 60"/>
                <a:gd name="T46" fmla="*/ 1780134717 w 67"/>
                <a:gd name="T47" fmla="*/ 2147483647 h 60"/>
                <a:gd name="T48" fmla="*/ 2147483647 w 67"/>
                <a:gd name="T49" fmla="*/ 2147483647 h 60"/>
                <a:gd name="T50" fmla="*/ 2147483647 w 67"/>
                <a:gd name="T51" fmla="*/ 2147483647 h 60"/>
                <a:gd name="T52" fmla="*/ 2147483647 w 67"/>
                <a:gd name="T53" fmla="*/ 2147483647 h 60"/>
                <a:gd name="T54" fmla="*/ 2147483647 w 67"/>
                <a:gd name="T55" fmla="*/ 2147483647 h 60"/>
                <a:gd name="T56" fmla="*/ 2147483647 w 67"/>
                <a:gd name="T57" fmla="*/ 2147483647 h 60"/>
                <a:gd name="T58" fmla="*/ 2147483647 w 67"/>
                <a:gd name="T59" fmla="*/ 2147483647 h 60"/>
                <a:gd name="T60" fmla="*/ 2087055172 w 67"/>
                <a:gd name="T61" fmla="*/ 806142661 h 60"/>
                <a:gd name="T62" fmla="*/ 552454614 w 67"/>
                <a:gd name="T63" fmla="*/ 2147483647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"/>
                <a:gd name="T97" fmla="*/ 0 h 60"/>
                <a:gd name="T98" fmla="*/ 67 w 67"/>
                <a:gd name="T99" fmla="*/ 60 h 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" h="60">
                  <a:moveTo>
                    <a:pt x="53" y="2"/>
                  </a:moveTo>
                  <a:cubicBezTo>
                    <a:pt x="53" y="1"/>
                    <a:pt x="52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53" y="2"/>
                  </a:lnTo>
                  <a:close/>
                  <a:moveTo>
                    <a:pt x="66" y="31"/>
                  </a:moveTo>
                  <a:cubicBezTo>
                    <a:pt x="36" y="2"/>
                    <a:pt x="36" y="2"/>
                    <a:pt x="36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5"/>
                    <a:pt x="2" y="36"/>
                  </a:cubicBezTo>
                  <a:cubicBezTo>
                    <a:pt x="2" y="37"/>
                    <a:pt x="3" y="37"/>
                    <a:pt x="4" y="37"/>
                  </a:cubicBezTo>
                  <a:cubicBezTo>
                    <a:pt x="5" y="37"/>
                    <a:pt x="6" y="37"/>
                    <a:pt x="7" y="3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8"/>
                    <a:pt x="65" y="38"/>
                    <a:pt x="66" y="36"/>
                  </a:cubicBezTo>
                  <a:cubicBezTo>
                    <a:pt x="67" y="35"/>
                    <a:pt x="67" y="33"/>
                    <a:pt x="66" y="31"/>
                  </a:cubicBezTo>
                  <a:close/>
                  <a:moveTo>
                    <a:pt x="9" y="37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9" y="59"/>
                    <a:pt x="11" y="60"/>
                    <a:pt x="13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9" y="41"/>
                    <a:pt x="29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1"/>
                    <a:pt x="39" y="42"/>
                    <a:pt x="39" y="42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60"/>
                    <a:pt x="58" y="59"/>
                    <a:pt x="58" y="5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34" y="13"/>
                    <a:pt x="34" y="13"/>
                    <a:pt x="34" y="13"/>
                  </a:cubicBezTo>
                  <a:lnTo>
                    <a:pt x="9" y="3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TextBox 6"/>
          <p:cNvSpPr txBox="1"/>
          <p:nvPr/>
        </p:nvSpPr>
        <p:spPr>
          <a:xfrm>
            <a:off x="2661506" y="1469031"/>
            <a:ext cx="3535108" cy="595047"/>
          </a:xfrm>
          <a:prstGeom prst="rect">
            <a:avLst/>
          </a:prstGeom>
          <a:noFill/>
        </p:spPr>
        <p:txBody>
          <a:bodyPr wrap="square" lIns="86371" tIns="43186" rIns="86371" bIns="43186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+mn-ea"/>
              </a:rPr>
              <a:t>可以根据分类查看文章，可以根据关键词搜索文章，也可以阅读我们根据用户搜索记录推荐的文章。</a:t>
            </a:r>
            <a:endParaRPr lang="en-US" altLang="zh-CN" sz="1100" dirty="0">
              <a:latin typeface="+mn-ea"/>
            </a:endParaRPr>
          </a:p>
        </p:txBody>
      </p:sp>
      <p:sp>
        <p:nvSpPr>
          <p:cNvPr id="42" name="TextBox 7"/>
          <p:cNvSpPr txBox="1"/>
          <p:nvPr/>
        </p:nvSpPr>
        <p:spPr>
          <a:xfrm>
            <a:off x="2531908" y="1198883"/>
            <a:ext cx="2664643" cy="303882"/>
          </a:xfrm>
          <a:prstGeom prst="rect">
            <a:avLst/>
          </a:prstGeom>
          <a:noFill/>
        </p:spPr>
        <p:txBody>
          <a:bodyPr wrap="square" lIns="57150" tIns="28575" rIns="57150" bIns="28575" rtlCol="0">
            <a:spAutoFit/>
          </a:bodyPr>
          <a:lstStyle/>
          <a:p>
            <a:r>
              <a:rPr lang="zh-CN" altLang="zh-CN" sz="1600" b="1" dirty="0"/>
              <a:t>（一</a:t>
            </a:r>
            <a:r>
              <a:rPr lang="zh-CN" altLang="zh-CN" sz="1600" b="1" dirty="0" smtClean="0"/>
              <a:t>）</a:t>
            </a:r>
            <a:r>
              <a:rPr lang="zh-CN" altLang="en-US" sz="1600" b="1" dirty="0" smtClean="0"/>
              <a:t>分类，搜索，推荐</a:t>
            </a:r>
            <a:endParaRPr lang="zh-CN" altLang="en-US" sz="1600" b="1" dirty="0"/>
          </a:p>
        </p:txBody>
      </p:sp>
      <p:grpSp>
        <p:nvGrpSpPr>
          <p:cNvPr id="43" name="组合 42"/>
          <p:cNvGrpSpPr/>
          <p:nvPr/>
        </p:nvGrpSpPr>
        <p:grpSpPr>
          <a:xfrm>
            <a:off x="825867" y="3491024"/>
            <a:ext cx="1658710" cy="775928"/>
            <a:chOff x="465719" y="3291830"/>
            <a:chExt cx="1658494" cy="740511"/>
          </a:xfrm>
        </p:grpSpPr>
        <p:sp>
          <p:nvSpPr>
            <p:cNvPr id="44" name="Freeform 1"/>
            <p:cNvSpPr>
              <a:spLocks noChangeArrowheads="1"/>
            </p:cNvSpPr>
            <p:nvPr/>
          </p:nvSpPr>
          <p:spPr bwMode="auto">
            <a:xfrm rot="10800000">
              <a:off x="465719" y="3291830"/>
              <a:ext cx="1658494" cy="740511"/>
            </a:xfrm>
            <a:custGeom>
              <a:avLst/>
              <a:gdLst>
                <a:gd name="T0" fmla="*/ 5874 w 7875"/>
                <a:gd name="T1" fmla="*/ 1811 h 3594"/>
                <a:gd name="T2" fmla="*/ 7874 w 7875"/>
                <a:gd name="T3" fmla="*/ 0 h 3594"/>
                <a:gd name="T4" fmla="*/ 1969 w 7875"/>
                <a:gd name="T5" fmla="*/ 0 h 3594"/>
                <a:gd name="T6" fmla="*/ 0 w 7875"/>
                <a:gd name="T7" fmla="*/ 1811 h 3594"/>
                <a:gd name="T8" fmla="*/ 1969 w 7875"/>
                <a:gd name="T9" fmla="*/ 3593 h 3594"/>
                <a:gd name="T10" fmla="*/ 7874 w 7875"/>
                <a:gd name="T11" fmla="*/ 3593 h 3594"/>
                <a:gd name="T12" fmla="*/ 5874 w 7875"/>
                <a:gd name="T13" fmla="*/ 1811 h 3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75" h="3594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rgbClr val="0070C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latin typeface="+mn-ea"/>
              </a:endParaRPr>
            </a:p>
          </p:txBody>
        </p:sp>
        <p:pic>
          <p:nvPicPr>
            <p:cNvPr id="45" name="Picture 2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1171134" y="3488771"/>
              <a:ext cx="346674" cy="346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TextBox 11"/>
          <p:cNvSpPr txBox="1"/>
          <p:nvPr/>
        </p:nvSpPr>
        <p:spPr>
          <a:xfrm>
            <a:off x="2661506" y="2605262"/>
            <a:ext cx="6088098" cy="311251"/>
          </a:xfrm>
          <a:prstGeom prst="rect">
            <a:avLst/>
          </a:prstGeom>
          <a:noFill/>
        </p:spPr>
        <p:txBody>
          <a:bodyPr wrap="square" lIns="86371" tIns="43186" rIns="86371" bIns="43186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+mn-ea"/>
              </a:rPr>
              <a:t>可以将文章添加到收藏栏，可以做笔记注释</a:t>
            </a:r>
            <a:endParaRPr lang="en-US" altLang="zh-CN" sz="1100" dirty="0">
              <a:latin typeface="+mn-ea"/>
            </a:endParaRPr>
          </a:p>
        </p:txBody>
      </p:sp>
      <p:sp>
        <p:nvSpPr>
          <p:cNvPr id="47" name="TextBox 12"/>
          <p:cNvSpPr txBox="1"/>
          <p:nvPr/>
        </p:nvSpPr>
        <p:spPr>
          <a:xfrm>
            <a:off x="2544425" y="2340707"/>
            <a:ext cx="2664643" cy="303882"/>
          </a:xfrm>
          <a:prstGeom prst="rect">
            <a:avLst/>
          </a:prstGeom>
          <a:noFill/>
        </p:spPr>
        <p:txBody>
          <a:bodyPr wrap="square" lIns="57150" tIns="28575" rIns="57150" bIns="28575" rtlCol="0">
            <a:spAutoFit/>
          </a:bodyPr>
          <a:lstStyle/>
          <a:p>
            <a:r>
              <a:rPr lang="zh-CN" altLang="zh-CN" sz="1600" b="1" dirty="0"/>
              <a:t>（</a:t>
            </a:r>
            <a:r>
              <a:rPr lang="zh-CN" altLang="en-US" sz="1600" b="1" dirty="0"/>
              <a:t>二</a:t>
            </a:r>
            <a:r>
              <a:rPr lang="zh-CN" altLang="zh-CN" sz="1600" b="1" dirty="0" smtClean="0"/>
              <a:t>）</a:t>
            </a:r>
            <a:r>
              <a:rPr lang="zh-CN" altLang="en-US" sz="1600" b="1" dirty="0" smtClean="0"/>
              <a:t>笔记</a:t>
            </a:r>
            <a:endParaRPr lang="zh-CN" altLang="en-US" sz="1600" b="1" dirty="0"/>
          </a:p>
        </p:txBody>
      </p:sp>
      <p:sp>
        <p:nvSpPr>
          <p:cNvPr id="48" name="TextBox 13"/>
          <p:cNvSpPr txBox="1"/>
          <p:nvPr/>
        </p:nvSpPr>
        <p:spPr>
          <a:xfrm>
            <a:off x="2661506" y="3701279"/>
            <a:ext cx="6088098" cy="311251"/>
          </a:xfrm>
          <a:prstGeom prst="rect">
            <a:avLst/>
          </a:prstGeom>
          <a:noFill/>
        </p:spPr>
        <p:txBody>
          <a:bodyPr wrap="square" lIns="86371" tIns="43186" rIns="86371" bIns="43186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+mn-ea"/>
              </a:rPr>
              <a:t>可以在社区里交流读书经验，结交书友。</a:t>
            </a:r>
            <a:endParaRPr lang="en-US" altLang="zh-CN" sz="1100" dirty="0">
              <a:latin typeface="+mn-ea"/>
            </a:endParaRPr>
          </a:p>
        </p:txBody>
      </p:sp>
      <p:sp>
        <p:nvSpPr>
          <p:cNvPr id="49" name="TextBox 14"/>
          <p:cNvSpPr txBox="1"/>
          <p:nvPr/>
        </p:nvSpPr>
        <p:spPr>
          <a:xfrm>
            <a:off x="2544425" y="3436724"/>
            <a:ext cx="2664643" cy="303882"/>
          </a:xfrm>
          <a:prstGeom prst="rect">
            <a:avLst/>
          </a:prstGeom>
          <a:noFill/>
        </p:spPr>
        <p:txBody>
          <a:bodyPr wrap="square" lIns="57150" tIns="28575" rIns="57150" bIns="28575" rtlCol="0">
            <a:spAutoFit/>
          </a:bodyPr>
          <a:lstStyle/>
          <a:p>
            <a:r>
              <a:rPr lang="zh-CN" altLang="zh-CN" sz="1600" b="1" dirty="0"/>
              <a:t>（</a:t>
            </a:r>
            <a:r>
              <a:rPr lang="zh-CN" altLang="en-US" sz="1600" b="1" dirty="0"/>
              <a:t>三</a:t>
            </a:r>
            <a:r>
              <a:rPr lang="zh-CN" altLang="zh-CN" sz="1600" b="1" dirty="0" smtClean="0"/>
              <a:t>）</a:t>
            </a:r>
            <a:r>
              <a:rPr lang="zh-CN" altLang="en-US" sz="1600" b="1" dirty="0" smtClean="0"/>
              <a:t>社区交流</a:t>
            </a:r>
            <a:endParaRPr lang="zh-CN" altLang="en-US" sz="1600" b="1" dirty="0"/>
          </a:p>
        </p:txBody>
      </p:sp>
      <p:grpSp>
        <p:nvGrpSpPr>
          <p:cNvPr id="50" name="Group 4"/>
          <p:cNvGrpSpPr/>
          <p:nvPr/>
        </p:nvGrpSpPr>
        <p:grpSpPr>
          <a:xfrm>
            <a:off x="825867" y="2394609"/>
            <a:ext cx="1658710" cy="775186"/>
            <a:chOff x="1372486" y="3793072"/>
            <a:chExt cx="6146978" cy="2804667"/>
          </a:xfrm>
        </p:grpSpPr>
        <p:sp>
          <p:nvSpPr>
            <p:cNvPr id="51" name="Freeform 1"/>
            <p:cNvSpPr>
              <a:spLocks noChangeArrowheads="1"/>
            </p:cNvSpPr>
            <p:nvPr/>
          </p:nvSpPr>
          <p:spPr bwMode="auto">
            <a:xfrm rot="10800000">
              <a:off x="1372486" y="3793072"/>
              <a:ext cx="6146978" cy="2804667"/>
            </a:xfrm>
            <a:custGeom>
              <a:avLst/>
              <a:gdLst>
                <a:gd name="T0" fmla="*/ 5874 w 7875"/>
                <a:gd name="T1" fmla="*/ 1811 h 3594"/>
                <a:gd name="T2" fmla="*/ 7874 w 7875"/>
                <a:gd name="T3" fmla="*/ 0 h 3594"/>
                <a:gd name="T4" fmla="*/ 1969 w 7875"/>
                <a:gd name="T5" fmla="*/ 0 h 3594"/>
                <a:gd name="T6" fmla="*/ 0 w 7875"/>
                <a:gd name="T7" fmla="*/ 1811 h 3594"/>
                <a:gd name="T8" fmla="*/ 1969 w 7875"/>
                <a:gd name="T9" fmla="*/ 3593 h 3594"/>
                <a:gd name="T10" fmla="*/ 7874 w 7875"/>
                <a:gd name="T11" fmla="*/ 3593 h 3594"/>
                <a:gd name="T12" fmla="*/ 5874 w 7875"/>
                <a:gd name="T13" fmla="*/ 1811 h 3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75" h="3594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rgbClr val="00B0F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latin typeface="+mn-ea"/>
              </a:endParaRPr>
            </a:p>
          </p:txBody>
        </p:sp>
        <p:grpSp>
          <p:nvGrpSpPr>
            <p:cNvPr id="52" name="Group 2"/>
            <p:cNvGrpSpPr>
              <a:grpSpLocks/>
            </p:cNvGrpSpPr>
            <p:nvPr/>
          </p:nvGrpSpPr>
          <p:grpSpPr bwMode="auto">
            <a:xfrm>
              <a:off x="3531959" y="4060393"/>
              <a:ext cx="1906518" cy="1888205"/>
              <a:chOff x="1569458" y="688424"/>
              <a:chExt cx="334962" cy="331788"/>
            </a:xfrm>
            <a:solidFill>
              <a:schemeClr val="bg1"/>
            </a:solidFill>
          </p:grpSpPr>
          <p:sp>
            <p:nvSpPr>
              <p:cNvPr id="86" name="Freeform 11"/>
              <p:cNvSpPr>
                <a:spLocks noChangeArrowheads="1"/>
              </p:cNvSpPr>
              <p:nvPr/>
            </p:nvSpPr>
            <p:spPr bwMode="auto">
              <a:xfrm>
                <a:off x="1587500" y="901699"/>
                <a:ext cx="42863" cy="77788"/>
              </a:xfrm>
              <a:custGeom>
                <a:avLst/>
                <a:gdLst>
                  <a:gd name="T0" fmla="*/ 0 w 118"/>
                  <a:gd name="T1" fmla="*/ 183 h 218"/>
                  <a:gd name="T2" fmla="*/ 25 w 118"/>
                  <a:gd name="T3" fmla="*/ 217 h 218"/>
                  <a:gd name="T4" fmla="*/ 84 w 118"/>
                  <a:gd name="T5" fmla="*/ 217 h 218"/>
                  <a:gd name="T6" fmla="*/ 117 w 118"/>
                  <a:gd name="T7" fmla="*/ 183 h 218"/>
                  <a:gd name="T8" fmla="*/ 117 w 118"/>
                  <a:gd name="T9" fmla="*/ 0 h 218"/>
                  <a:gd name="T10" fmla="*/ 17 w 118"/>
                  <a:gd name="T11" fmla="*/ 91 h 218"/>
                  <a:gd name="T12" fmla="*/ 0 w 118"/>
                  <a:gd name="T13" fmla="*/ 75 h 218"/>
                  <a:gd name="T14" fmla="*/ 0 w 118"/>
                  <a:gd name="T15" fmla="*/ 183 h 218"/>
                  <a:gd name="T16" fmla="*/ 0 w 118"/>
                  <a:gd name="T17" fmla="*/ 183 h 218"/>
                  <a:gd name="T18" fmla="*/ 0 w 118"/>
                  <a:gd name="T19" fmla="*/ 18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8" h="218">
                    <a:moveTo>
                      <a:pt x="0" y="183"/>
                    </a:moveTo>
                    <a:cubicBezTo>
                      <a:pt x="0" y="200"/>
                      <a:pt x="8" y="217"/>
                      <a:pt x="25" y="217"/>
                    </a:cubicBezTo>
                    <a:cubicBezTo>
                      <a:pt x="84" y="217"/>
                      <a:pt x="84" y="217"/>
                      <a:pt x="84" y="217"/>
                    </a:cubicBezTo>
                    <a:cubicBezTo>
                      <a:pt x="100" y="217"/>
                      <a:pt x="117" y="200"/>
                      <a:pt x="117" y="183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7" y="91"/>
                      <a:pt x="17" y="91"/>
                      <a:pt x="17" y="91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0" y="183"/>
                    </a:lnTo>
                    <a:close/>
                    <a:moveTo>
                      <a:pt x="0" y="183"/>
                    </a:moveTo>
                    <a:lnTo>
                      <a:pt x="0" y="18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latin typeface="+mn-ea"/>
                </a:endParaRPr>
              </a:p>
            </p:txBody>
          </p:sp>
          <p:sp>
            <p:nvSpPr>
              <p:cNvPr id="87" name="Freeform 12"/>
              <p:cNvSpPr>
                <a:spLocks noChangeArrowheads="1"/>
              </p:cNvSpPr>
              <p:nvPr/>
            </p:nvSpPr>
            <p:spPr bwMode="auto">
              <a:xfrm>
                <a:off x="1657350" y="858837"/>
                <a:ext cx="42863" cy="120650"/>
              </a:xfrm>
              <a:custGeom>
                <a:avLst/>
                <a:gdLst>
                  <a:gd name="T0" fmla="*/ 0 w 118"/>
                  <a:gd name="T1" fmla="*/ 301 h 336"/>
                  <a:gd name="T2" fmla="*/ 34 w 118"/>
                  <a:gd name="T3" fmla="*/ 335 h 336"/>
                  <a:gd name="T4" fmla="*/ 84 w 118"/>
                  <a:gd name="T5" fmla="*/ 335 h 336"/>
                  <a:gd name="T6" fmla="*/ 117 w 118"/>
                  <a:gd name="T7" fmla="*/ 301 h 336"/>
                  <a:gd name="T8" fmla="*/ 117 w 118"/>
                  <a:gd name="T9" fmla="*/ 76 h 336"/>
                  <a:gd name="T10" fmla="*/ 42 w 118"/>
                  <a:gd name="T11" fmla="*/ 0 h 336"/>
                  <a:gd name="T12" fmla="*/ 0 w 118"/>
                  <a:gd name="T13" fmla="*/ 42 h 336"/>
                  <a:gd name="T14" fmla="*/ 0 w 118"/>
                  <a:gd name="T15" fmla="*/ 301 h 336"/>
                  <a:gd name="T16" fmla="*/ 0 w 118"/>
                  <a:gd name="T17" fmla="*/ 301 h 336"/>
                  <a:gd name="T18" fmla="*/ 0 w 118"/>
                  <a:gd name="T19" fmla="*/ 301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8" h="336">
                    <a:moveTo>
                      <a:pt x="0" y="301"/>
                    </a:moveTo>
                    <a:cubicBezTo>
                      <a:pt x="0" y="318"/>
                      <a:pt x="17" y="335"/>
                      <a:pt x="34" y="335"/>
                    </a:cubicBezTo>
                    <a:cubicBezTo>
                      <a:pt x="84" y="335"/>
                      <a:pt x="84" y="335"/>
                      <a:pt x="84" y="335"/>
                    </a:cubicBezTo>
                    <a:cubicBezTo>
                      <a:pt x="101" y="335"/>
                      <a:pt x="117" y="318"/>
                      <a:pt x="117" y="301"/>
                    </a:cubicBezTo>
                    <a:cubicBezTo>
                      <a:pt x="117" y="76"/>
                      <a:pt x="117" y="76"/>
                      <a:pt x="117" y="7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0" y="42"/>
                      <a:pt x="0" y="42"/>
                      <a:pt x="0" y="42"/>
                    </a:cubicBezTo>
                    <a:lnTo>
                      <a:pt x="0" y="301"/>
                    </a:lnTo>
                    <a:close/>
                    <a:moveTo>
                      <a:pt x="0" y="301"/>
                    </a:moveTo>
                    <a:lnTo>
                      <a:pt x="0" y="30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latin typeface="+mn-ea"/>
                </a:endParaRPr>
              </a:p>
            </p:txBody>
          </p:sp>
          <p:sp>
            <p:nvSpPr>
              <p:cNvPr id="88" name="Freeform 13"/>
              <p:cNvSpPr>
                <a:spLocks noChangeArrowheads="1"/>
              </p:cNvSpPr>
              <p:nvPr/>
            </p:nvSpPr>
            <p:spPr bwMode="auto">
              <a:xfrm>
                <a:off x="1727200" y="858837"/>
                <a:ext cx="42863" cy="120650"/>
              </a:xfrm>
              <a:custGeom>
                <a:avLst/>
                <a:gdLst>
                  <a:gd name="T0" fmla="*/ 92 w 118"/>
                  <a:gd name="T1" fmla="*/ 335 h 336"/>
                  <a:gd name="T2" fmla="*/ 117 w 118"/>
                  <a:gd name="T3" fmla="*/ 301 h 336"/>
                  <a:gd name="T4" fmla="*/ 117 w 118"/>
                  <a:gd name="T5" fmla="*/ 0 h 336"/>
                  <a:gd name="T6" fmla="*/ 0 w 118"/>
                  <a:gd name="T7" fmla="*/ 118 h 336"/>
                  <a:gd name="T8" fmla="*/ 0 w 118"/>
                  <a:gd name="T9" fmla="*/ 301 h 336"/>
                  <a:gd name="T10" fmla="*/ 33 w 118"/>
                  <a:gd name="T11" fmla="*/ 335 h 336"/>
                  <a:gd name="T12" fmla="*/ 92 w 118"/>
                  <a:gd name="T13" fmla="*/ 335 h 336"/>
                  <a:gd name="T14" fmla="*/ 92 w 118"/>
                  <a:gd name="T15" fmla="*/ 335 h 336"/>
                  <a:gd name="T16" fmla="*/ 92 w 118"/>
                  <a:gd name="T17" fmla="*/ 335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8" h="336">
                    <a:moveTo>
                      <a:pt x="92" y="335"/>
                    </a:moveTo>
                    <a:cubicBezTo>
                      <a:pt x="108" y="335"/>
                      <a:pt x="117" y="318"/>
                      <a:pt x="117" y="301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0" y="301"/>
                      <a:pt x="0" y="301"/>
                      <a:pt x="0" y="301"/>
                    </a:cubicBezTo>
                    <a:cubicBezTo>
                      <a:pt x="0" y="318"/>
                      <a:pt x="16" y="335"/>
                      <a:pt x="33" y="335"/>
                    </a:cubicBezTo>
                    <a:lnTo>
                      <a:pt x="92" y="335"/>
                    </a:lnTo>
                    <a:close/>
                    <a:moveTo>
                      <a:pt x="92" y="335"/>
                    </a:moveTo>
                    <a:lnTo>
                      <a:pt x="92" y="33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latin typeface="+mn-ea"/>
                </a:endParaRPr>
              </a:p>
            </p:txBody>
          </p:sp>
          <p:sp>
            <p:nvSpPr>
              <p:cNvPr id="92" name="Freeform 14"/>
              <p:cNvSpPr>
                <a:spLocks noChangeArrowheads="1"/>
              </p:cNvSpPr>
              <p:nvPr/>
            </p:nvSpPr>
            <p:spPr bwMode="auto">
              <a:xfrm>
                <a:off x="1795463" y="817562"/>
                <a:ext cx="46037" cy="163512"/>
              </a:xfrm>
              <a:custGeom>
                <a:avLst/>
                <a:gdLst>
                  <a:gd name="T0" fmla="*/ 0 w 126"/>
                  <a:gd name="T1" fmla="*/ 41 h 452"/>
                  <a:gd name="T2" fmla="*/ 0 w 126"/>
                  <a:gd name="T3" fmla="*/ 417 h 452"/>
                  <a:gd name="T4" fmla="*/ 33 w 126"/>
                  <a:gd name="T5" fmla="*/ 451 h 452"/>
                  <a:gd name="T6" fmla="*/ 92 w 126"/>
                  <a:gd name="T7" fmla="*/ 451 h 452"/>
                  <a:gd name="T8" fmla="*/ 125 w 126"/>
                  <a:gd name="T9" fmla="*/ 417 h 452"/>
                  <a:gd name="T10" fmla="*/ 125 w 126"/>
                  <a:gd name="T11" fmla="*/ 66 h 452"/>
                  <a:gd name="T12" fmla="*/ 50 w 126"/>
                  <a:gd name="T13" fmla="*/ 0 h 452"/>
                  <a:gd name="T14" fmla="*/ 0 w 126"/>
                  <a:gd name="T15" fmla="*/ 41 h 452"/>
                  <a:gd name="T16" fmla="*/ 0 w 126"/>
                  <a:gd name="T17" fmla="*/ 41 h 452"/>
                  <a:gd name="T18" fmla="*/ 0 w 126"/>
                  <a:gd name="T19" fmla="*/ 41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6" h="452">
                    <a:moveTo>
                      <a:pt x="0" y="41"/>
                    </a:moveTo>
                    <a:cubicBezTo>
                      <a:pt x="0" y="417"/>
                      <a:pt x="0" y="417"/>
                      <a:pt x="0" y="417"/>
                    </a:cubicBezTo>
                    <a:cubicBezTo>
                      <a:pt x="0" y="434"/>
                      <a:pt x="17" y="451"/>
                      <a:pt x="33" y="451"/>
                    </a:cubicBezTo>
                    <a:cubicBezTo>
                      <a:pt x="92" y="451"/>
                      <a:pt x="92" y="451"/>
                      <a:pt x="92" y="451"/>
                    </a:cubicBezTo>
                    <a:cubicBezTo>
                      <a:pt x="109" y="451"/>
                      <a:pt x="125" y="434"/>
                      <a:pt x="125" y="417"/>
                    </a:cubicBezTo>
                    <a:cubicBezTo>
                      <a:pt x="125" y="66"/>
                      <a:pt x="125" y="66"/>
                      <a:pt x="125" y="66"/>
                    </a:cubicBezTo>
                    <a:cubicBezTo>
                      <a:pt x="50" y="0"/>
                      <a:pt x="50" y="0"/>
                      <a:pt x="50" y="0"/>
                    </a:cubicBezTo>
                    <a:lnTo>
                      <a:pt x="0" y="41"/>
                    </a:lnTo>
                    <a:close/>
                    <a:moveTo>
                      <a:pt x="0" y="41"/>
                    </a:moveTo>
                    <a:lnTo>
                      <a:pt x="0" y="4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latin typeface="+mn-ea"/>
                </a:endParaRPr>
              </a:p>
            </p:txBody>
          </p:sp>
          <p:sp>
            <p:nvSpPr>
              <p:cNvPr id="93" name="Freeform 15"/>
              <p:cNvSpPr>
                <a:spLocks noChangeArrowheads="1"/>
              </p:cNvSpPr>
              <p:nvPr/>
            </p:nvSpPr>
            <p:spPr bwMode="auto">
              <a:xfrm>
                <a:off x="1576388" y="744537"/>
                <a:ext cx="261937" cy="163512"/>
              </a:xfrm>
              <a:custGeom>
                <a:avLst/>
                <a:gdLst>
                  <a:gd name="T0" fmla="*/ 234 w 728"/>
                  <a:gd name="T1" fmla="*/ 284 h 452"/>
                  <a:gd name="T2" fmla="*/ 292 w 728"/>
                  <a:gd name="T3" fmla="*/ 284 h 452"/>
                  <a:gd name="T4" fmla="*/ 359 w 728"/>
                  <a:gd name="T5" fmla="*/ 351 h 452"/>
                  <a:gd name="T6" fmla="*/ 401 w 728"/>
                  <a:gd name="T7" fmla="*/ 368 h 452"/>
                  <a:gd name="T8" fmla="*/ 434 w 728"/>
                  <a:gd name="T9" fmla="*/ 351 h 452"/>
                  <a:gd name="T10" fmla="*/ 660 w 728"/>
                  <a:gd name="T11" fmla="*/ 134 h 452"/>
                  <a:gd name="T12" fmla="*/ 694 w 728"/>
                  <a:gd name="T13" fmla="*/ 167 h 452"/>
                  <a:gd name="T14" fmla="*/ 710 w 728"/>
                  <a:gd name="T15" fmla="*/ 175 h 452"/>
                  <a:gd name="T16" fmla="*/ 727 w 728"/>
                  <a:gd name="T17" fmla="*/ 159 h 452"/>
                  <a:gd name="T18" fmla="*/ 727 w 728"/>
                  <a:gd name="T19" fmla="*/ 33 h 452"/>
                  <a:gd name="T20" fmla="*/ 719 w 728"/>
                  <a:gd name="T21" fmla="*/ 8 h 452"/>
                  <a:gd name="T22" fmla="*/ 694 w 728"/>
                  <a:gd name="T23" fmla="*/ 0 h 452"/>
                  <a:gd name="T24" fmla="*/ 568 w 728"/>
                  <a:gd name="T25" fmla="*/ 0 h 452"/>
                  <a:gd name="T26" fmla="*/ 551 w 728"/>
                  <a:gd name="T27" fmla="*/ 8 h 452"/>
                  <a:gd name="T28" fmla="*/ 551 w 728"/>
                  <a:gd name="T29" fmla="*/ 33 h 452"/>
                  <a:gd name="T30" fmla="*/ 585 w 728"/>
                  <a:gd name="T31" fmla="*/ 58 h 452"/>
                  <a:gd name="T32" fmla="*/ 426 w 728"/>
                  <a:gd name="T33" fmla="*/ 217 h 452"/>
                  <a:gd name="T34" fmla="*/ 401 w 728"/>
                  <a:gd name="T35" fmla="*/ 225 h 452"/>
                  <a:gd name="T36" fmla="*/ 368 w 728"/>
                  <a:gd name="T37" fmla="*/ 217 h 452"/>
                  <a:gd name="T38" fmla="*/ 292 w 728"/>
                  <a:gd name="T39" fmla="*/ 142 h 452"/>
                  <a:gd name="T40" fmla="*/ 234 w 728"/>
                  <a:gd name="T41" fmla="*/ 142 h 452"/>
                  <a:gd name="T42" fmla="*/ 8 w 728"/>
                  <a:gd name="T43" fmla="*/ 359 h 452"/>
                  <a:gd name="T44" fmla="*/ 0 w 728"/>
                  <a:gd name="T45" fmla="*/ 393 h 452"/>
                  <a:gd name="T46" fmla="*/ 8 w 728"/>
                  <a:gd name="T47" fmla="*/ 426 h 452"/>
                  <a:gd name="T48" fmla="*/ 25 w 728"/>
                  <a:gd name="T49" fmla="*/ 435 h 452"/>
                  <a:gd name="T50" fmla="*/ 83 w 728"/>
                  <a:gd name="T51" fmla="*/ 435 h 452"/>
                  <a:gd name="T52" fmla="*/ 234 w 728"/>
                  <a:gd name="T53" fmla="*/ 284 h 452"/>
                  <a:gd name="T54" fmla="*/ 234 w 728"/>
                  <a:gd name="T55" fmla="*/ 284 h 452"/>
                  <a:gd name="T56" fmla="*/ 234 w 728"/>
                  <a:gd name="T57" fmla="*/ 284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28" h="452">
                    <a:moveTo>
                      <a:pt x="234" y="284"/>
                    </a:moveTo>
                    <a:cubicBezTo>
                      <a:pt x="250" y="267"/>
                      <a:pt x="276" y="267"/>
                      <a:pt x="292" y="284"/>
                    </a:cubicBezTo>
                    <a:cubicBezTo>
                      <a:pt x="359" y="351"/>
                      <a:pt x="359" y="351"/>
                      <a:pt x="359" y="351"/>
                    </a:cubicBezTo>
                    <a:cubicBezTo>
                      <a:pt x="376" y="368"/>
                      <a:pt x="384" y="368"/>
                      <a:pt x="401" y="368"/>
                    </a:cubicBezTo>
                    <a:cubicBezTo>
                      <a:pt x="418" y="368"/>
                      <a:pt x="426" y="368"/>
                      <a:pt x="434" y="351"/>
                    </a:cubicBezTo>
                    <a:cubicBezTo>
                      <a:pt x="660" y="134"/>
                      <a:pt x="660" y="134"/>
                      <a:pt x="660" y="134"/>
                    </a:cubicBezTo>
                    <a:cubicBezTo>
                      <a:pt x="694" y="167"/>
                      <a:pt x="694" y="167"/>
                      <a:pt x="694" y="167"/>
                    </a:cubicBezTo>
                    <a:cubicBezTo>
                      <a:pt x="702" y="175"/>
                      <a:pt x="710" y="175"/>
                      <a:pt x="710" y="175"/>
                    </a:cubicBezTo>
                    <a:cubicBezTo>
                      <a:pt x="719" y="175"/>
                      <a:pt x="727" y="167"/>
                      <a:pt x="727" y="159"/>
                    </a:cubicBezTo>
                    <a:cubicBezTo>
                      <a:pt x="727" y="33"/>
                      <a:pt x="727" y="33"/>
                      <a:pt x="727" y="33"/>
                    </a:cubicBezTo>
                    <a:cubicBezTo>
                      <a:pt x="727" y="25"/>
                      <a:pt x="727" y="16"/>
                      <a:pt x="719" y="8"/>
                    </a:cubicBezTo>
                    <a:cubicBezTo>
                      <a:pt x="710" y="0"/>
                      <a:pt x="702" y="0"/>
                      <a:pt x="694" y="0"/>
                    </a:cubicBezTo>
                    <a:cubicBezTo>
                      <a:pt x="568" y="0"/>
                      <a:pt x="568" y="0"/>
                      <a:pt x="568" y="0"/>
                    </a:cubicBezTo>
                    <a:cubicBezTo>
                      <a:pt x="560" y="0"/>
                      <a:pt x="551" y="0"/>
                      <a:pt x="551" y="8"/>
                    </a:cubicBezTo>
                    <a:cubicBezTo>
                      <a:pt x="543" y="16"/>
                      <a:pt x="551" y="25"/>
                      <a:pt x="551" y="33"/>
                    </a:cubicBezTo>
                    <a:cubicBezTo>
                      <a:pt x="585" y="58"/>
                      <a:pt x="585" y="58"/>
                      <a:pt x="585" y="58"/>
                    </a:cubicBezTo>
                    <a:cubicBezTo>
                      <a:pt x="426" y="217"/>
                      <a:pt x="426" y="217"/>
                      <a:pt x="426" y="217"/>
                    </a:cubicBezTo>
                    <a:cubicBezTo>
                      <a:pt x="426" y="225"/>
                      <a:pt x="409" y="225"/>
                      <a:pt x="401" y="225"/>
                    </a:cubicBezTo>
                    <a:cubicBezTo>
                      <a:pt x="393" y="225"/>
                      <a:pt x="376" y="225"/>
                      <a:pt x="368" y="217"/>
                    </a:cubicBezTo>
                    <a:cubicBezTo>
                      <a:pt x="292" y="142"/>
                      <a:pt x="292" y="142"/>
                      <a:pt x="292" y="142"/>
                    </a:cubicBezTo>
                    <a:cubicBezTo>
                      <a:pt x="276" y="125"/>
                      <a:pt x="250" y="125"/>
                      <a:pt x="234" y="142"/>
                    </a:cubicBezTo>
                    <a:cubicBezTo>
                      <a:pt x="8" y="359"/>
                      <a:pt x="8" y="359"/>
                      <a:pt x="8" y="359"/>
                    </a:cubicBezTo>
                    <a:cubicBezTo>
                      <a:pt x="0" y="368"/>
                      <a:pt x="0" y="384"/>
                      <a:pt x="0" y="393"/>
                    </a:cubicBezTo>
                    <a:cubicBezTo>
                      <a:pt x="0" y="410"/>
                      <a:pt x="0" y="418"/>
                      <a:pt x="8" y="426"/>
                    </a:cubicBezTo>
                    <a:cubicBezTo>
                      <a:pt x="25" y="435"/>
                      <a:pt x="25" y="435"/>
                      <a:pt x="25" y="435"/>
                    </a:cubicBezTo>
                    <a:cubicBezTo>
                      <a:pt x="41" y="451"/>
                      <a:pt x="67" y="451"/>
                      <a:pt x="83" y="435"/>
                    </a:cubicBezTo>
                    <a:lnTo>
                      <a:pt x="234" y="284"/>
                    </a:lnTo>
                    <a:close/>
                    <a:moveTo>
                      <a:pt x="234" y="284"/>
                    </a:moveTo>
                    <a:lnTo>
                      <a:pt x="234" y="28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latin typeface="+mn-ea"/>
                </a:endParaRPr>
              </a:p>
            </p:txBody>
          </p:sp>
          <p:sp>
            <p:nvSpPr>
              <p:cNvPr id="94" name="Freeform 16"/>
              <p:cNvSpPr>
                <a:spLocks noChangeArrowheads="1"/>
              </p:cNvSpPr>
              <p:nvPr/>
            </p:nvSpPr>
            <p:spPr bwMode="auto">
              <a:xfrm>
                <a:off x="1569458" y="688424"/>
                <a:ext cx="334962" cy="331788"/>
              </a:xfrm>
              <a:custGeom>
                <a:avLst/>
                <a:gdLst>
                  <a:gd name="T0" fmla="*/ 887 w 929"/>
                  <a:gd name="T1" fmla="*/ 0 h 921"/>
                  <a:gd name="T2" fmla="*/ 836 w 929"/>
                  <a:gd name="T3" fmla="*/ 50 h 921"/>
                  <a:gd name="T4" fmla="*/ 836 w 929"/>
                  <a:gd name="T5" fmla="*/ 837 h 921"/>
                  <a:gd name="T6" fmla="*/ 51 w 929"/>
                  <a:gd name="T7" fmla="*/ 837 h 921"/>
                  <a:gd name="T8" fmla="*/ 0 w 929"/>
                  <a:gd name="T9" fmla="*/ 878 h 921"/>
                  <a:gd name="T10" fmla="*/ 51 w 929"/>
                  <a:gd name="T11" fmla="*/ 920 h 921"/>
                  <a:gd name="T12" fmla="*/ 887 w 929"/>
                  <a:gd name="T13" fmla="*/ 920 h 921"/>
                  <a:gd name="T14" fmla="*/ 928 w 929"/>
                  <a:gd name="T15" fmla="*/ 878 h 921"/>
                  <a:gd name="T16" fmla="*/ 928 w 929"/>
                  <a:gd name="T17" fmla="*/ 50 h 921"/>
                  <a:gd name="T18" fmla="*/ 887 w 929"/>
                  <a:gd name="T19" fmla="*/ 0 h 921"/>
                  <a:gd name="T20" fmla="*/ 887 w 929"/>
                  <a:gd name="T21" fmla="*/ 0 h 921"/>
                  <a:gd name="T22" fmla="*/ 887 w 929"/>
                  <a:gd name="T23" fmla="*/ 0 h 9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29" h="921">
                    <a:moveTo>
                      <a:pt x="887" y="0"/>
                    </a:moveTo>
                    <a:cubicBezTo>
                      <a:pt x="862" y="0"/>
                      <a:pt x="836" y="26"/>
                      <a:pt x="836" y="50"/>
                    </a:cubicBezTo>
                    <a:cubicBezTo>
                      <a:pt x="836" y="837"/>
                      <a:pt x="836" y="837"/>
                      <a:pt x="836" y="837"/>
                    </a:cubicBezTo>
                    <a:cubicBezTo>
                      <a:pt x="51" y="837"/>
                      <a:pt x="51" y="837"/>
                      <a:pt x="51" y="837"/>
                    </a:cubicBezTo>
                    <a:cubicBezTo>
                      <a:pt x="26" y="837"/>
                      <a:pt x="0" y="853"/>
                      <a:pt x="0" y="878"/>
                    </a:cubicBezTo>
                    <a:cubicBezTo>
                      <a:pt x="0" y="903"/>
                      <a:pt x="26" y="920"/>
                      <a:pt x="51" y="920"/>
                    </a:cubicBezTo>
                    <a:cubicBezTo>
                      <a:pt x="887" y="920"/>
                      <a:pt x="887" y="920"/>
                      <a:pt x="887" y="920"/>
                    </a:cubicBezTo>
                    <a:cubicBezTo>
                      <a:pt x="912" y="920"/>
                      <a:pt x="928" y="903"/>
                      <a:pt x="928" y="878"/>
                    </a:cubicBezTo>
                    <a:cubicBezTo>
                      <a:pt x="928" y="50"/>
                      <a:pt x="928" y="50"/>
                      <a:pt x="928" y="50"/>
                    </a:cubicBezTo>
                    <a:cubicBezTo>
                      <a:pt x="928" y="26"/>
                      <a:pt x="903" y="0"/>
                      <a:pt x="887" y="0"/>
                    </a:cubicBezTo>
                    <a:close/>
                    <a:moveTo>
                      <a:pt x="887" y="0"/>
                    </a:moveTo>
                    <a:lnTo>
                      <a:pt x="887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0347689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6" grpId="0"/>
      <p:bldP spid="47" grpId="0"/>
      <p:bldP spid="48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2"/>
          <p:cNvSpPr/>
          <p:nvPr/>
        </p:nvSpPr>
        <p:spPr>
          <a:xfrm>
            <a:off x="4572000" y="915895"/>
            <a:ext cx="3662363" cy="1750219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574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8" name="Rectangle 3"/>
          <p:cNvSpPr/>
          <p:nvPr/>
        </p:nvSpPr>
        <p:spPr>
          <a:xfrm>
            <a:off x="914400" y="915895"/>
            <a:ext cx="3657600" cy="1752600"/>
          </a:xfrm>
          <a:prstGeom prst="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574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9" name="Oval 4"/>
          <p:cNvSpPr/>
          <p:nvPr/>
        </p:nvSpPr>
        <p:spPr>
          <a:xfrm>
            <a:off x="2050437" y="2847764"/>
            <a:ext cx="716756" cy="72032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574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800">
              <a:solidFill>
                <a:schemeClr val="bg1"/>
              </a:solidFill>
            </a:endParaRPr>
          </a:p>
        </p:txBody>
      </p:sp>
      <p:sp>
        <p:nvSpPr>
          <p:cNvPr id="70" name="Oval 12"/>
          <p:cNvSpPr/>
          <p:nvPr/>
        </p:nvSpPr>
        <p:spPr>
          <a:xfrm>
            <a:off x="4200768" y="2882704"/>
            <a:ext cx="717947" cy="72032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574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800">
              <a:solidFill>
                <a:schemeClr val="accent1"/>
              </a:solidFill>
            </a:endParaRPr>
          </a:p>
        </p:txBody>
      </p:sp>
      <p:sp>
        <p:nvSpPr>
          <p:cNvPr id="71" name="Oval 14"/>
          <p:cNvSpPr/>
          <p:nvPr/>
        </p:nvSpPr>
        <p:spPr>
          <a:xfrm>
            <a:off x="6469685" y="2890992"/>
            <a:ext cx="716756" cy="72032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574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800">
              <a:solidFill>
                <a:schemeClr val="bg1"/>
              </a:solidFill>
            </a:endParaRPr>
          </a:p>
        </p:txBody>
      </p:sp>
      <p:grpSp>
        <p:nvGrpSpPr>
          <p:cNvPr id="73" name="Group 20"/>
          <p:cNvGrpSpPr/>
          <p:nvPr/>
        </p:nvGrpSpPr>
        <p:grpSpPr>
          <a:xfrm>
            <a:off x="2220546" y="3000779"/>
            <a:ext cx="401822" cy="404317"/>
            <a:chOff x="7971783" y="2080670"/>
            <a:chExt cx="401822" cy="404317"/>
          </a:xfrm>
          <a:solidFill>
            <a:schemeClr val="bg1"/>
          </a:solidFill>
        </p:grpSpPr>
        <p:sp>
          <p:nvSpPr>
            <p:cNvPr id="74" name="Freeform 42"/>
            <p:cNvSpPr>
              <a:spLocks noEditPoints="1"/>
            </p:cNvSpPr>
            <p:nvPr/>
          </p:nvSpPr>
          <p:spPr bwMode="auto">
            <a:xfrm>
              <a:off x="7971783" y="2080670"/>
              <a:ext cx="401822" cy="404317"/>
            </a:xfrm>
            <a:custGeom>
              <a:avLst/>
              <a:gdLst>
                <a:gd name="T0" fmla="*/ 60 w 121"/>
                <a:gd name="T1" fmla="*/ 0 h 121"/>
                <a:gd name="T2" fmla="*/ 0 w 121"/>
                <a:gd name="T3" fmla="*/ 61 h 121"/>
                <a:gd name="T4" fmla="*/ 60 w 121"/>
                <a:gd name="T5" fmla="*/ 121 h 121"/>
                <a:gd name="T6" fmla="*/ 121 w 121"/>
                <a:gd name="T7" fmla="*/ 61 h 121"/>
                <a:gd name="T8" fmla="*/ 60 w 121"/>
                <a:gd name="T9" fmla="*/ 0 h 121"/>
                <a:gd name="T10" fmla="*/ 60 w 121"/>
                <a:gd name="T11" fmla="*/ 111 h 121"/>
                <a:gd name="T12" fmla="*/ 10 w 121"/>
                <a:gd name="T13" fmla="*/ 61 h 121"/>
                <a:gd name="T14" fmla="*/ 60 w 121"/>
                <a:gd name="T15" fmla="*/ 10 h 121"/>
                <a:gd name="T16" fmla="*/ 111 w 121"/>
                <a:gd name="T17" fmla="*/ 61 h 121"/>
                <a:gd name="T18" fmla="*/ 60 w 121"/>
                <a:gd name="T19" fmla="*/ 11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21"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ubicBezTo>
                    <a:pt x="121" y="27"/>
                    <a:pt x="94" y="0"/>
                    <a:pt x="60" y="0"/>
                  </a:cubicBezTo>
                  <a:close/>
                  <a:moveTo>
                    <a:pt x="60" y="111"/>
                  </a:moveTo>
                  <a:cubicBezTo>
                    <a:pt x="32" y="111"/>
                    <a:pt x="10" y="89"/>
                    <a:pt x="10" y="61"/>
                  </a:cubicBezTo>
                  <a:cubicBezTo>
                    <a:pt x="10" y="33"/>
                    <a:pt x="32" y="10"/>
                    <a:pt x="60" y="10"/>
                  </a:cubicBezTo>
                  <a:cubicBezTo>
                    <a:pt x="88" y="10"/>
                    <a:pt x="111" y="33"/>
                    <a:pt x="111" y="61"/>
                  </a:cubicBezTo>
                  <a:cubicBezTo>
                    <a:pt x="111" y="89"/>
                    <a:pt x="88" y="111"/>
                    <a:pt x="60" y="11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6857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5" name="Freeform 43"/>
            <p:cNvSpPr>
              <a:spLocks/>
            </p:cNvSpPr>
            <p:nvPr/>
          </p:nvSpPr>
          <p:spPr bwMode="auto">
            <a:xfrm>
              <a:off x="8079103" y="2178006"/>
              <a:ext cx="139764" cy="199662"/>
            </a:xfrm>
            <a:custGeom>
              <a:avLst/>
              <a:gdLst>
                <a:gd name="T0" fmla="*/ 42 w 42"/>
                <a:gd name="T1" fmla="*/ 60 h 60"/>
                <a:gd name="T2" fmla="*/ 42 w 42"/>
                <a:gd name="T3" fmla="*/ 0 h 60"/>
                <a:gd name="T4" fmla="*/ 0 w 42"/>
                <a:gd name="T5" fmla="*/ 42 h 60"/>
                <a:gd name="T6" fmla="*/ 42 w 42"/>
                <a:gd name="T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60">
                  <a:moveTo>
                    <a:pt x="42" y="6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9" y="42"/>
                    <a:pt x="42" y="60"/>
                    <a:pt x="42" y="6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6857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grpSp>
        <p:nvGrpSpPr>
          <p:cNvPr id="76" name="Group 23"/>
          <p:cNvGrpSpPr/>
          <p:nvPr/>
        </p:nvGrpSpPr>
        <p:grpSpPr>
          <a:xfrm>
            <a:off x="4419979" y="3073156"/>
            <a:ext cx="389342" cy="339426"/>
            <a:chOff x="7540014" y="4306907"/>
            <a:chExt cx="389342" cy="339426"/>
          </a:xfrm>
          <a:solidFill>
            <a:schemeClr val="bg1"/>
          </a:solidFill>
        </p:grpSpPr>
        <p:sp>
          <p:nvSpPr>
            <p:cNvPr id="77" name="Freeform 110"/>
            <p:cNvSpPr>
              <a:spLocks/>
            </p:cNvSpPr>
            <p:nvPr/>
          </p:nvSpPr>
          <p:spPr bwMode="auto">
            <a:xfrm>
              <a:off x="7799575" y="4409234"/>
              <a:ext cx="102328" cy="102328"/>
            </a:xfrm>
            <a:custGeom>
              <a:avLst/>
              <a:gdLst>
                <a:gd name="T0" fmla="*/ 0 w 41"/>
                <a:gd name="T1" fmla="*/ 39 h 41"/>
                <a:gd name="T2" fmla="*/ 3 w 41"/>
                <a:gd name="T3" fmla="*/ 41 h 41"/>
                <a:gd name="T4" fmla="*/ 41 w 41"/>
                <a:gd name="T5" fmla="*/ 3 h 41"/>
                <a:gd name="T6" fmla="*/ 39 w 41"/>
                <a:gd name="T7" fmla="*/ 0 h 41"/>
                <a:gd name="T8" fmla="*/ 0 w 4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0" y="39"/>
                  </a:moveTo>
                  <a:lnTo>
                    <a:pt x="3" y="41"/>
                  </a:lnTo>
                  <a:lnTo>
                    <a:pt x="41" y="3"/>
                  </a:lnTo>
                  <a:lnTo>
                    <a:pt x="39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6857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8" name="Freeform 111"/>
            <p:cNvSpPr>
              <a:spLocks/>
            </p:cNvSpPr>
            <p:nvPr/>
          </p:nvSpPr>
          <p:spPr bwMode="auto">
            <a:xfrm>
              <a:off x="7777112" y="4381780"/>
              <a:ext cx="109814" cy="114806"/>
            </a:xfrm>
            <a:custGeom>
              <a:avLst/>
              <a:gdLst>
                <a:gd name="T0" fmla="*/ 37 w 44"/>
                <a:gd name="T1" fmla="*/ 0 h 46"/>
                <a:gd name="T2" fmla="*/ 0 w 44"/>
                <a:gd name="T3" fmla="*/ 39 h 46"/>
                <a:gd name="T4" fmla="*/ 6 w 44"/>
                <a:gd name="T5" fmla="*/ 46 h 46"/>
                <a:gd name="T6" fmla="*/ 44 w 44"/>
                <a:gd name="T7" fmla="*/ 8 h 46"/>
                <a:gd name="T8" fmla="*/ 37 w 4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6">
                  <a:moveTo>
                    <a:pt x="37" y="0"/>
                  </a:moveTo>
                  <a:lnTo>
                    <a:pt x="0" y="39"/>
                  </a:lnTo>
                  <a:lnTo>
                    <a:pt x="6" y="46"/>
                  </a:lnTo>
                  <a:lnTo>
                    <a:pt x="44" y="8"/>
                  </a:ln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6857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9" name="Freeform 112"/>
            <p:cNvSpPr>
              <a:spLocks/>
            </p:cNvSpPr>
            <p:nvPr/>
          </p:nvSpPr>
          <p:spPr bwMode="auto">
            <a:xfrm>
              <a:off x="7757146" y="4366805"/>
              <a:ext cx="104823" cy="104823"/>
            </a:xfrm>
            <a:custGeom>
              <a:avLst/>
              <a:gdLst>
                <a:gd name="T0" fmla="*/ 0 w 42"/>
                <a:gd name="T1" fmla="*/ 38 h 42"/>
                <a:gd name="T2" fmla="*/ 4 w 42"/>
                <a:gd name="T3" fmla="*/ 42 h 42"/>
                <a:gd name="T4" fmla="*/ 42 w 42"/>
                <a:gd name="T5" fmla="*/ 4 h 42"/>
                <a:gd name="T6" fmla="*/ 38 w 42"/>
                <a:gd name="T7" fmla="*/ 0 h 42"/>
                <a:gd name="T8" fmla="*/ 0 w 42"/>
                <a:gd name="T9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0" y="38"/>
                  </a:moveTo>
                  <a:lnTo>
                    <a:pt x="4" y="42"/>
                  </a:lnTo>
                  <a:lnTo>
                    <a:pt x="42" y="4"/>
                  </a:lnTo>
                  <a:lnTo>
                    <a:pt x="38" y="0"/>
                  </a:ln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6857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0" name="Freeform 113"/>
            <p:cNvSpPr>
              <a:spLocks/>
            </p:cNvSpPr>
            <p:nvPr/>
          </p:nvSpPr>
          <p:spPr bwMode="auto">
            <a:xfrm>
              <a:off x="7729693" y="4469133"/>
              <a:ext cx="69882" cy="69882"/>
            </a:xfrm>
            <a:custGeom>
              <a:avLst/>
              <a:gdLst>
                <a:gd name="T0" fmla="*/ 28 w 28"/>
                <a:gd name="T1" fmla="*/ 20 h 28"/>
                <a:gd name="T2" fmla="*/ 8 w 28"/>
                <a:gd name="T3" fmla="*/ 0 h 28"/>
                <a:gd name="T4" fmla="*/ 0 w 28"/>
                <a:gd name="T5" fmla="*/ 20 h 28"/>
                <a:gd name="T6" fmla="*/ 9 w 28"/>
                <a:gd name="T7" fmla="*/ 28 h 28"/>
                <a:gd name="T8" fmla="*/ 28 w 28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28" y="20"/>
                  </a:moveTo>
                  <a:lnTo>
                    <a:pt x="8" y="0"/>
                  </a:lnTo>
                  <a:lnTo>
                    <a:pt x="0" y="20"/>
                  </a:lnTo>
                  <a:lnTo>
                    <a:pt x="9" y="28"/>
                  </a:lnTo>
                  <a:lnTo>
                    <a:pt x="28" y="2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6857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1" name="Freeform 114"/>
            <p:cNvSpPr>
              <a:spLocks/>
            </p:cNvSpPr>
            <p:nvPr/>
          </p:nvSpPr>
          <p:spPr bwMode="auto">
            <a:xfrm>
              <a:off x="7712222" y="4526535"/>
              <a:ext cx="34941" cy="32446"/>
            </a:xfrm>
            <a:custGeom>
              <a:avLst/>
              <a:gdLst>
                <a:gd name="T0" fmla="*/ 0 w 14"/>
                <a:gd name="T1" fmla="*/ 13 h 13"/>
                <a:gd name="T2" fmla="*/ 14 w 14"/>
                <a:gd name="T3" fmla="*/ 6 h 13"/>
                <a:gd name="T4" fmla="*/ 6 w 14"/>
                <a:gd name="T5" fmla="*/ 0 h 13"/>
                <a:gd name="T6" fmla="*/ 0 w 14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3">
                  <a:moveTo>
                    <a:pt x="0" y="13"/>
                  </a:moveTo>
                  <a:lnTo>
                    <a:pt x="14" y="6"/>
                  </a:lnTo>
                  <a:lnTo>
                    <a:pt x="6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6857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2" name="Freeform 115"/>
            <p:cNvSpPr>
              <a:spLocks/>
            </p:cNvSpPr>
            <p:nvPr/>
          </p:nvSpPr>
          <p:spPr bwMode="auto">
            <a:xfrm>
              <a:off x="7859474" y="4341848"/>
              <a:ext cx="69882" cy="69882"/>
            </a:xfrm>
            <a:custGeom>
              <a:avLst/>
              <a:gdLst>
                <a:gd name="T0" fmla="*/ 7 w 28"/>
                <a:gd name="T1" fmla="*/ 0 h 28"/>
                <a:gd name="T2" fmla="*/ 0 w 28"/>
                <a:gd name="T3" fmla="*/ 8 h 28"/>
                <a:gd name="T4" fmla="*/ 20 w 28"/>
                <a:gd name="T5" fmla="*/ 28 h 28"/>
                <a:gd name="T6" fmla="*/ 28 w 28"/>
                <a:gd name="T7" fmla="*/ 20 h 28"/>
                <a:gd name="T8" fmla="*/ 7 w 28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7" y="0"/>
                  </a:moveTo>
                  <a:lnTo>
                    <a:pt x="0" y="8"/>
                  </a:lnTo>
                  <a:lnTo>
                    <a:pt x="20" y="28"/>
                  </a:lnTo>
                  <a:lnTo>
                    <a:pt x="28" y="2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6857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3" name="Freeform 116"/>
            <p:cNvSpPr>
              <a:spLocks/>
            </p:cNvSpPr>
            <p:nvPr/>
          </p:nvSpPr>
          <p:spPr bwMode="auto">
            <a:xfrm>
              <a:off x="7540014" y="4306907"/>
              <a:ext cx="279527" cy="339426"/>
            </a:xfrm>
            <a:custGeom>
              <a:avLst/>
              <a:gdLst>
                <a:gd name="T0" fmla="*/ 104 w 112"/>
                <a:gd name="T1" fmla="*/ 101 h 136"/>
                <a:gd name="T2" fmla="*/ 83 w 112"/>
                <a:gd name="T3" fmla="*/ 101 h 136"/>
                <a:gd name="T4" fmla="*/ 83 w 112"/>
                <a:gd name="T5" fmla="*/ 129 h 136"/>
                <a:gd name="T6" fmla="*/ 7 w 112"/>
                <a:gd name="T7" fmla="*/ 129 h 136"/>
                <a:gd name="T8" fmla="*/ 7 w 112"/>
                <a:gd name="T9" fmla="*/ 32 h 136"/>
                <a:gd name="T10" fmla="*/ 104 w 112"/>
                <a:gd name="T11" fmla="*/ 32 h 136"/>
                <a:gd name="T12" fmla="*/ 104 w 112"/>
                <a:gd name="T13" fmla="*/ 40 h 136"/>
                <a:gd name="T14" fmla="*/ 112 w 112"/>
                <a:gd name="T15" fmla="*/ 32 h 136"/>
                <a:gd name="T16" fmla="*/ 112 w 112"/>
                <a:gd name="T17" fmla="*/ 6 h 136"/>
                <a:gd name="T18" fmla="*/ 97 w 112"/>
                <a:gd name="T19" fmla="*/ 6 h 136"/>
                <a:gd name="T20" fmla="*/ 97 w 112"/>
                <a:gd name="T21" fmla="*/ 20 h 136"/>
                <a:gd name="T22" fmla="*/ 95 w 112"/>
                <a:gd name="T23" fmla="*/ 20 h 136"/>
                <a:gd name="T24" fmla="*/ 95 w 112"/>
                <a:gd name="T25" fmla="*/ 0 h 136"/>
                <a:gd name="T26" fmla="*/ 89 w 112"/>
                <a:gd name="T27" fmla="*/ 0 h 136"/>
                <a:gd name="T28" fmla="*/ 89 w 112"/>
                <a:gd name="T29" fmla="*/ 20 h 136"/>
                <a:gd name="T30" fmla="*/ 87 w 112"/>
                <a:gd name="T31" fmla="*/ 20 h 136"/>
                <a:gd name="T32" fmla="*/ 87 w 112"/>
                <a:gd name="T33" fmla="*/ 6 h 136"/>
                <a:gd name="T34" fmla="*/ 79 w 112"/>
                <a:gd name="T35" fmla="*/ 6 h 136"/>
                <a:gd name="T36" fmla="*/ 79 w 112"/>
                <a:gd name="T37" fmla="*/ 20 h 136"/>
                <a:gd name="T38" fmla="*/ 76 w 112"/>
                <a:gd name="T39" fmla="*/ 20 h 136"/>
                <a:gd name="T40" fmla="*/ 76 w 112"/>
                <a:gd name="T41" fmla="*/ 0 h 136"/>
                <a:gd name="T42" fmla="*/ 72 w 112"/>
                <a:gd name="T43" fmla="*/ 0 h 136"/>
                <a:gd name="T44" fmla="*/ 72 w 112"/>
                <a:gd name="T45" fmla="*/ 20 h 136"/>
                <a:gd name="T46" fmla="*/ 68 w 112"/>
                <a:gd name="T47" fmla="*/ 20 h 136"/>
                <a:gd name="T48" fmla="*/ 68 w 112"/>
                <a:gd name="T49" fmla="*/ 6 h 136"/>
                <a:gd name="T50" fmla="*/ 60 w 112"/>
                <a:gd name="T51" fmla="*/ 6 h 136"/>
                <a:gd name="T52" fmla="*/ 60 w 112"/>
                <a:gd name="T53" fmla="*/ 20 h 136"/>
                <a:gd name="T54" fmla="*/ 57 w 112"/>
                <a:gd name="T55" fmla="*/ 20 h 136"/>
                <a:gd name="T56" fmla="*/ 57 w 112"/>
                <a:gd name="T57" fmla="*/ 0 h 136"/>
                <a:gd name="T58" fmla="*/ 53 w 112"/>
                <a:gd name="T59" fmla="*/ 0 h 136"/>
                <a:gd name="T60" fmla="*/ 53 w 112"/>
                <a:gd name="T61" fmla="*/ 20 h 136"/>
                <a:gd name="T62" fmla="*/ 51 w 112"/>
                <a:gd name="T63" fmla="*/ 20 h 136"/>
                <a:gd name="T64" fmla="*/ 51 w 112"/>
                <a:gd name="T65" fmla="*/ 6 h 136"/>
                <a:gd name="T66" fmla="*/ 43 w 112"/>
                <a:gd name="T67" fmla="*/ 6 h 136"/>
                <a:gd name="T68" fmla="*/ 43 w 112"/>
                <a:gd name="T69" fmla="*/ 20 h 136"/>
                <a:gd name="T70" fmla="*/ 40 w 112"/>
                <a:gd name="T71" fmla="*/ 20 h 136"/>
                <a:gd name="T72" fmla="*/ 40 w 112"/>
                <a:gd name="T73" fmla="*/ 0 h 136"/>
                <a:gd name="T74" fmla="*/ 35 w 112"/>
                <a:gd name="T75" fmla="*/ 0 h 136"/>
                <a:gd name="T76" fmla="*/ 35 w 112"/>
                <a:gd name="T77" fmla="*/ 20 h 136"/>
                <a:gd name="T78" fmla="*/ 32 w 112"/>
                <a:gd name="T79" fmla="*/ 20 h 136"/>
                <a:gd name="T80" fmla="*/ 32 w 112"/>
                <a:gd name="T81" fmla="*/ 6 h 136"/>
                <a:gd name="T82" fmla="*/ 25 w 112"/>
                <a:gd name="T83" fmla="*/ 6 h 136"/>
                <a:gd name="T84" fmla="*/ 25 w 112"/>
                <a:gd name="T85" fmla="*/ 20 h 136"/>
                <a:gd name="T86" fmla="*/ 23 w 112"/>
                <a:gd name="T87" fmla="*/ 20 h 136"/>
                <a:gd name="T88" fmla="*/ 23 w 112"/>
                <a:gd name="T89" fmla="*/ 0 h 136"/>
                <a:gd name="T90" fmla="*/ 17 w 112"/>
                <a:gd name="T91" fmla="*/ 0 h 136"/>
                <a:gd name="T92" fmla="*/ 17 w 112"/>
                <a:gd name="T93" fmla="*/ 20 h 136"/>
                <a:gd name="T94" fmla="*/ 15 w 112"/>
                <a:gd name="T95" fmla="*/ 20 h 136"/>
                <a:gd name="T96" fmla="*/ 15 w 112"/>
                <a:gd name="T97" fmla="*/ 6 h 136"/>
                <a:gd name="T98" fmla="*/ 0 w 112"/>
                <a:gd name="T99" fmla="*/ 6 h 136"/>
                <a:gd name="T100" fmla="*/ 0 w 112"/>
                <a:gd name="T101" fmla="*/ 24 h 136"/>
                <a:gd name="T102" fmla="*/ 0 w 112"/>
                <a:gd name="T103" fmla="*/ 28 h 136"/>
                <a:gd name="T104" fmla="*/ 0 w 112"/>
                <a:gd name="T105" fmla="*/ 136 h 136"/>
                <a:gd name="T106" fmla="*/ 89 w 112"/>
                <a:gd name="T107" fmla="*/ 136 h 136"/>
                <a:gd name="T108" fmla="*/ 112 w 112"/>
                <a:gd name="T109" fmla="*/ 110 h 136"/>
                <a:gd name="T110" fmla="*/ 112 w 112"/>
                <a:gd name="T111" fmla="*/ 84 h 136"/>
                <a:gd name="T112" fmla="*/ 104 w 112"/>
                <a:gd name="T113" fmla="*/ 92 h 136"/>
                <a:gd name="T114" fmla="*/ 104 w 112"/>
                <a:gd name="T115" fmla="*/ 10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" h="136">
                  <a:moveTo>
                    <a:pt x="104" y="101"/>
                  </a:moveTo>
                  <a:lnTo>
                    <a:pt x="83" y="101"/>
                  </a:lnTo>
                  <a:lnTo>
                    <a:pt x="83" y="129"/>
                  </a:lnTo>
                  <a:lnTo>
                    <a:pt x="7" y="129"/>
                  </a:lnTo>
                  <a:lnTo>
                    <a:pt x="7" y="32"/>
                  </a:lnTo>
                  <a:lnTo>
                    <a:pt x="104" y="32"/>
                  </a:lnTo>
                  <a:lnTo>
                    <a:pt x="104" y="40"/>
                  </a:lnTo>
                  <a:lnTo>
                    <a:pt x="112" y="32"/>
                  </a:lnTo>
                  <a:lnTo>
                    <a:pt x="112" y="6"/>
                  </a:lnTo>
                  <a:lnTo>
                    <a:pt x="97" y="6"/>
                  </a:lnTo>
                  <a:lnTo>
                    <a:pt x="97" y="20"/>
                  </a:lnTo>
                  <a:lnTo>
                    <a:pt x="95" y="20"/>
                  </a:lnTo>
                  <a:lnTo>
                    <a:pt x="95" y="0"/>
                  </a:lnTo>
                  <a:lnTo>
                    <a:pt x="89" y="0"/>
                  </a:lnTo>
                  <a:lnTo>
                    <a:pt x="89" y="20"/>
                  </a:lnTo>
                  <a:lnTo>
                    <a:pt x="87" y="20"/>
                  </a:lnTo>
                  <a:lnTo>
                    <a:pt x="87" y="6"/>
                  </a:lnTo>
                  <a:lnTo>
                    <a:pt x="79" y="6"/>
                  </a:lnTo>
                  <a:lnTo>
                    <a:pt x="79" y="20"/>
                  </a:lnTo>
                  <a:lnTo>
                    <a:pt x="76" y="2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2" y="20"/>
                  </a:lnTo>
                  <a:lnTo>
                    <a:pt x="68" y="20"/>
                  </a:lnTo>
                  <a:lnTo>
                    <a:pt x="68" y="6"/>
                  </a:lnTo>
                  <a:lnTo>
                    <a:pt x="60" y="6"/>
                  </a:lnTo>
                  <a:lnTo>
                    <a:pt x="60" y="20"/>
                  </a:lnTo>
                  <a:lnTo>
                    <a:pt x="57" y="2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3" y="20"/>
                  </a:lnTo>
                  <a:lnTo>
                    <a:pt x="51" y="20"/>
                  </a:lnTo>
                  <a:lnTo>
                    <a:pt x="51" y="6"/>
                  </a:lnTo>
                  <a:lnTo>
                    <a:pt x="43" y="6"/>
                  </a:lnTo>
                  <a:lnTo>
                    <a:pt x="43" y="20"/>
                  </a:lnTo>
                  <a:lnTo>
                    <a:pt x="40" y="20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5" y="20"/>
                  </a:lnTo>
                  <a:lnTo>
                    <a:pt x="32" y="20"/>
                  </a:lnTo>
                  <a:lnTo>
                    <a:pt x="32" y="6"/>
                  </a:lnTo>
                  <a:lnTo>
                    <a:pt x="25" y="6"/>
                  </a:lnTo>
                  <a:lnTo>
                    <a:pt x="25" y="20"/>
                  </a:lnTo>
                  <a:lnTo>
                    <a:pt x="23" y="20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5" y="6"/>
                  </a:lnTo>
                  <a:lnTo>
                    <a:pt x="0" y="6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136"/>
                  </a:lnTo>
                  <a:lnTo>
                    <a:pt x="89" y="136"/>
                  </a:lnTo>
                  <a:lnTo>
                    <a:pt x="112" y="110"/>
                  </a:lnTo>
                  <a:lnTo>
                    <a:pt x="112" y="84"/>
                  </a:lnTo>
                  <a:lnTo>
                    <a:pt x="104" y="92"/>
                  </a:lnTo>
                  <a:lnTo>
                    <a:pt x="104" y="10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6857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4" name="Rectangle 117"/>
            <p:cNvSpPr>
              <a:spLocks noChangeArrowheads="1"/>
            </p:cNvSpPr>
            <p:nvPr/>
          </p:nvSpPr>
          <p:spPr bwMode="auto">
            <a:xfrm>
              <a:off x="7589930" y="4421713"/>
              <a:ext cx="109814" cy="17471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defTabSz="6857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5" name="Rectangle 118"/>
            <p:cNvSpPr>
              <a:spLocks noChangeArrowheads="1"/>
            </p:cNvSpPr>
            <p:nvPr/>
          </p:nvSpPr>
          <p:spPr bwMode="auto">
            <a:xfrm>
              <a:off x="7589930" y="4461645"/>
              <a:ext cx="109814" cy="17471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defTabSz="6857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6" name="Rectangle 119"/>
            <p:cNvSpPr>
              <a:spLocks noChangeArrowheads="1"/>
            </p:cNvSpPr>
            <p:nvPr/>
          </p:nvSpPr>
          <p:spPr bwMode="auto">
            <a:xfrm>
              <a:off x="7589930" y="4506569"/>
              <a:ext cx="109814" cy="14975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defTabSz="6857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7" name="Rectangle 120"/>
            <p:cNvSpPr>
              <a:spLocks noChangeArrowheads="1"/>
            </p:cNvSpPr>
            <p:nvPr/>
          </p:nvSpPr>
          <p:spPr bwMode="auto">
            <a:xfrm>
              <a:off x="7589930" y="4548998"/>
              <a:ext cx="109814" cy="17471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defTabSz="6857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grpSp>
        <p:nvGrpSpPr>
          <p:cNvPr id="88" name="Group 35"/>
          <p:cNvGrpSpPr/>
          <p:nvPr/>
        </p:nvGrpSpPr>
        <p:grpSpPr>
          <a:xfrm>
            <a:off x="7366135" y="2965838"/>
            <a:ext cx="379359" cy="376864"/>
            <a:chOff x="6853673" y="3715407"/>
            <a:chExt cx="379359" cy="376864"/>
          </a:xfrm>
          <a:solidFill>
            <a:schemeClr val="bg1"/>
          </a:solidFill>
        </p:grpSpPr>
        <p:sp>
          <p:nvSpPr>
            <p:cNvPr id="89" name="Freeform 150"/>
            <p:cNvSpPr>
              <a:spLocks noEditPoints="1"/>
            </p:cNvSpPr>
            <p:nvPr/>
          </p:nvSpPr>
          <p:spPr bwMode="auto">
            <a:xfrm>
              <a:off x="6853673" y="3715407"/>
              <a:ext cx="379359" cy="376864"/>
            </a:xfrm>
            <a:custGeom>
              <a:avLst/>
              <a:gdLst>
                <a:gd name="T0" fmla="*/ 57 w 114"/>
                <a:gd name="T1" fmla="*/ 0 h 114"/>
                <a:gd name="T2" fmla="*/ 0 w 114"/>
                <a:gd name="T3" fmla="*/ 57 h 114"/>
                <a:gd name="T4" fmla="*/ 57 w 114"/>
                <a:gd name="T5" fmla="*/ 114 h 114"/>
                <a:gd name="T6" fmla="*/ 114 w 114"/>
                <a:gd name="T7" fmla="*/ 57 h 114"/>
                <a:gd name="T8" fmla="*/ 57 w 114"/>
                <a:gd name="T9" fmla="*/ 0 h 114"/>
                <a:gd name="T10" fmla="*/ 57 w 114"/>
                <a:gd name="T11" fmla="*/ 108 h 114"/>
                <a:gd name="T12" fmla="*/ 6 w 114"/>
                <a:gd name="T13" fmla="*/ 57 h 114"/>
                <a:gd name="T14" fmla="*/ 57 w 114"/>
                <a:gd name="T15" fmla="*/ 6 h 114"/>
                <a:gd name="T16" fmla="*/ 108 w 114"/>
                <a:gd name="T17" fmla="*/ 57 h 114"/>
                <a:gd name="T18" fmla="*/ 57 w 114"/>
                <a:gd name="T19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57" y="0"/>
                  </a:moveTo>
                  <a:cubicBezTo>
                    <a:pt x="25" y="0"/>
                    <a:pt x="0" y="25"/>
                    <a:pt x="0" y="57"/>
                  </a:cubicBezTo>
                  <a:cubicBezTo>
                    <a:pt x="0" y="89"/>
                    <a:pt x="25" y="114"/>
                    <a:pt x="57" y="114"/>
                  </a:cubicBezTo>
                  <a:cubicBezTo>
                    <a:pt x="89" y="114"/>
                    <a:pt x="114" y="89"/>
                    <a:pt x="114" y="57"/>
                  </a:cubicBezTo>
                  <a:cubicBezTo>
                    <a:pt x="114" y="25"/>
                    <a:pt x="89" y="0"/>
                    <a:pt x="57" y="0"/>
                  </a:cubicBezTo>
                  <a:close/>
                  <a:moveTo>
                    <a:pt x="57" y="108"/>
                  </a:moveTo>
                  <a:cubicBezTo>
                    <a:pt x="29" y="108"/>
                    <a:pt x="6" y="85"/>
                    <a:pt x="6" y="57"/>
                  </a:cubicBezTo>
                  <a:cubicBezTo>
                    <a:pt x="6" y="29"/>
                    <a:pt x="29" y="6"/>
                    <a:pt x="57" y="6"/>
                  </a:cubicBezTo>
                  <a:cubicBezTo>
                    <a:pt x="85" y="6"/>
                    <a:pt x="108" y="29"/>
                    <a:pt x="108" y="57"/>
                  </a:cubicBezTo>
                  <a:cubicBezTo>
                    <a:pt x="108" y="85"/>
                    <a:pt x="85" y="108"/>
                    <a:pt x="57" y="10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6857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90" name="Rectangle 151"/>
            <p:cNvSpPr>
              <a:spLocks noChangeArrowheads="1"/>
            </p:cNvSpPr>
            <p:nvPr/>
          </p:nvSpPr>
          <p:spPr bwMode="auto">
            <a:xfrm>
              <a:off x="6998429" y="3987447"/>
              <a:ext cx="22463" cy="42429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defTabSz="6857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91" name="Rectangle 152"/>
            <p:cNvSpPr>
              <a:spLocks noChangeArrowheads="1"/>
            </p:cNvSpPr>
            <p:nvPr/>
          </p:nvSpPr>
          <p:spPr bwMode="auto">
            <a:xfrm>
              <a:off x="7033370" y="3987447"/>
              <a:ext cx="19966" cy="42429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defTabSz="6857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92" name="Rectangle 153"/>
            <p:cNvSpPr>
              <a:spLocks noChangeArrowheads="1"/>
            </p:cNvSpPr>
            <p:nvPr/>
          </p:nvSpPr>
          <p:spPr bwMode="auto">
            <a:xfrm>
              <a:off x="7068311" y="3987447"/>
              <a:ext cx="19966" cy="42429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defTabSz="6857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93" name="Freeform 154"/>
            <p:cNvSpPr>
              <a:spLocks/>
            </p:cNvSpPr>
            <p:nvPr/>
          </p:nvSpPr>
          <p:spPr bwMode="auto">
            <a:xfrm>
              <a:off x="6970976" y="3822725"/>
              <a:ext cx="82362" cy="84857"/>
            </a:xfrm>
            <a:custGeom>
              <a:avLst/>
              <a:gdLst>
                <a:gd name="T0" fmla="*/ 19 w 25"/>
                <a:gd name="T1" fmla="*/ 22 h 25"/>
                <a:gd name="T2" fmla="*/ 22 w 25"/>
                <a:gd name="T3" fmla="*/ 25 h 25"/>
                <a:gd name="T4" fmla="*/ 25 w 25"/>
                <a:gd name="T5" fmla="*/ 22 h 25"/>
                <a:gd name="T6" fmla="*/ 22 w 25"/>
                <a:gd name="T7" fmla="*/ 19 h 25"/>
                <a:gd name="T8" fmla="*/ 21 w 25"/>
                <a:gd name="T9" fmla="*/ 19 h 25"/>
                <a:gd name="T10" fmla="*/ 0 w 25"/>
                <a:gd name="T11" fmla="*/ 0 h 25"/>
                <a:gd name="T12" fmla="*/ 19 w 25"/>
                <a:gd name="T13" fmla="*/ 22 h 25"/>
                <a:gd name="T14" fmla="*/ 19 w 25"/>
                <a:gd name="T15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5">
                  <a:moveTo>
                    <a:pt x="19" y="22"/>
                  </a:moveTo>
                  <a:cubicBezTo>
                    <a:pt x="19" y="24"/>
                    <a:pt x="20" y="25"/>
                    <a:pt x="22" y="25"/>
                  </a:cubicBezTo>
                  <a:cubicBezTo>
                    <a:pt x="24" y="25"/>
                    <a:pt x="25" y="24"/>
                    <a:pt x="25" y="22"/>
                  </a:cubicBezTo>
                  <a:cubicBezTo>
                    <a:pt x="25" y="21"/>
                    <a:pt x="24" y="19"/>
                    <a:pt x="22" y="19"/>
                  </a:cubicBezTo>
                  <a:cubicBezTo>
                    <a:pt x="22" y="19"/>
                    <a:pt x="22" y="19"/>
                    <a:pt x="21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6857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94" name="Freeform 155"/>
            <p:cNvSpPr>
              <a:spLocks/>
            </p:cNvSpPr>
            <p:nvPr/>
          </p:nvSpPr>
          <p:spPr bwMode="auto">
            <a:xfrm>
              <a:off x="6921060" y="3987447"/>
              <a:ext cx="22463" cy="19966"/>
            </a:xfrm>
            <a:custGeom>
              <a:avLst/>
              <a:gdLst>
                <a:gd name="T0" fmla="*/ 0 w 9"/>
                <a:gd name="T1" fmla="*/ 6 h 8"/>
                <a:gd name="T2" fmla="*/ 3 w 9"/>
                <a:gd name="T3" fmla="*/ 8 h 8"/>
                <a:gd name="T4" fmla="*/ 9 w 9"/>
                <a:gd name="T5" fmla="*/ 1 h 8"/>
                <a:gd name="T6" fmla="*/ 7 w 9"/>
                <a:gd name="T7" fmla="*/ 0 h 8"/>
                <a:gd name="T8" fmla="*/ 0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6"/>
                  </a:moveTo>
                  <a:lnTo>
                    <a:pt x="3" y="8"/>
                  </a:lnTo>
                  <a:lnTo>
                    <a:pt x="9" y="1"/>
                  </a:lnTo>
                  <a:lnTo>
                    <a:pt x="7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6857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95" name="Freeform 156"/>
            <p:cNvSpPr>
              <a:spLocks/>
            </p:cNvSpPr>
            <p:nvPr/>
          </p:nvSpPr>
          <p:spPr bwMode="auto">
            <a:xfrm>
              <a:off x="6901094" y="3942523"/>
              <a:ext cx="27454" cy="14975"/>
            </a:xfrm>
            <a:custGeom>
              <a:avLst/>
              <a:gdLst>
                <a:gd name="T0" fmla="*/ 9 w 11"/>
                <a:gd name="T1" fmla="*/ 0 h 6"/>
                <a:gd name="T2" fmla="*/ 0 w 11"/>
                <a:gd name="T3" fmla="*/ 3 h 6"/>
                <a:gd name="T4" fmla="*/ 1 w 11"/>
                <a:gd name="T5" fmla="*/ 6 h 6"/>
                <a:gd name="T6" fmla="*/ 11 w 11"/>
                <a:gd name="T7" fmla="*/ 3 h 6"/>
                <a:gd name="T8" fmla="*/ 9 w 1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lnTo>
                    <a:pt x="0" y="3"/>
                  </a:lnTo>
                  <a:lnTo>
                    <a:pt x="1" y="6"/>
                  </a:lnTo>
                  <a:lnTo>
                    <a:pt x="11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6857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96" name="Freeform 157"/>
            <p:cNvSpPr>
              <a:spLocks/>
            </p:cNvSpPr>
            <p:nvPr/>
          </p:nvSpPr>
          <p:spPr bwMode="auto">
            <a:xfrm>
              <a:off x="6933538" y="3790281"/>
              <a:ext cx="19966" cy="22463"/>
            </a:xfrm>
            <a:custGeom>
              <a:avLst/>
              <a:gdLst>
                <a:gd name="T0" fmla="*/ 0 w 8"/>
                <a:gd name="T1" fmla="*/ 3 h 9"/>
                <a:gd name="T2" fmla="*/ 7 w 8"/>
                <a:gd name="T3" fmla="*/ 9 h 9"/>
                <a:gd name="T4" fmla="*/ 8 w 8"/>
                <a:gd name="T5" fmla="*/ 7 h 9"/>
                <a:gd name="T6" fmla="*/ 2 w 8"/>
                <a:gd name="T7" fmla="*/ 0 h 9"/>
                <a:gd name="T8" fmla="*/ 0 w 8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0" y="3"/>
                  </a:moveTo>
                  <a:lnTo>
                    <a:pt x="7" y="9"/>
                  </a:lnTo>
                  <a:lnTo>
                    <a:pt x="8" y="7"/>
                  </a:lnTo>
                  <a:lnTo>
                    <a:pt x="2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6857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97" name="Freeform 158"/>
            <p:cNvSpPr>
              <a:spLocks/>
            </p:cNvSpPr>
            <p:nvPr/>
          </p:nvSpPr>
          <p:spPr bwMode="auto">
            <a:xfrm>
              <a:off x="6903589" y="3840196"/>
              <a:ext cx="27454" cy="12480"/>
            </a:xfrm>
            <a:custGeom>
              <a:avLst/>
              <a:gdLst>
                <a:gd name="T0" fmla="*/ 11 w 11"/>
                <a:gd name="T1" fmla="*/ 3 h 5"/>
                <a:gd name="T2" fmla="*/ 2 w 11"/>
                <a:gd name="T3" fmla="*/ 0 h 5"/>
                <a:gd name="T4" fmla="*/ 0 w 11"/>
                <a:gd name="T5" fmla="*/ 3 h 5"/>
                <a:gd name="T6" fmla="*/ 10 w 11"/>
                <a:gd name="T7" fmla="*/ 5 h 5"/>
                <a:gd name="T8" fmla="*/ 11 w 11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1" y="3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10" y="5"/>
                  </a:lnTo>
                  <a:lnTo>
                    <a:pt x="11" y="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6857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98" name="Rectangle 159"/>
            <p:cNvSpPr>
              <a:spLocks noChangeArrowheads="1"/>
            </p:cNvSpPr>
            <p:nvPr/>
          </p:nvSpPr>
          <p:spPr bwMode="auto">
            <a:xfrm>
              <a:off x="7040858" y="3750348"/>
              <a:ext cx="7488" cy="22463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defTabSz="6857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99" name="Freeform 160"/>
            <p:cNvSpPr>
              <a:spLocks/>
            </p:cNvSpPr>
            <p:nvPr/>
          </p:nvSpPr>
          <p:spPr bwMode="auto">
            <a:xfrm>
              <a:off x="6973471" y="3760331"/>
              <a:ext cx="17471" cy="22463"/>
            </a:xfrm>
            <a:custGeom>
              <a:avLst/>
              <a:gdLst>
                <a:gd name="T0" fmla="*/ 7 w 7"/>
                <a:gd name="T1" fmla="*/ 8 h 9"/>
                <a:gd name="T2" fmla="*/ 3 w 7"/>
                <a:gd name="T3" fmla="*/ 0 h 9"/>
                <a:gd name="T4" fmla="*/ 0 w 7"/>
                <a:gd name="T5" fmla="*/ 2 h 9"/>
                <a:gd name="T6" fmla="*/ 4 w 7"/>
                <a:gd name="T7" fmla="*/ 9 h 9"/>
                <a:gd name="T8" fmla="*/ 7 w 7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8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4" y="9"/>
                  </a:lnTo>
                  <a:lnTo>
                    <a:pt x="7" y="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6857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00" name="Freeform 161"/>
            <p:cNvSpPr>
              <a:spLocks/>
            </p:cNvSpPr>
            <p:nvPr/>
          </p:nvSpPr>
          <p:spPr bwMode="auto">
            <a:xfrm>
              <a:off x="7088277" y="3760331"/>
              <a:ext cx="12480" cy="27454"/>
            </a:xfrm>
            <a:custGeom>
              <a:avLst/>
              <a:gdLst>
                <a:gd name="T0" fmla="*/ 0 w 5"/>
                <a:gd name="T1" fmla="*/ 9 h 11"/>
                <a:gd name="T2" fmla="*/ 2 w 5"/>
                <a:gd name="T3" fmla="*/ 11 h 11"/>
                <a:gd name="T4" fmla="*/ 5 w 5"/>
                <a:gd name="T5" fmla="*/ 2 h 11"/>
                <a:gd name="T6" fmla="*/ 2 w 5"/>
                <a:gd name="T7" fmla="*/ 0 h 11"/>
                <a:gd name="T8" fmla="*/ 0 w 5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0" y="9"/>
                  </a:moveTo>
                  <a:lnTo>
                    <a:pt x="2" y="11"/>
                  </a:lnTo>
                  <a:lnTo>
                    <a:pt x="5" y="2"/>
                  </a:ln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6857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01" name="Freeform 162"/>
            <p:cNvSpPr>
              <a:spLocks/>
            </p:cNvSpPr>
            <p:nvPr/>
          </p:nvSpPr>
          <p:spPr bwMode="auto">
            <a:xfrm>
              <a:off x="7130706" y="3987447"/>
              <a:ext cx="22463" cy="19966"/>
            </a:xfrm>
            <a:custGeom>
              <a:avLst/>
              <a:gdLst>
                <a:gd name="T0" fmla="*/ 0 w 9"/>
                <a:gd name="T1" fmla="*/ 1 h 8"/>
                <a:gd name="T2" fmla="*/ 8 w 9"/>
                <a:gd name="T3" fmla="*/ 8 h 8"/>
                <a:gd name="T4" fmla="*/ 9 w 9"/>
                <a:gd name="T5" fmla="*/ 6 h 8"/>
                <a:gd name="T6" fmla="*/ 3 w 9"/>
                <a:gd name="T7" fmla="*/ 0 h 8"/>
                <a:gd name="T8" fmla="*/ 0 w 9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1"/>
                  </a:moveTo>
                  <a:lnTo>
                    <a:pt x="8" y="8"/>
                  </a:lnTo>
                  <a:lnTo>
                    <a:pt x="9" y="6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6857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02" name="Freeform 163"/>
            <p:cNvSpPr>
              <a:spLocks/>
            </p:cNvSpPr>
            <p:nvPr/>
          </p:nvSpPr>
          <p:spPr bwMode="auto">
            <a:xfrm>
              <a:off x="7158159" y="3942523"/>
              <a:ext cx="24958" cy="14975"/>
            </a:xfrm>
            <a:custGeom>
              <a:avLst/>
              <a:gdLst>
                <a:gd name="T0" fmla="*/ 0 w 10"/>
                <a:gd name="T1" fmla="*/ 3 h 6"/>
                <a:gd name="T2" fmla="*/ 9 w 10"/>
                <a:gd name="T3" fmla="*/ 6 h 6"/>
                <a:gd name="T4" fmla="*/ 10 w 10"/>
                <a:gd name="T5" fmla="*/ 3 h 6"/>
                <a:gd name="T6" fmla="*/ 1 w 10"/>
                <a:gd name="T7" fmla="*/ 0 h 6"/>
                <a:gd name="T8" fmla="*/ 0 w 10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0" y="3"/>
                  </a:moveTo>
                  <a:lnTo>
                    <a:pt x="9" y="6"/>
                  </a:lnTo>
                  <a:lnTo>
                    <a:pt x="10" y="3"/>
                  </a:lnTo>
                  <a:lnTo>
                    <a:pt x="1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6857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03" name="Freeform 164"/>
            <p:cNvSpPr>
              <a:spLocks/>
            </p:cNvSpPr>
            <p:nvPr/>
          </p:nvSpPr>
          <p:spPr bwMode="auto">
            <a:xfrm>
              <a:off x="7128209" y="3790281"/>
              <a:ext cx="22463" cy="22463"/>
            </a:xfrm>
            <a:custGeom>
              <a:avLst/>
              <a:gdLst>
                <a:gd name="T0" fmla="*/ 9 w 9"/>
                <a:gd name="T1" fmla="*/ 3 h 9"/>
                <a:gd name="T2" fmla="*/ 8 w 9"/>
                <a:gd name="T3" fmla="*/ 0 h 9"/>
                <a:gd name="T4" fmla="*/ 0 w 9"/>
                <a:gd name="T5" fmla="*/ 7 h 9"/>
                <a:gd name="T6" fmla="*/ 2 w 9"/>
                <a:gd name="T7" fmla="*/ 9 h 9"/>
                <a:gd name="T8" fmla="*/ 9 w 9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3"/>
                  </a:moveTo>
                  <a:lnTo>
                    <a:pt x="8" y="0"/>
                  </a:lnTo>
                  <a:lnTo>
                    <a:pt x="0" y="7"/>
                  </a:lnTo>
                  <a:lnTo>
                    <a:pt x="2" y="9"/>
                  </a:lnTo>
                  <a:lnTo>
                    <a:pt x="9" y="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6857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04" name="Freeform 165"/>
            <p:cNvSpPr>
              <a:spLocks/>
            </p:cNvSpPr>
            <p:nvPr/>
          </p:nvSpPr>
          <p:spPr bwMode="auto">
            <a:xfrm>
              <a:off x="7153167" y="3840196"/>
              <a:ext cx="27454" cy="12480"/>
            </a:xfrm>
            <a:custGeom>
              <a:avLst/>
              <a:gdLst>
                <a:gd name="T0" fmla="*/ 10 w 11"/>
                <a:gd name="T1" fmla="*/ 0 h 5"/>
                <a:gd name="T2" fmla="*/ 0 w 11"/>
                <a:gd name="T3" fmla="*/ 3 h 5"/>
                <a:gd name="T4" fmla="*/ 2 w 11"/>
                <a:gd name="T5" fmla="*/ 5 h 5"/>
                <a:gd name="T6" fmla="*/ 11 w 11"/>
                <a:gd name="T7" fmla="*/ 3 h 5"/>
                <a:gd name="T8" fmla="*/ 10 w 1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0"/>
                  </a:moveTo>
                  <a:lnTo>
                    <a:pt x="0" y="3"/>
                  </a:lnTo>
                  <a:lnTo>
                    <a:pt x="2" y="5"/>
                  </a:lnTo>
                  <a:lnTo>
                    <a:pt x="11" y="3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6857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05" name="Rectangle 166"/>
            <p:cNvSpPr>
              <a:spLocks noChangeArrowheads="1"/>
            </p:cNvSpPr>
            <p:nvPr/>
          </p:nvSpPr>
          <p:spPr bwMode="auto">
            <a:xfrm>
              <a:off x="6893606" y="3890112"/>
              <a:ext cx="24958" cy="7488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defTabSz="6857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06" name="Rectangle 167"/>
            <p:cNvSpPr>
              <a:spLocks noChangeArrowheads="1"/>
            </p:cNvSpPr>
            <p:nvPr/>
          </p:nvSpPr>
          <p:spPr bwMode="auto">
            <a:xfrm>
              <a:off x="7170638" y="3892607"/>
              <a:ext cx="27454" cy="7488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defTabSz="6857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grpSp>
        <p:nvGrpSpPr>
          <p:cNvPr id="107" name="Group 54"/>
          <p:cNvGrpSpPr/>
          <p:nvPr/>
        </p:nvGrpSpPr>
        <p:grpSpPr>
          <a:xfrm>
            <a:off x="6678316" y="3073403"/>
            <a:ext cx="299494" cy="389342"/>
            <a:chOff x="6421904" y="4798576"/>
            <a:chExt cx="299494" cy="389342"/>
          </a:xfrm>
          <a:solidFill>
            <a:schemeClr val="bg1"/>
          </a:solidFill>
        </p:grpSpPr>
        <p:sp>
          <p:nvSpPr>
            <p:cNvPr id="108" name="Freeform 170"/>
            <p:cNvSpPr>
              <a:spLocks/>
            </p:cNvSpPr>
            <p:nvPr/>
          </p:nvSpPr>
          <p:spPr bwMode="auto">
            <a:xfrm>
              <a:off x="6421904" y="4910886"/>
              <a:ext cx="299494" cy="277032"/>
            </a:xfrm>
            <a:custGeom>
              <a:avLst/>
              <a:gdLst>
                <a:gd name="T0" fmla="*/ 45 w 90"/>
                <a:gd name="T1" fmla="*/ 83 h 83"/>
                <a:gd name="T2" fmla="*/ 90 w 90"/>
                <a:gd name="T3" fmla="*/ 0 h 83"/>
                <a:gd name="T4" fmla="*/ 0 w 90"/>
                <a:gd name="T5" fmla="*/ 0 h 83"/>
                <a:gd name="T6" fmla="*/ 45 w 90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83">
                  <a:moveTo>
                    <a:pt x="45" y="83"/>
                  </a:moveTo>
                  <a:cubicBezTo>
                    <a:pt x="90" y="59"/>
                    <a:pt x="90" y="0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59"/>
                    <a:pt x="45" y="8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6857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09" name="Freeform 171"/>
            <p:cNvSpPr>
              <a:spLocks/>
            </p:cNvSpPr>
            <p:nvPr/>
          </p:nvSpPr>
          <p:spPr bwMode="auto">
            <a:xfrm>
              <a:off x="6421904" y="4798576"/>
              <a:ext cx="299494" cy="94840"/>
            </a:xfrm>
            <a:custGeom>
              <a:avLst/>
              <a:gdLst>
                <a:gd name="T0" fmla="*/ 84 w 90"/>
                <a:gd name="T1" fmla="*/ 0 h 29"/>
                <a:gd name="T2" fmla="*/ 68 w 90"/>
                <a:gd name="T3" fmla="*/ 16 h 29"/>
                <a:gd name="T4" fmla="*/ 52 w 90"/>
                <a:gd name="T5" fmla="*/ 0 h 29"/>
                <a:gd name="T6" fmla="*/ 39 w 90"/>
                <a:gd name="T7" fmla="*/ 0 h 29"/>
                <a:gd name="T8" fmla="*/ 23 w 90"/>
                <a:gd name="T9" fmla="*/ 16 h 29"/>
                <a:gd name="T10" fmla="*/ 7 w 90"/>
                <a:gd name="T11" fmla="*/ 0 h 29"/>
                <a:gd name="T12" fmla="*/ 0 w 90"/>
                <a:gd name="T13" fmla="*/ 0 h 29"/>
                <a:gd name="T14" fmla="*/ 0 w 90"/>
                <a:gd name="T15" fmla="*/ 29 h 29"/>
                <a:gd name="T16" fmla="*/ 90 w 90"/>
                <a:gd name="T17" fmla="*/ 29 h 29"/>
                <a:gd name="T18" fmla="*/ 90 w 90"/>
                <a:gd name="T19" fmla="*/ 0 h 29"/>
                <a:gd name="T20" fmla="*/ 84 w 90"/>
                <a:gd name="T2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29">
                  <a:moveTo>
                    <a:pt x="84" y="0"/>
                  </a:moveTo>
                  <a:cubicBezTo>
                    <a:pt x="84" y="9"/>
                    <a:pt x="77" y="16"/>
                    <a:pt x="68" y="16"/>
                  </a:cubicBezTo>
                  <a:cubicBezTo>
                    <a:pt x="59" y="16"/>
                    <a:pt x="52" y="9"/>
                    <a:pt x="5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9"/>
                    <a:pt x="32" y="16"/>
                    <a:pt x="23" y="16"/>
                  </a:cubicBezTo>
                  <a:cubicBezTo>
                    <a:pt x="14" y="16"/>
                    <a:pt x="7" y="9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84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6857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sp>
        <p:nvSpPr>
          <p:cNvPr id="110" name="矩形 109"/>
          <p:cNvSpPr/>
          <p:nvPr/>
        </p:nvSpPr>
        <p:spPr>
          <a:xfrm>
            <a:off x="2555171" y="1063603"/>
            <a:ext cx="1882554" cy="330854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r" defTabSz="68574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7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团队名字</a:t>
            </a:r>
            <a:r>
              <a:rPr lang="zh-CN" altLang="en-US" sz="17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7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有点冷</a:t>
            </a:r>
            <a:endParaRPr lang="en-US" altLang="zh-CN" sz="17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矩形 47"/>
          <p:cNvSpPr>
            <a:spLocks noChangeArrowheads="1"/>
          </p:cNvSpPr>
          <p:nvPr/>
        </p:nvSpPr>
        <p:spPr bwMode="auto">
          <a:xfrm>
            <a:off x="1271966" y="1425624"/>
            <a:ext cx="3148013" cy="564379"/>
          </a:xfrm>
          <a:prstGeom prst="rect">
            <a:avLst/>
          </a:prstGeom>
          <a:noFill/>
          <a:ln>
            <a:noFill/>
          </a:ln>
          <a:extLst/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 defTabSz="685749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来自海边的中国石油大学（华东）的自组织团队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12" name="矩形 111"/>
          <p:cNvSpPr>
            <a:spLocks noChangeArrowheads="1"/>
          </p:cNvSpPr>
          <p:nvPr/>
        </p:nvSpPr>
        <p:spPr bwMode="auto">
          <a:xfrm>
            <a:off x="1815532" y="3611321"/>
            <a:ext cx="1164431" cy="330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3" tIns="34287" rIns="68573" bIns="34287">
            <a:spAutoFit/>
          </a:bodyPr>
          <a:lstStyle/>
          <a:p>
            <a:pPr algn="ctr"/>
            <a:r>
              <a:rPr lang="zh-CN" altLang="en-US" sz="1700" b="1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青春</a:t>
            </a:r>
            <a:endParaRPr lang="en-US" altLang="zh-CN" sz="1700" b="1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矩形 47"/>
          <p:cNvSpPr>
            <a:spLocks noChangeArrowheads="1"/>
          </p:cNvSpPr>
          <p:nvPr/>
        </p:nvSpPr>
        <p:spPr bwMode="auto">
          <a:xfrm>
            <a:off x="1591976" y="3955146"/>
            <a:ext cx="1478756" cy="475509"/>
          </a:xfrm>
          <a:prstGeom prst="rect">
            <a:avLst/>
          </a:prstGeom>
          <a:noFill/>
          <a:ln>
            <a:noFill/>
          </a:ln>
          <a:extLst/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685749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大三学生，平均年龄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20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岁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14" name="矩形 113"/>
          <p:cNvSpPr>
            <a:spLocks noChangeArrowheads="1"/>
          </p:cNvSpPr>
          <p:nvPr/>
        </p:nvSpPr>
        <p:spPr bwMode="auto">
          <a:xfrm>
            <a:off x="4012818" y="3611321"/>
            <a:ext cx="1163240" cy="330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3" tIns="34287" rIns="68573" bIns="34287">
            <a:spAutoFit/>
          </a:bodyPr>
          <a:lstStyle/>
          <a:p>
            <a:pPr algn="ctr"/>
            <a:r>
              <a:rPr lang="zh-CN" altLang="en-US" sz="1700" b="1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追求</a:t>
            </a:r>
            <a:endParaRPr lang="en-US" altLang="zh-CN" sz="1700" b="1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矩形 47"/>
          <p:cNvSpPr>
            <a:spLocks noChangeArrowheads="1"/>
          </p:cNvSpPr>
          <p:nvPr/>
        </p:nvSpPr>
        <p:spPr bwMode="auto">
          <a:xfrm>
            <a:off x="3840926" y="3991894"/>
            <a:ext cx="1477565" cy="475509"/>
          </a:xfrm>
          <a:prstGeom prst="rect">
            <a:avLst/>
          </a:prstGeom>
          <a:noFill/>
          <a:ln>
            <a:noFill/>
          </a:ln>
          <a:extLst/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685749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追求卓越是团队的口号。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18" name="矩形 117"/>
          <p:cNvSpPr>
            <a:spLocks noChangeArrowheads="1"/>
          </p:cNvSpPr>
          <p:nvPr/>
        </p:nvSpPr>
        <p:spPr bwMode="auto">
          <a:xfrm>
            <a:off x="6235303" y="3670772"/>
            <a:ext cx="1164431" cy="330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3" tIns="34287" rIns="68573" bIns="34287">
            <a:spAutoFit/>
          </a:bodyPr>
          <a:lstStyle/>
          <a:p>
            <a:pPr algn="ctr"/>
            <a:r>
              <a:rPr lang="zh-CN" altLang="en-US" sz="1700" b="1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endParaRPr lang="en-US" altLang="zh-CN" sz="1700" b="1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矩形 47"/>
          <p:cNvSpPr>
            <a:spLocks noChangeArrowheads="1"/>
          </p:cNvSpPr>
          <p:nvPr/>
        </p:nvSpPr>
        <p:spPr bwMode="auto">
          <a:xfrm>
            <a:off x="6088685" y="3991894"/>
            <a:ext cx="1478756" cy="475509"/>
          </a:xfrm>
          <a:prstGeom prst="rect">
            <a:avLst/>
          </a:prstGeom>
          <a:noFill/>
          <a:ln>
            <a:noFill/>
          </a:ln>
          <a:extLst/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685749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学习技术是每天除了吃饭最重要的任务。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1536" y="2103629"/>
            <a:ext cx="3610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团队成员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：                                                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王秀霞，孙相鹏，曾强胜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， 孟红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186643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4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5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4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4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4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4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4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4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4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4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110" grpId="0"/>
      <p:bldP spid="111" grpId="0"/>
      <p:bldP spid="112" grpId="0"/>
      <p:bldP spid="113" grpId="0"/>
      <p:bldP spid="114" grpId="0"/>
      <p:bldP spid="115" grpId="0"/>
      <p:bldP spid="118" grpId="0"/>
      <p:bldP spid="1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47" name="椭圆 46"/>
          <p:cNvSpPr/>
          <p:nvPr/>
        </p:nvSpPr>
        <p:spPr>
          <a:xfrm>
            <a:off x="1187575" y="1356400"/>
            <a:ext cx="1924475" cy="192447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chemeClr val="bg1">
                  <a:lumMod val="75000"/>
                </a:schemeClr>
              </a:gs>
              <a:gs pos="70000">
                <a:srgbClr val="FAFAFA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/>
          </a:p>
        </p:txBody>
      </p:sp>
      <p:sp>
        <p:nvSpPr>
          <p:cNvPr id="49" name="TextBox 4"/>
          <p:cNvSpPr txBox="1"/>
          <p:nvPr/>
        </p:nvSpPr>
        <p:spPr>
          <a:xfrm>
            <a:off x="1304132" y="1619038"/>
            <a:ext cx="163666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9000" dirty="0" smtClean="0">
                <a:solidFill>
                  <a:srgbClr val="00B0F0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Impact" pitchFamily="34" charset="0"/>
              </a:rPr>
              <a:t>02</a:t>
            </a:r>
            <a:endParaRPr lang="zh-CN" altLang="en-US" sz="9000" dirty="0">
              <a:solidFill>
                <a:srgbClr val="00B0F0"/>
              </a:solidFill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  <a:latin typeface="Impact" pitchFamily="34" charset="0"/>
            </a:endParaRPr>
          </a:p>
        </p:txBody>
      </p:sp>
      <p:sp>
        <p:nvSpPr>
          <p:cNvPr id="61" name="TextBox 6"/>
          <p:cNvSpPr txBox="1">
            <a:spLocks noChangeArrowheads="1"/>
          </p:cNvSpPr>
          <p:nvPr/>
        </p:nvSpPr>
        <p:spPr bwMode="auto">
          <a:xfrm>
            <a:off x="3422576" y="1972981"/>
            <a:ext cx="457163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用户故事建模</a:t>
            </a:r>
            <a:endParaRPr lang="zh-CN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2" name="组合 21"/>
          <p:cNvGrpSpPr/>
          <p:nvPr/>
        </p:nvGrpSpPr>
        <p:grpSpPr>
          <a:xfrm flipH="1">
            <a:off x="991183" y="903053"/>
            <a:ext cx="898186" cy="90669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" name="同心圆 2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0191000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0" y="2531269"/>
            <a:ext cx="5054204" cy="275035"/>
          </a:xfrm>
          <a:prstGeom prst="rect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7" rIns="68573" bIns="34287" anchor="ctr"/>
          <a:lstStyle/>
          <a:p>
            <a:pPr algn="ctr" defTabSz="68574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3"/>
          <p:cNvSpPr txBox="1"/>
          <p:nvPr/>
        </p:nvSpPr>
        <p:spPr>
          <a:xfrm>
            <a:off x="4668442" y="1497806"/>
            <a:ext cx="869156" cy="1066800"/>
          </a:xfrm>
          <a:prstGeom prst="rect">
            <a:avLst/>
          </a:prstGeom>
          <a:noFill/>
        </p:spPr>
        <p:txBody>
          <a:bodyPr wrap="none" lIns="68573" tIns="34287" rIns="68573" bIns="34287">
            <a:spAutoFit/>
          </a:bodyPr>
          <a:lstStyle/>
          <a:p>
            <a:pPr algn="ctr" defTabSz="685749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7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</a:p>
          <a:p>
            <a:pPr algn="ctr" defTabSz="685749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214883" y="1071992"/>
            <a:ext cx="1734833" cy="1734833"/>
            <a:chOff x="6864437" y="1751529"/>
            <a:chExt cx="1970470" cy="19704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任意多边形 47"/>
            <p:cNvSpPr/>
            <p:nvPr/>
          </p:nvSpPr>
          <p:spPr>
            <a:xfrm>
              <a:off x="6864437" y="1751529"/>
              <a:ext cx="1970470" cy="1523844"/>
            </a:xfrm>
            <a:custGeom>
              <a:avLst/>
              <a:gdLst>
                <a:gd name="connsiteX0" fmla="*/ 985235 w 1970470"/>
                <a:gd name="connsiteY0" fmla="*/ 0 h 1523844"/>
                <a:gd name="connsiteX1" fmla="*/ 1970470 w 1970470"/>
                <a:gd name="connsiteY1" fmla="*/ 985235 h 1523844"/>
                <a:gd name="connsiteX2" fmla="*/ 1851557 w 1970470"/>
                <a:gd name="connsiteY2" fmla="*/ 1454856 h 1523844"/>
                <a:gd name="connsiteX3" fmla="*/ 1809646 w 1970470"/>
                <a:gd name="connsiteY3" fmla="*/ 1523844 h 1523844"/>
                <a:gd name="connsiteX4" fmla="*/ 1380307 w 1970470"/>
                <a:gd name="connsiteY4" fmla="*/ 1523844 h 1523844"/>
                <a:gd name="connsiteX5" fmla="*/ 1458954 w 1970470"/>
                <a:gd name="connsiteY5" fmla="*/ 1458954 h 1523844"/>
                <a:gd name="connsiteX6" fmla="*/ 1655175 w 1970470"/>
                <a:gd name="connsiteY6" fmla="*/ 985235 h 1523844"/>
                <a:gd name="connsiteX7" fmla="*/ 985235 w 1970470"/>
                <a:gd name="connsiteY7" fmla="*/ 315295 h 1523844"/>
                <a:gd name="connsiteX8" fmla="*/ 315295 w 1970470"/>
                <a:gd name="connsiteY8" fmla="*/ 985235 h 1523844"/>
                <a:gd name="connsiteX9" fmla="*/ 511516 w 1970470"/>
                <a:gd name="connsiteY9" fmla="*/ 1458954 h 1523844"/>
                <a:gd name="connsiteX10" fmla="*/ 590163 w 1970470"/>
                <a:gd name="connsiteY10" fmla="*/ 1523844 h 1523844"/>
                <a:gd name="connsiteX11" fmla="*/ 160824 w 1970470"/>
                <a:gd name="connsiteY11" fmla="*/ 1523844 h 1523844"/>
                <a:gd name="connsiteX12" fmla="*/ 118913 w 1970470"/>
                <a:gd name="connsiteY12" fmla="*/ 1454856 h 1523844"/>
                <a:gd name="connsiteX13" fmla="*/ 0 w 1970470"/>
                <a:gd name="connsiteY13" fmla="*/ 985235 h 1523844"/>
                <a:gd name="connsiteX14" fmla="*/ 985235 w 1970470"/>
                <a:gd name="connsiteY14" fmla="*/ 0 h 152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0470" h="1523844">
                  <a:moveTo>
                    <a:pt x="985235" y="0"/>
                  </a:moveTo>
                  <a:cubicBezTo>
                    <a:pt x="1529365" y="0"/>
                    <a:pt x="1970470" y="441105"/>
                    <a:pt x="1970470" y="985235"/>
                  </a:cubicBezTo>
                  <a:cubicBezTo>
                    <a:pt x="1970470" y="1155276"/>
                    <a:pt x="1927393" y="1315255"/>
                    <a:pt x="1851557" y="1454856"/>
                  </a:cubicBezTo>
                  <a:lnTo>
                    <a:pt x="1809646" y="1523844"/>
                  </a:lnTo>
                  <a:lnTo>
                    <a:pt x="1380307" y="1523844"/>
                  </a:lnTo>
                  <a:lnTo>
                    <a:pt x="1458954" y="1458954"/>
                  </a:lnTo>
                  <a:cubicBezTo>
                    <a:pt x="1580189" y="1337719"/>
                    <a:pt x="1655175" y="1170234"/>
                    <a:pt x="1655175" y="985235"/>
                  </a:cubicBezTo>
                  <a:cubicBezTo>
                    <a:pt x="1655175" y="615237"/>
                    <a:pt x="1355233" y="315295"/>
                    <a:pt x="985235" y="315295"/>
                  </a:cubicBezTo>
                  <a:cubicBezTo>
                    <a:pt x="615237" y="315295"/>
                    <a:pt x="315295" y="615237"/>
                    <a:pt x="315295" y="985235"/>
                  </a:cubicBezTo>
                  <a:cubicBezTo>
                    <a:pt x="315295" y="1170234"/>
                    <a:pt x="390281" y="1337719"/>
                    <a:pt x="511516" y="1458954"/>
                  </a:cubicBezTo>
                  <a:lnTo>
                    <a:pt x="590163" y="1523844"/>
                  </a:lnTo>
                  <a:lnTo>
                    <a:pt x="160824" y="1523844"/>
                  </a:lnTo>
                  <a:lnTo>
                    <a:pt x="118913" y="1454856"/>
                  </a:lnTo>
                  <a:cubicBezTo>
                    <a:pt x="43077" y="1315255"/>
                    <a:pt x="0" y="1155276"/>
                    <a:pt x="0" y="985235"/>
                  </a:cubicBezTo>
                  <a:cubicBezTo>
                    <a:pt x="0" y="441105"/>
                    <a:pt x="441105" y="0"/>
                    <a:pt x="985235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7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7025261" y="3275373"/>
              <a:ext cx="1648822" cy="446626"/>
            </a:xfrm>
            <a:custGeom>
              <a:avLst/>
              <a:gdLst>
                <a:gd name="connsiteX0" fmla="*/ 0 w 1648822"/>
                <a:gd name="connsiteY0" fmla="*/ 0 h 446626"/>
                <a:gd name="connsiteX1" fmla="*/ 429339 w 1648822"/>
                <a:gd name="connsiteY1" fmla="*/ 0 h 446626"/>
                <a:gd name="connsiteX2" fmla="*/ 449841 w 1648822"/>
                <a:gd name="connsiteY2" fmla="*/ 16916 h 446626"/>
                <a:gd name="connsiteX3" fmla="*/ 824411 w 1648822"/>
                <a:gd name="connsiteY3" fmla="*/ 131331 h 446626"/>
                <a:gd name="connsiteX4" fmla="*/ 1198981 w 1648822"/>
                <a:gd name="connsiteY4" fmla="*/ 16916 h 446626"/>
                <a:gd name="connsiteX5" fmla="*/ 1219483 w 1648822"/>
                <a:gd name="connsiteY5" fmla="*/ 0 h 446626"/>
                <a:gd name="connsiteX6" fmla="*/ 1648822 w 1648822"/>
                <a:gd name="connsiteY6" fmla="*/ 0 h 446626"/>
                <a:gd name="connsiteX7" fmla="*/ 1641383 w 1648822"/>
                <a:gd name="connsiteY7" fmla="*/ 12245 h 446626"/>
                <a:gd name="connsiteX8" fmla="*/ 824411 w 1648822"/>
                <a:gd name="connsiteY8" fmla="*/ 446626 h 446626"/>
                <a:gd name="connsiteX9" fmla="*/ 7439 w 1648822"/>
                <a:gd name="connsiteY9" fmla="*/ 12245 h 446626"/>
                <a:gd name="connsiteX10" fmla="*/ 0 w 1648822"/>
                <a:gd name="connsiteY10" fmla="*/ 0 h 44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48822" h="446626">
                  <a:moveTo>
                    <a:pt x="0" y="0"/>
                  </a:moveTo>
                  <a:lnTo>
                    <a:pt x="429339" y="0"/>
                  </a:lnTo>
                  <a:lnTo>
                    <a:pt x="449841" y="16916"/>
                  </a:lnTo>
                  <a:cubicBezTo>
                    <a:pt x="556764" y="89152"/>
                    <a:pt x="685662" y="131331"/>
                    <a:pt x="824411" y="131331"/>
                  </a:cubicBezTo>
                  <a:cubicBezTo>
                    <a:pt x="963160" y="131331"/>
                    <a:pt x="1092058" y="89152"/>
                    <a:pt x="1198981" y="16916"/>
                  </a:cubicBezTo>
                  <a:lnTo>
                    <a:pt x="1219483" y="0"/>
                  </a:lnTo>
                  <a:lnTo>
                    <a:pt x="1648822" y="0"/>
                  </a:lnTo>
                  <a:lnTo>
                    <a:pt x="1641383" y="12245"/>
                  </a:lnTo>
                  <a:cubicBezTo>
                    <a:pt x="1464329" y="274319"/>
                    <a:pt x="1164492" y="446626"/>
                    <a:pt x="824411" y="446626"/>
                  </a:cubicBezTo>
                  <a:cubicBezTo>
                    <a:pt x="484330" y="446626"/>
                    <a:pt x="184493" y="274319"/>
                    <a:pt x="7439" y="12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7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 flipV="1">
            <a:off x="0" y="3058717"/>
            <a:ext cx="3446860" cy="277415"/>
          </a:xfrm>
          <a:prstGeom prst="rect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7" rIns="68573" bIns="34287" anchor="ctr"/>
          <a:lstStyle/>
          <a:p>
            <a:pPr algn="ctr" defTabSz="68574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16"/>
          <p:cNvSpPr txBox="1"/>
          <p:nvPr/>
        </p:nvSpPr>
        <p:spPr>
          <a:xfrm>
            <a:off x="3020617" y="3471863"/>
            <a:ext cx="869156" cy="1066800"/>
          </a:xfrm>
          <a:prstGeom prst="rect">
            <a:avLst/>
          </a:prstGeom>
          <a:noFill/>
        </p:spPr>
        <p:txBody>
          <a:bodyPr wrap="none" lIns="68573" tIns="34287" rIns="68573" bIns="34287">
            <a:spAutoFit/>
          </a:bodyPr>
          <a:lstStyle/>
          <a:p>
            <a:pPr algn="ctr" defTabSz="685749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7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</a:p>
          <a:p>
            <a:pPr algn="ctr" defTabSz="685749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 flipV="1">
            <a:off x="2591074" y="3058815"/>
            <a:ext cx="1734833" cy="1734833"/>
            <a:chOff x="6864437" y="1751529"/>
            <a:chExt cx="1970470" cy="19704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" name="任意多边形 53"/>
            <p:cNvSpPr/>
            <p:nvPr/>
          </p:nvSpPr>
          <p:spPr>
            <a:xfrm>
              <a:off x="6864437" y="1751529"/>
              <a:ext cx="1970470" cy="1523844"/>
            </a:xfrm>
            <a:custGeom>
              <a:avLst/>
              <a:gdLst>
                <a:gd name="connsiteX0" fmla="*/ 985235 w 1970470"/>
                <a:gd name="connsiteY0" fmla="*/ 0 h 1523844"/>
                <a:gd name="connsiteX1" fmla="*/ 1970470 w 1970470"/>
                <a:gd name="connsiteY1" fmla="*/ 985235 h 1523844"/>
                <a:gd name="connsiteX2" fmla="*/ 1851557 w 1970470"/>
                <a:gd name="connsiteY2" fmla="*/ 1454856 h 1523844"/>
                <a:gd name="connsiteX3" fmla="*/ 1809646 w 1970470"/>
                <a:gd name="connsiteY3" fmla="*/ 1523844 h 1523844"/>
                <a:gd name="connsiteX4" fmla="*/ 1380307 w 1970470"/>
                <a:gd name="connsiteY4" fmla="*/ 1523844 h 1523844"/>
                <a:gd name="connsiteX5" fmla="*/ 1458954 w 1970470"/>
                <a:gd name="connsiteY5" fmla="*/ 1458954 h 1523844"/>
                <a:gd name="connsiteX6" fmla="*/ 1655175 w 1970470"/>
                <a:gd name="connsiteY6" fmla="*/ 985235 h 1523844"/>
                <a:gd name="connsiteX7" fmla="*/ 985235 w 1970470"/>
                <a:gd name="connsiteY7" fmla="*/ 315295 h 1523844"/>
                <a:gd name="connsiteX8" fmla="*/ 315295 w 1970470"/>
                <a:gd name="connsiteY8" fmla="*/ 985235 h 1523844"/>
                <a:gd name="connsiteX9" fmla="*/ 511516 w 1970470"/>
                <a:gd name="connsiteY9" fmla="*/ 1458954 h 1523844"/>
                <a:gd name="connsiteX10" fmla="*/ 590163 w 1970470"/>
                <a:gd name="connsiteY10" fmla="*/ 1523844 h 1523844"/>
                <a:gd name="connsiteX11" fmla="*/ 160824 w 1970470"/>
                <a:gd name="connsiteY11" fmla="*/ 1523844 h 1523844"/>
                <a:gd name="connsiteX12" fmla="*/ 118913 w 1970470"/>
                <a:gd name="connsiteY12" fmla="*/ 1454856 h 1523844"/>
                <a:gd name="connsiteX13" fmla="*/ 0 w 1970470"/>
                <a:gd name="connsiteY13" fmla="*/ 985235 h 1523844"/>
                <a:gd name="connsiteX14" fmla="*/ 985235 w 1970470"/>
                <a:gd name="connsiteY14" fmla="*/ 0 h 152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0470" h="1523844">
                  <a:moveTo>
                    <a:pt x="985235" y="0"/>
                  </a:moveTo>
                  <a:cubicBezTo>
                    <a:pt x="1529365" y="0"/>
                    <a:pt x="1970470" y="441105"/>
                    <a:pt x="1970470" y="985235"/>
                  </a:cubicBezTo>
                  <a:cubicBezTo>
                    <a:pt x="1970470" y="1155276"/>
                    <a:pt x="1927393" y="1315255"/>
                    <a:pt x="1851557" y="1454856"/>
                  </a:cubicBezTo>
                  <a:lnTo>
                    <a:pt x="1809646" y="1523844"/>
                  </a:lnTo>
                  <a:lnTo>
                    <a:pt x="1380307" y="1523844"/>
                  </a:lnTo>
                  <a:lnTo>
                    <a:pt x="1458954" y="1458954"/>
                  </a:lnTo>
                  <a:cubicBezTo>
                    <a:pt x="1580189" y="1337719"/>
                    <a:pt x="1655175" y="1170234"/>
                    <a:pt x="1655175" y="985235"/>
                  </a:cubicBezTo>
                  <a:cubicBezTo>
                    <a:pt x="1655175" y="615237"/>
                    <a:pt x="1355233" y="315295"/>
                    <a:pt x="985235" y="315295"/>
                  </a:cubicBezTo>
                  <a:cubicBezTo>
                    <a:pt x="615237" y="315295"/>
                    <a:pt x="315295" y="615237"/>
                    <a:pt x="315295" y="985235"/>
                  </a:cubicBezTo>
                  <a:cubicBezTo>
                    <a:pt x="315295" y="1170234"/>
                    <a:pt x="390281" y="1337719"/>
                    <a:pt x="511516" y="1458954"/>
                  </a:cubicBezTo>
                  <a:lnTo>
                    <a:pt x="590163" y="1523844"/>
                  </a:lnTo>
                  <a:lnTo>
                    <a:pt x="160824" y="1523844"/>
                  </a:lnTo>
                  <a:lnTo>
                    <a:pt x="118913" y="1454856"/>
                  </a:lnTo>
                  <a:cubicBezTo>
                    <a:pt x="43077" y="1315255"/>
                    <a:pt x="0" y="1155276"/>
                    <a:pt x="0" y="985235"/>
                  </a:cubicBezTo>
                  <a:cubicBezTo>
                    <a:pt x="0" y="441105"/>
                    <a:pt x="441105" y="0"/>
                    <a:pt x="985235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7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7025261" y="3275373"/>
              <a:ext cx="1648822" cy="446626"/>
            </a:xfrm>
            <a:custGeom>
              <a:avLst/>
              <a:gdLst>
                <a:gd name="connsiteX0" fmla="*/ 0 w 1648822"/>
                <a:gd name="connsiteY0" fmla="*/ 0 h 446626"/>
                <a:gd name="connsiteX1" fmla="*/ 429339 w 1648822"/>
                <a:gd name="connsiteY1" fmla="*/ 0 h 446626"/>
                <a:gd name="connsiteX2" fmla="*/ 449841 w 1648822"/>
                <a:gd name="connsiteY2" fmla="*/ 16916 h 446626"/>
                <a:gd name="connsiteX3" fmla="*/ 824411 w 1648822"/>
                <a:gd name="connsiteY3" fmla="*/ 131331 h 446626"/>
                <a:gd name="connsiteX4" fmla="*/ 1198981 w 1648822"/>
                <a:gd name="connsiteY4" fmla="*/ 16916 h 446626"/>
                <a:gd name="connsiteX5" fmla="*/ 1219483 w 1648822"/>
                <a:gd name="connsiteY5" fmla="*/ 0 h 446626"/>
                <a:gd name="connsiteX6" fmla="*/ 1648822 w 1648822"/>
                <a:gd name="connsiteY6" fmla="*/ 0 h 446626"/>
                <a:gd name="connsiteX7" fmla="*/ 1641383 w 1648822"/>
                <a:gd name="connsiteY7" fmla="*/ 12245 h 446626"/>
                <a:gd name="connsiteX8" fmla="*/ 824411 w 1648822"/>
                <a:gd name="connsiteY8" fmla="*/ 446626 h 446626"/>
                <a:gd name="connsiteX9" fmla="*/ 7439 w 1648822"/>
                <a:gd name="connsiteY9" fmla="*/ 12245 h 446626"/>
                <a:gd name="connsiteX10" fmla="*/ 0 w 1648822"/>
                <a:gd name="connsiteY10" fmla="*/ 0 h 44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48822" h="446626">
                  <a:moveTo>
                    <a:pt x="0" y="0"/>
                  </a:moveTo>
                  <a:lnTo>
                    <a:pt x="429339" y="0"/>
                  </a:lnTo>
                  <a:lnTo>
                    <a:pt x="449841" y="16916"/>
                  </a:lnTo>
                  <a:cubicBezTo>
                    <a:pt x="556764" y="89152"/>
                    <a:pt x="685662" y="131331"/>
                    <a:pt x="824411" y="131331"/>
                  </a:cubicBezTo>
                  <a:cubicBezTo>
                    <a:pt x="963160" y="131331"/>
                    <a:pt x="1092058" y="89152"/>
                    <a:pt x="1198981" y="16916"/>
                  </a:cubicBezTo>
                  <a:lnTo>
                    <a:pt x="1219483" y="0"/>
                  </a:lnTo>
                  <a:lnTo>
                    <a:pt x="1648822" y="0"/>
                  </a:lnTo>
                  <a:lnTo>
                    <a:pt x="1641383" y="12245"/>
                  </a:lnTo>
                  <a:cubicBezTo>
                    <a:pt x="1464329" y="274319"/>
                    <a:pt x="1164492" y="446626"/>
                    <a:pt x="824411" y="446626"/>
                  </a:cubicBezTo>
                  <a:cubicBezTo>
                    <a:pt x="484330" y="446626"/>
                    <a:pt x="184493" y="274319"/>
                    <a:pt x="7439" y="12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7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 flipV="1">
            <a:off x="5242323" y="3058717"/>
            <a:ext cx="3901678" cy="277415"/>
          </a:xfrm>
          <a:prstGeom prst="rect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7" rIns="68573" bIns="34287" anchor="ctr"/>
          <a:lstStyle/>
          <a:p>
            <a:pPr algn="ctr" defTabSz="68574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24"/>
          <p:cNvSpPr txBox="1"/>
          <p:nvPr/>
        </p:nvSpPr>
        <p:spPr>
          <a:xfrm>
            <a:off x="4889898" y="3483769"/>
            <a:ext cx="869156" cy="1066800"/>
          </a:xfrm>
          <a:prstGeom prst="rect">
            <a:avLst/>
          </a:prstGeom>
          <a:noFill/>
        </p:spPr>
        <p:txBody>
          <a:bodyPr wrap="none" lIns="68573" tIns="34287" rIns="68573" bIns="34287">
            <a:spAutoFit/>
          </a:bodyPr>
          <a:lstStyle/>
          <a:p>
            <a:pPr algn="ctr" defTabSz="685749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7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</a:p>
          <a:p>
            <a:pPr algn="ctr" defTabSz="685749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 flipV="1">
            <a:off x="4424296" y="3058815"/>
            <a:ext cx="1734833" cy="1734833"/>
            <a:chOff x="6864437" y="1751529"/>
            <a:chExt cx="1970470" cy="19704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任意多边形 58"/>
            <p:cNvSpPr/>
            <p:nvPr/>
          </p:nvSpPr>
          <p:spPr>
            <a:xfrm>
              <a:off x="6864437" y="1751529"/>
              <a:ext cx="1970470" cy="1523844"/>
            </a:xfrm>
            <a:custGeom>
              <a:avLst/>
              <a:gdLst>
                <a:gd name="connsiteX0" fmla="*/ 985235 w 1970470"/>
                <a:gd name="connsiteY0" fmla="*/ 0 h 1523844"/>
                <a:gd name="connsiteX1" fmla="*/ 1970470 w 1970470"/>
                <a:gd name="connsiteY1" fmla="*/ 985235 h 1523844"/>
                <a:gd name="connsiteX2" fmla="*/ 1851557 w 1970470"/>
                <a:gd name="connsiteY2" fmla="*/ 1454856 h 1523844"/>
                <a:gd name="connsiteX3" fmla="*/ 1809646 w 1970470"/>
                <a:gd name="connsiteY3" fmla="*/ 1523844 h 1523844"/>
                <a:gd name="connsiteX4" fmla="*/ 1380307 w 1970470"/>
                <a:gd name="connsiteY4" fmla="*/ 1523844 h 1523844"/>
                <a:gd name="connsiteX5" fmla="*/ 1458954 w 1970470"/>
                <a:gd name="connsiteY5" fmla="*/ 1458954 h 1523844"/>
                <a:gd name="connsiteX6" fmla="*/ 1655175 w 1970470"/>
                <a:gd name="connsiteY6" fmla="*/ 985235 h 1523844"/>
                <a:gd name="connsiteX7" fmla="*/ 985235 w 1970470"/>
                <a:gd name="connsiteY7" fmla="*/ 315295 h 1523844"/>
                <a:gd name="connsiteX8" fmla="*/ 315295 w 1970470"/>
                <a:gd name="connsiteY8" fmla="*/ 985235 h 1523844"/>
                <a:gd name="connsiteX9" fmla="*/ 511516 w 1970470"/>
                <a:gd name="connsiteY9" fmla="*/ 1458954 h 1523844"/>
                <a:gd name="connsiteX10" fmla="*/ 590163 w 1970470"/>
                <a:gd name="connsiteY10" fmla="*/ 1523844 h 1523844"/>
                <a:gd name="connsiteX11" fmla="*/ 160824 w 1970470"/>
                <a:gd name="connsiteY11" fmla="*/ 1523844 h 1523844"/>
                <a:gd name="connsiteX12" fmla="*/ 118913 w 1970470"/>
                <a:gd name="connsiteY12" fmla="*/ 1454856 h 1523844"/>
                <a:gd name="connsiteX13" fmla="*/ 0 w 1970470"/>
                <a:gd name="connsiteY13" fmla="*/ 985235 h 1523844"/>
                <a:gd name="connsiteX14" fmla="*/ 985235 w 1970470"/>
                <a:gd name="connsiteY14" fmla="*/ 0 h 152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0470" h="1523844">
                  <a:moveTo>
                    <a:pt x="985235" y="0"/>
                  </a:moveTo>
                  <a:cubicBezTo>
                    <a:pt x="1529365" y="0"/>
                    <a:pt x="1970470" y="441105"/>
                    <a:pt x="1970470" y="985235"/>
                  </a:cubicBezTo>
                  <a:cubicBezTo>
                    <a:pt x="1970470" y="1155276"/>
                    <a:pt x="1927393" y="1315255"/>
                    <a:pt x="1851557" y="1454856"/>
                  </a:cubicBezTo>
                  <a:lnTo>
                    <a:pt x="1809646" y="1523844"/>
                  </a:lnTo>
                  <a:lnTo>
                    <a:pt x="1380307" y="1523844"/>
                  </a:lnTo>
                  <a:lnTo>
                    <a:pt x="1458954" y="1458954"/>
                  </a:lnTo>
                  <a:cubicBezTo>
                    <a:pt x="1580189" y="1337719"/>
                    <a:pt x="1655175" y="1170234"/>
                    <a:pt x="1655175" y="985235"/>
                  </a:cubicBezTo>
                  <a:cubicBezTo>
                    <a:pt x="1655175" y="615237"/>
                    <a:pt x="1355233" y="315295"/>
                    <a:pt x="985235" y="315295"/>
                  </a:cubicBezTo>
                  <a:cubicBezTo>
                    <a:pt x="615237" y="315295"/>
                    <a:pt x="315295" y="615237"/>
                    <a:pt x="315295" y="985235"/>
                  </a:cubicBezTo>
                  <a:cubicBezTo>
                    <a:pt x="315295" y="1170234"/>
                    <a:pt x="390281" y="1337719"/>
                    <a:pt x="511516" y="1458954"/>
                  </a:cubicBezTo>
                  <a:lnTo>
                    <a:pt x="590163" y="1523844"/>
                  </a:lnTo>
                  <a:lnTo>
                    <a:pt x="160824" y="1523844"/>
                  </a:lnTo>
                  <a:lnTo>
                    <a:pt x="118913" y="1454856"/>
                  </a:lnTo>
                  <a:cubicBezTo>
                    <a:pt x="43077" y="1315255"/>
                    <a:pt x="0" y="1155276"/>
                    <a:pt x="0" y="985235"/>
                  </a:cubicBezTo>
                  <a:cubicBezTo>
                    <a:pt x="0" y="441105"/>
                    <a:pt x="441105" y="0"/>
                    <a:pt x="985235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7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7025261" y="3275373"/>
              <a:ext cx="1648822" cy="446626"/>
            </a:xfrm>
            <a:custGeom>
              <a:avLst/>
              <a:gdLst>
                <a:gd name="connsiteX0" fmla="*/ 0 w 1648822"/>
                <a:gd name="connsiteY0" fmla="*/ 0 h 446626"/>
                <a:gd name="connsiteX1" fmla="*/ 429339 w 1648822"/>
                <a:gd name="connsiteY1" fmla="*/ 0 h 446626"/>
                <a:gd name="connsiteX2" fmla="*/ 449841 w 1648822"/>
                <a:gd name="connsiteY2" fmla="*/ 16916 h 446626"/>
                <a:gd name="connsiteX3" fmla="*/ 824411 w 1648822"/>
                <a:gd name="connsiteY3" fmla="*/ 131331 h 446626"/>
                <a:gd name="connsiteX4" fmla="*/ 1198981 w 1648822"/>
                <a:gd name="connsiteY4" fmla="*/ 16916 h 446626"/>
                <a:gd name="connsiteX5" fmla="*/ 1219483 w 1648822"/>
                <a:gd name="connsiteY5" fmla="*/ 0 h 446626"/>
                <a:gd name="connsiteX6" fmla="*/ 1648822 w 1648822"/>
                <a:gd name="connsiteY6" fmla="*/ 0 h 446626"/>
                <a:gd name="connsiteX7" fmla="*/ 1641383 w 1648822"/>
                <a:gd name="connsiteY7" fmla="*/ 12245 h 446626"/>
                <a:gd name="connsiteX8" fmla="*/ 824411 w 1648822"/>
                <a:gd name="connsiteY8" fmla="*/ 446626 h 446626"/>
                <a:gd name="connsiteX9" fmla="*/ 7439 w 1648822"/>
                <a:gd name="connsiteY9" fmla="*/ 12245 h 446626"/>
                <a:gd name="connsiteX10" fmla="*/ 0 w 1648822"/>
                <a:gd name="connsiteY10" fmla="*/ 0 h 44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48822" h="446626">
                  <a:moveTo>
                    <a:pt x="0" y="0"/>
                  </a:moveTo>
                  <a:lnTo>
                    <a:pt x="429339" y="0"/>
                  </a:lnTo>
                  <a:lnTo>
                    <a:pt x="449841" y="16916"/>
                  </a:lnTo>
                  <a:cubicBezTo>
                    <a:pt x="556764" y="89152"/>
                    <a:pt x="685662" y="131331"/>
                    <a:pt x="824411" y="131331"/>
                  </a:cubicBezTo>
                  <a:cubicBezTo>
                    <a:pt x="963160" y="131331"/>
                    <a:pt x="1092058" y="89152"/>
                    <a:pt x="1198981" y="16916"/>
                  </a:cubicBezTo>
                  <a:lnTo>
                    <a:pt x="1219483" y="0"/>
                  </a:lnTo>
                  <a:lnTo>
                    <a:pt x="1648822" y="0"/>
                  </a:lnTo>
                  <a:lnTo>
                    <a:pt x="1641383" y="12245"/>
                  </a:lnTo>
                  <a:cubicBezTo>
                    <a:pt x="1464329" y="274319"/>
                    <a:pt x="1164492" y="446626"/>
                    <a:pt x="824411" y="446626"/>
                  </a:cubicBezTo>
                  <a:cubicBezTo>
                    <a:pt x="484330" y="446626"/>
                    <a:pt x="184493" y="274319"/>
                    <a:pt x="7439" y="12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7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1" name="TextBox 59"/>
          <p:cNvSpPr txBox="1">
            <a:spLocks noChangeArrowheads="1"/>
          </p:cNvSpPr>
          <p:nvPr/>
        </p:nvSpPr>
        <p:spPr bwMode="auto">
          <a:xfrm flipH="1">
            <a:off x="1980010" y="1406128"/>
            <a:ext cx="1941909" cy="500131"/>
          </a:xfrm>
          <a:prstGeom prst="rect">
            <a:avLst/>
          </a:prstGeom>
          <a:noFill/>
          <a:ln>
            <a:noFill/>
          </a:ln>
          <a:extLst/>
        </p:spPr>
        <p:txBody>
          <a:bodyPr lIns="68573" tIns="34287" rIns="68573" bIns="3428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defTabSz="68574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卡片</a:t>
            </a:r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Card</a:t>
            </a:r>
            <a:endParaRPr lang="en-US" altLang="ko-KR" sz="28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59"/>
          <p:cNvSpPr txBox="1">
            <a:spLocks noChangeArrowheads="1"/>
          </p:cNvSpPr>
          <p:nvPr/>
        </p:nvSpPr>
        <p:spPr bwMode="auto">
          <a:xfrm flipH="1">
            <a:off x="6179343" y="3451622"/>
            <a:ext cx="2689448" cy="93101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3" tIns="34287" rIns="68573" bIns="3428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defTabSz="68574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 </a:t>
            </a:r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Confirmation</a:t>
            </a:r>
            <a:endParaRPr lang="en-US" altLang="ko-KR" sz="28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59"/>
          <p:cNvSpPr txBox="1">
            <a:spLocks noChangeArrowheads="1"/>
          </p:cNvSpPr>
          <p:nvPr/>
        </p:nvSpPr>
        <p:spPr bwMode="auto">
          <a:xfrm flipH="1">
            <a:off x="0" y="3516351"/>
            <a:ext cx="2684860" cy="93101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3" tIns="34287" rIns="68573" bIns="3428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defTabSz="68574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注释</a:t>
            </a:r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Conversation</a:t>
            </a:r>
            <a:endParaRPr lang="en-US" altLang="ko-KR" sz="28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632037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/>
      <p:bldP spid="50" grpId="0" animBg="1"/>
      <p:bldP spid="51" grpId="0"/>
      <p:bldP spid="56" grpId="0" animBg="1"/>
      <p:bldP spid="57" grpId="0"/>
      <p:bldP spid="61" grpId="0"/>
      <p:bldP spid="63" grpId="0"/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19"/>
          <p:cNvSpPr>
            <a:spLocks/>
          </p:cNvSpPr>
          <p:nvPr/>
        </p:nvSpPr>
        <p:spPr bwMode="auto">
          <a:xfrm>
            <a:off x="2895290" y="3910876"/>
            <a:ext cx="1924867" cy="1233146"/>
          </a:xfrm>
          <a:custGeom>
            <a:avLst/>
            <a:gdLst>
              <a:gd name="T0" fmla="*/ 476 w 542"/>
              <a:gd name="T1" fmla="*/ 410 h 410"/>
              <a:gd name="T2" fmla="*/ 476 w 542"/>
              <a:gd name="T3" fmla="*/ 121 h 410"/>
              <a:gd name="T4" fmla="*/ 422 w 542"/>
              <a:gd name="T5" fmla="*/ 67 h 410"/>
              <a:gd name="T6" fmla="*/ 0 w 542"/>
              <a:gd name="T7" fmla="*/ 67 h 410"/>
              <a:gd name="T8" fmla="*/ 0 w 542"/>
              <a:gd name="T9" fmla="*/ 0 h 410"/>
              <a:gd name="T10" fmla="*/ 422 w 542"/>
              <a:gd name="T11" fmla="*/ 0 h 410"/>
              <a:gd name="T12" fmla="*/ 542 w 542"/>
              <a:gd name="T13" fmla="*/ 121 h 410"/>
              <a:gd name="T14" fmla="*/ 542 w 542"/>
              <a:gd name="T15" fmla="*/ 410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2" h="410">
                <a:moveTo>
                  <a:pt x="476" y="410"/>
                </a:moveTo>
                <a:cubicBezTo>
                  <a:pt x="476" y="121"/>
                  <a:pt x="476" y="121"/>
                  <a:pt x="476" y="121"/>
                </a:cubicBezTo>
                <a:cubicBezTo>
                  <a:pt x="476" y="91"/>
                  <a:pt x="451" y="67"/>
                  <a:pt x="422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0"/>
                  <a:pt x="0" y="0"/>
                  <a:pt x="0" y="0"/>
                </a:cubicBezTo>
                <a:cubicBezTo>
                  <a:pt x="422" y="0"/>
                  <a:pt x="422" y="0"/>
                  <a:pt x="422" y="0"/>
                </a:cubicBezTo>
                <a:cubicBezTo>
                  <a:pt x="488" y="0"/>
                  <a:pt x="542" y="54"/>
                  <a:pt x="542" y="121"/>
                </a:cubicBezTo>
                <a:cubicBezTo>
                  <a:pt x="542" y="410"/>
                  <a:pt x="542" y="410"/>
                  <a:pt x="542" y="410"/>
                </a:cubicBez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457189">
              <a:defRPr/>
            </a:pPr>
            <a:endParaRPr lang="zh-CN" altLang="en-US" kern="0">
              <a:solidFill>
                <a:srgbClr val="103154"/>
              </a:solidFill>
              <a:latin typeface="Century Gothic"/>
            </a:endParaRPr>
          </a:p>
        </p:txBody>
      </p:sp>
      <p:sp>
        <p:nvSpPr>
          <p:cNvPr id="51" name="Freeform 20"/>
          <p:cNvSpPr>
            <a:spLocks/>
          </p:cNvSpPr>
          <p:nvPr/>
        </p:nvSpPr>
        <p:spPr bwMode="auto">
          <a:xfrm>
            <a:off x="4702860" y="3957485"/>
            <a:ext cx="1400040" cy="550320"/>
          </a:xfrm>
          <a:custGeom>
            <a:avLst/>
            <a:gdLst>
              <a:gd name="T0" fmla="*/ 275 w 394"/>
              <a:gd name="T1" fmla="*/ 155 h 155"/>
              <a:gd name="T2" fmla="*/ 0 w 394"/>
              <a:gd name="T3" fmla="*/ 155 h 155"/>
              <a:gd name="T4" fmla="*/ 0 w 394"/>
              <a:gd name="T5" fmla="*/ 94 h 155"/>
              <a:gd name="T6" fmla="*/ 275 w 394"/>
              <a:gd name="T7" fmla="*/ 94 h 155"/>
              <a:gd name="T8" fmla="*/ 332 w 394"/>
              <a:gd name="T9" fmla="*/ 37 h 155"/>
              <a:gd name="T10" fmla="*/ 332 w 394"/>
              <a:gd name="T11" fmla="*/ 0 h 155"/>
              <a:gd name="T12" fmla="*/ 394 w 394"/>
              <a:gd name="T13" fmla="*/ 0 h 155"/>
              <a:gd name="T14" fmla="*/ 394 w 394"/>
              <a:gd name="T15" fmla="*/ 37 h 155"/>
              <a:gd name="T16" fmla="*/ 275 w 394"/>
              <a:gd name="T17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4" h="155">
                <a:moveTo>
                  <a:pt x="275" y="155"/>
                </a:moveTo>
                <a:cubicBezTo>
                  <a:pt x="0" y="155"/>
                  <a:pt x="0" y="155"/>
                  <a:pt x="0" y="155"/>
                </a:cubicBezTo>
                <a:cubicBezTo>
                  <a:pt x="0" y="94"/>
                  <a:pt x="0" y="94"/>
                  <a:pt x="0" y="94"/>
                </a:cubicBezTo>
                <a:cubicBezTo>
                  <a:pt x="275" y="94"/>
                  <a:pt x="275" y="94"/>
                  <a:pt x="275" y="94"/>
                </a:cubicBezTo>
                <a:cubicBezTo>
                  <a:pt x="307" y="94"/>
                  <a:pt x="332" y="68"/>
                  <a:pt x="332" y="37"/>
                </a:cubicBezTo>
                <a:cubicBezTo>
                  <a:pt x="332" y="0"/>
                  <a:pt x="332" y="0"/>
                  <a:pt x="332" y="0"/>
                </a:cubicBezTo>
                <a:cubicBezTo>
                  <a:pt x="394" y="0"/>
                  <a:pt x="394" y="0"/>
                  <a:pt x="394" y="0"/>
                </a:cubicBezTo>
                <a:cubicBezTo>
                  <a:pt x="394" y="37"/>
                  <a:pt x="394" y="37"/>
                  <a:pt x="394" y="37"/>
                </a:cubicBezTo>
                <a:cubicBezTo>
                  <a:pt x="394" y="102"/>
                  <a:pt x="341" y="155"/>
                  <a:pt x="275" y="155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457189">
              <a:defRPr/>
            </a:pPr>
            <a:endParaRPr lang="zh-CN" altLang="en-US" kern="0">
              <a:solidFill>
                <a:srgbClr val="103154"/>
              </a:solidFill>
              <a:latin typeface="Century Gothic"/>
            </a:endParaRPr>
          </a:p>
        </p:txBody>
      </p:sp>
      <p:sp>
        <p:nvSpPr>
          <p:cNvPr id="52" name="Freeform 21"/>
          <p:cNvSpPr>
            <a:spLocks/>
          </p:cNvSpPr>
          <p:nvPr/>
        </p:nvSpPr>
        <p:spPr bwMode="auto">
          <a:xfrm>
            <a:off x="4884820" y="2114066"/>
            <a:ext cx="1278232" cy="521752"/>
          </a:xfrm>
          <a:custGeom>
            <a:avLst/>
            <a:gdLst>
              <a:gd name="T0" fmla="*/ 250 w 360"/>
              <a:gd name="T1" fmla="*/ 147 h 147"/>
              <a:gd name="T2" fmla="*/ 0 w 360"/>
              <a:gd name="T3" fmla="*/ 147 h 147"/>
              <a:gd name="T4" fmla="*/ 0 w 360"/>
              <a:gd name="T5" fmla="*/ 102 h 147"/>
              <a:gd name="T6" fmla="*/ 250 w 360"/>
              <a:gd name="T7" fmla="*/ 102 h 147"/>
              <a:gd name="T8" fmla="*/ 315 w 360"/>
              <a:gd name="T9" fmla="*/ 37 h 147"/>
              <a:gd name="T10" fmla="*/ 315 w 360"/>
              <a:gd name="T11" fmla="*/ 0 h 147"/>
              <a:gd name="T12" fmla="*/ 360 w 360"/>
              <a:gd name="T13" fmla="*/ 0 h 147"/>
              <a:gd name="T14" fmla="*/ 360 w 360"/>
              <a:gd name="T15" fmla="*/ 37 h 147"/>
              <a:gd name="T16" fmla="*/ 250 w 360"/>
              <a:gd name="T1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0" h="147">
                <a:moveTo>
                  <a:pt x="250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0" y="102"/>
                  <a:pt x="0" y="102"/>
                  <a:pt x="0" y="102"/>
                </a:cubicBezTo>
                <a:cubicBezTo>
                  <a:pt x="250" y="102"/>
                  <a:pt x="250" y="102"/>
                  <a:pt x="250" y="102"/>
                </a:cubicBezTo>
                <a:cubicBezTo>
                  <a:pt x="286" y="102"/>
                  <a:pt x="315" y="73"/>
                  <a:pt x="315" y="37"/>
                </a:cubicBezTo>
                <a:cubicBezTo>
                  <a:pt x="315" y="0"/>
                  <a:pt x="315" y="0"/>
                  <a:pt x="315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60" y="37"/>
                  <a:pt x="360" y="37"/>
                  <a:pt x="360" y="37"/>
                </a:cubicBezTo>
                <a:cubicBezTo>
                  <a:pt x="360" y="98"/>
                  <a:pt x="311" y="147"/>
                  <a:pt x="250" y="147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457189">
              <a:defRPr/>
            </a:pPr>
            <a:endParaRPr lang="zh-CN" altLang="en-US" kern="0">
              <a:solidFill>
                <a:srgbClr val="103154"/>
              </a:solidFill>
              <a:latin typeface="Century Gothic"/>
            </a:endParaRPr>
          </a:p>
        </p:txBody>
      </p:sp>
      <p:sp>
        <p:nvSpPr>
          <p:cNvPr id="53" name="Freeform 22"/>
          <p:cNvSpPr>
            <a:spLocks/>
          </p:cNvSpPr>
          <p:nvPr/>
        </p:nvSpPr>
        <p:spPr bwMode="auto">
          <a:xfrm>
            <a:off x="3967502" y="2753099"/>
            <a:ext cx="554903" cy="1282577"/>
          </a:xfrm>
          <a:custGeom>
            <a:avLst/>
            <a:gdLst>
              <a:gd name="T0" fmla="*/ 156 w 156"/>
              <a:gd name="T1" fmla="*/ 361 h 361"/>
              <a:gd name="T2" fmla="*/ 95 w 156"/>
              <a:gd name="T3" fmla="*/ 361 h 361"/>
              <a:gd name="T4" fmla="*/ 95 w 156"/>
              <a:gd name="T5" fmla="*/ 118 h 361"/>
              <a:gd name="T6" fmla="*/ 38 w 156"/>
              <a:gd name="T7" fmla="*/ 61 h 361"/>
              <a:gd name="T8" fmla="*/ 0 w 156"/>
              <a:gd name="T9" fmla="*/ 61 h 361"/>
              <a:gd name="T10" fmla="*/ 0 w 156"/>
              <a:gd name="T11" fmla="*/ 0 h 361"/>
              <a:gd name="T12" fmla="*/ 38 w 156"/>
              <a:gd name="T13" fmla="*/ 0 h 361"/>
              <a:gd name="T14" fmla="*/ 156 w 156"/>
              <a:gd name="T15" fmla="*/ 118 h 361"/>
              <a:gd name="T16" fmla="*/ 156 w 156"/>
              <a:gd name="T17" fmla="*/ 361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361">
                <a:moveTo>
                  <a:pt x="156" y="361"/>
                </a:moveTo>
                <a:cubicBezTo>
                  <a:pt x="95" y="361"/>
                  <a:pt x="95" y="361"/>
                  <a:pt x="95" y="361"/>
                </a:cubicBezTo>
                <a:cubicBezTo>
                  <a:pt x="95" y="118"/>
                  <a:pt x="95" y="118"/>
                  <a:pt x="95" y="118"/>
                </a:cubicBezTo>
                <a:cubicBezTo>
                  <a:pt x="95" y="87"/>
                  <a:pt x="69" y="61"/>
                  <a:pt x="38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0"/>
                  <a:pt x="0" y="0"/>
                  <a:pt x="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103" y="0"/>
                  <a:pt x="156" y="53"/>
                  <a:pt x="156" y="118"/>
                </a:cubicBezTo>
                <a:lnTo>
                  <a:pt x="156" y="361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457189">
              <a:defRPr/>
            </a:pPr>
            <a:endParaRPr lang="zh-CN" altLang="en-US" kern="0">
              <a:solidFill>
                <a:srgbClr val="103154"/>
              </a:solidFill>
              <a:latin typeface="Century Gothic"/>
            </a:endParaRPr>
          </a:p>
        </p:txBody>
      </p:sp>
      <p:sp>
        <p:nvSpPr>
          <p:cNvPr id="54" name="Freeform 23"/>
          <p:cNvSpPr>
            <a:spLocks/>
          </p:cNvSpPr>
          <p:nvPr/>
        </p:nvSpPr>
        <p:spPr bwMode="auto">
          <a:xfrm>
            <a:off x="5137458" y="3193655"/>
            <a:ext cx="1554931" cy="1243483"/>
          </a:xfrm>
          <a:custGeom>
            <a:avLst/>
            <a:gdLst>
              <a:gd name="T0" fmla="*/ 54 w 438"/>
              <a:gd name="T1" fmla="*/ 350 h 350"/>
              <a:gd name="T2" fmla="*/ 0 w 438"/>
              <a:gd name="T3" fmla="*/ 350 h 350"/>
              <a:gd name="T4" fmla="*/ 0 w 438"/>
              <a:gd name="T5" fmla="*/ 114 h 350"/>
              <a:gd name="T6" fmla="*/ 115 w 438"/>
              <a:gd name="T7" fmla="*/ 0 h 350"/>
              <a:gd name="T8" fmla="*/ 438 w 438"/>
              <a:gd name="T9" fmla="*/ 0 h 350"/>
              <a:gd name="T10" fmla="*/ 438 w 438"/>
              <a:gd name="T11" fmla="*/ 53 h 350"/>
              <a:gd name="T12" fmla="*/ 115 w 438"/>
              <a:gd name="T13" fmla="*/ 53 h 350"/>
              <a:gd name="T14" fmla="*/ 54 w 438"/>
              <a:gd name="T15" fmla="*/ 114 h 350"/>
              <a:gd name="T16" fmla="*/ 54 w 438"/>
              <a:gd name="T17" fmla="*/ 350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350">
                <a:moveTo>
                  <a:pt x="54" y="350"/>
                </a:moveTo>
                <a:cubicBezTo>
                  <a:pt x="0" y="350"/>
                  <a:pt x="0" y="350"/>
                  <a:pt x="0" y="350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51"/>
                  <a:pt x="52" y="0"/>
                  <a:pt x="115" y="0"/>
                </a:cubicBezTo>
                <a:cubicBezTo>
                  <a:pt x="438" y="0"/>
                  <a:pt x="438" y="0"/>
                  <a:pt x="438" y="0"/>
                </a:cubicBezTo>
                <a:cubicBezTo>
                  <a:pt x="438" y="53"/>
                  <a:pt x="438" y="53"/>
                  <a:pt x="438" y="53"/>
                </a:cubicBezTo>
                <a:cubicBezTo>
                  <a:pt x="115" y="53"/>
                  <a:pt x="115" y="53"/>
                  <a:pt x="115" y="53"/>
                </a:cubicBezTo>
                <a:cubicBezTo>
                  <a:pt x="81" y="53"/>
                  <a:pt x="54" y="80"/>
                  <a:pt x="54" y="114"/>
                </a:cubicBezTo>
                <a:lnTo>
                  <a:pt x="54" y="35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457189">
              <a:defRPr/>
            </a:pPr>
            <a:endParaRPr lang="zh-CN" altLang="en-US" kern="0">
              <a:solidFill>
                <a:srgbClr val="103154"/>
              </a:solidFill>
              <a:latin typeface="Century Gothic"/>
            </a:endParaRPr>
          </a:p>
        </p:txBody>
      </p:sp>
      <p:sp>
        <p:nvSpPr>
          <p:cNvPr id="55" name="Freeform 24"/>
          <p:cNvSpPr>
            <a:spLocks/>
          </p:cNvSpPr>
          <p:nvPr/>
        </p:nvSpPr>
        <p:spPr bwMode="auto">
          <a:xfrm>
            <a:off x="3474256" y="1691553"/>
            <a:ext cx="1345902" cy="521752"/>
          </a:xfrm>
          <a:custGeom>
            <a:avLst/>
            <a:gdLst>
              <a:gd name="T0" fmla="*/ 379 w 379"/>
              <a:gd name="T1" fmla="*/ 147 h 147"/>
              <a:gd name="T2" fmla="*/ 110 w 379"/>
              <a:gd name="T3" fmla="*/ 147 h 147"/>
              <a:gd name="T4" fmla="*/ 0 w 379"/>
              <a:gd name="T5" fmla="*/ 37 h 147"/>
              <a:gd name="T6" fmla="*/ 0 w 379"/>
              <a:gd name="T7" fmla="*/ 0 h 147"/>
              <a:gd name="T8" fmla="*/ 45 w 379"/>
              <a:gd name="T9" fmla="*/ 0 h 147"/>
              <a:gd name="T10" fmla="*/ 45 w 379"/>
              <a:gd name="T11" fmla="*/ 37 h 147"/>
              <a:gd name="T12" fmla="*/ 110 w 379"/>
              <a:gd name="T13" fmla="*/ 102 h 147"/>
              <a:gd name="T14" fmla="*/ 379 w 379"/>
              <a:gd name="T15" fmla="*/ 102 h 147"/>
              <a:gd name="T16" fmla="*/ 379 w 379"/>
              <a:gd name="T1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9" h="147">
                <a:moveTo>
                  <a:pt x="379" y="147"/>
                </a:moveTo>
                <a:cubicBezTo>
                  <a:pt x="110" y="147"/>
                  <a:pt x="110" y="147"/>
                  <a:pt x="110" y="147"/>
                </a:cubicBezTo>
                <a:cubicBezTo>
                  <a:pt x="49" y="147"/>
                  <a:pt x="0" y="98"/>
                  <a:pt x="0" y="37"/>
                </a:cubicBezTo>
                <a:cubicBezTo>
                  <a:pt x="0" y="0"/>
                  <a:pt x="0" y="0"/>
                  <a:pt x="0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37"/>
                  <a:pt x="45" y="37"/>
                  <a:pt x="45" y="37"/>
                </a:cubicBezTo>
                <a:cubicBezTo>
                  <a:pt x="45" y="73"/>
                  <a:pt x="74" y="102"/>
                  <a:pt x="110" y="102"/>
                </a:cubicBezTo>
                <a:cubicBezTo>
                  <a:pt x="379" y="102"/>
                  <a:pt x="379" y="102"/>
                  <a:pt x="379" y="102"/>
                </a:cubicBezTo>
                <a:lnTo>
                  <a:pt x="379" y="14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457189">
              <a:defRPr/>
            </a:pPr>
            <a:endParaRPr lang="zh-CN" altLang="en-US" kern="0">
              <a:solidFill>
                <a:srgbClr val="103154"/>
              </a:solidFill>
              <a:latin typeface="Century Gothic"/>
            </a:endParaRPr>
          </a:p>
        </p:txBody>
      </p:sp>
      <p:sp>
        <p:nvSpPr>
          <p:cNvPr id="56" name="Freeform 25"/>
          <p:cNvSpPr>
            <a:spLocks/>
          </p:cNvSpPr>
          <p:nvPr/>
        </p:nvSpPr>
        <p:spPr bwMode="auto">
          <a:xfrm>
            <a:off x="3353951" y="3037280"/>
            <a:ext cx="1054165" cy="536788"/>
          </a:xfrm>
          <a:custGeom>
            <a:avLst/>
            <a:gdLst>
              <a:gd name="T0" fmla="*/ 297 w 297"/>
              <a:gd name="T1" fmla="*/ 151 h 151"/>
              <a:gd name="T2" fmla="*/ 114 w 297"/>
              <a:gd name="T3" fmla="*/ 151 h 151"/>
              <a:gd name="T4" fmla="*/ 0 w 297"/>
              <a:gd name="T5" fmla="*/ 37 h 151"/>
              <a:gd name="T6" fmla="*/ 0 w 297"/>
              <a:gd name="T7" fmla="*/ 0 h 151"/>
              <a:gd name="T8" fmla="*/ 53 w 297"/>
              <a:gd name="T9" fmla="*/ 0 h 151"/>
              <a:gd name="T10" fmla="*/ 53 w 297"/>
              <a:gd name="T11" fmla="*/ 37 h 151"/>
              <a:gd name="T12" fmla="*/ 114 w 297"/>
              <a:gd name="T13" fmla="*/ 98 h 151"/>
              <a:gd name="T14" fmla="*/ 297 w 297"/>
              <a:gd name="T15" fmla="*/ 98 h 151"/>
              <a:gd name="T16" fmla="*/ 297 w 297"/>
              <a:gd name="T17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7" h="151">
                <a:moveTo>
                  <a:pt x="297" y="151"/>
                </a:moveTo>
                <a:cubicBezTo>
                  <a:pt x="114" y="151"/>
                  <a:pt x="114" y="151"/>
                  <a:pt x="114" y="151"/>
                </a:cubicBezTo>
                <a:cubicBezTo>
                  <a:pt x="51" y="151"/>
                  <a:pt x="0" y="100"/>
                  <a:pt x="0" y="37"/>
                </a:cubicBezTo>
                <a:cubicBezTo>
                  <a:pt x="0" y="0"/>
                  <a:pt x="0" y="0"/>
                  <a:pt x="0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71"/>
                  <a:pt x="81" y="98"/>
                  <a:pt x="114" y="98"/>
                </a:cubicBezTo>
                <a:cubicBezTo>
                  <a:pt x="297" y="98"/>
                  <a:pt x="297" y="98"/>
                  <a:pt x="297" y="98"/>
                </a:cubicBezTo>
                <a:lnTo>
                  <a:pt x="297" y="151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457189">
              <a:defRPr/>
            </a:pPr>
            <a:endParaRPr lang="zh-CN" altLang="en-US" kern="0">
              <a:solidFill>
                <a:srgbClr val="103154"/>
              </a:solidFill>
              <a:latin typeface="Century Gothic"/>
            </a:endParaRPr>
          </a:p>
        </p:txBody>
      </p:sp>
      <p:sp>
        <p:nvSpPr>
          <p:cNvPr id="57" name="Freeform 26"/>
          <p:cNvSpPr>
            <a:spLocks/>
          </p:cNvSpPr>
          <p:nvPr/>
        </p:nvSpPr>
        <p:spPr bwMode="auto">
          <a:xfrm>
            <a:off x="4408115" y="2238865"/>
            <a:ext cx="536858" cy="1054028"/>
          </a:xfrm>
          <a:custGeom>
            <a:avLst/>
            <a:gdLst>
              <a:gd name="T0" fmla="*/ 37 w 151"/>
              <a:gd name="T1" fmla="*/ 297 h 297"/>
              <a:gd name="T2" fmla="*/ 0 w 151"/>
              <a:gd name="T3" fmla="*/ 297 h 297"/>
              <a:gd name="T4" fmla="*/ 0 w 151"/>
              <a:gd name="T5" fmla="*/ 244 h 297"/>
              <a:gd name="T6" fmla="*/ 37 w 151"/>
              <a:gd name="T7" fmla="*/ 244 h 297"/>
              <a:gd name="T8" fmla="*/ 98 w 151"/>
              <a:gd name="T9" fmla="*/ 183 h 297"/>
              <a:gd name="T10" fmla="*/ 98 w 151"/>
              <a:gd name="T11" fmla="*/ 0 h 297"/>
              <a:gd name="T12" fmla="*/ 151 w 151"/>
              <a:gd name="T13" fmla="*/ 0 h 297"/>
              <a:gd name="T14" fmla="*/ 151 w 151"/>
              <a:gd name="T15" fmla="*/ 183 h 297"/>
              <a:gd name="T16" fmla="*/ 37 w 151"/>
              <a:gd name="T17" fmla="*/ 29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297">
                <a:moveTo>
                  <a:pt x="37" y="297"/>
                </a:moveTo>
                <a:cubicBezTo>
                  <a:pt x="0" y="297"/>
                  <a:pt x="0" y="297"/>
                  <a:pt x="0" y="297"/>
                </a:cubicBezTo>
                <a:cubicBezTo>
                  <a:pt x="0" y="244"/>
                  <a:pt x="0" y="244"/>
                  <a:pt x="0" y="244"/>
                </a:cubicBezTo>
                <a:cubicBezTo>
                  <a:pt x="37" y="244"/>
                  <a:pt x="37" y="244"/>
                  <a:pt x="37" y="244"/>
                </a:cubicBezTo>
                <a:cubicBezTo>
                  <a:pt x="71" y="244"/>
                  <a:pt x="98" y="216"/>
                  <a:pt x="98" y="183"/>
                </a:cubicBezTo>
                <a:cubicBezTo>
                  <a:pt x="98" y="0"/>
                  <a:pt x="98" y="0"/>
                  <a:pt x="98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51" y="183"/>
                  <a:pt x="151" y="183"/>
                  <a:pt x="151" y="183"/>
                </a:cubicBezTo>
                <a:cubicBezTo>
                  <a:pt x="151" y="246"/>
                  <a:pt x="100" y="297"/>
                  <a:pt x="37" y="297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457189">
              <a:defRPr/>
            </a:pPr>
            <a:endParaRPr lang="zh-CN" altLang="en-US" kern="0">
              <a:solidFill>
                <a:srgbClr val="103154"/>
              </a:solidFill>
              <a:latin typeface="Century Gothic"/>
            </a:endParaRPr>
          </a:p>
        </p:txBody>
      </p:sp>
      <p:sp>
        <p:nvSpPr>
          <p:cNvPr id="58" name="Freeform 27"/>
          <p:cNvSpPr>
            <a:spLocks/>
          </p:cNvSpPr>
          <p:nvPr/>
        </p:nvSpPr>
        <p:spPr bwMode="auto">
          <a:xfrm>
            <a:off x="4756998" y="1229946"/>
            <a:ext cx="539866" cy="1054028"/>
          </a:xfrm>
          <a:custGeom>
            <a:avLst/>
            <a:gdLst>
              <a:gd name="T0" fmla="*/ 53 w 152"/>
              <a:gd name="T1" fmla="*/ 297 h 297"/>
              <a:gd name="T2" fmla="*/ 0 w 152"/>
              <a:gd name="T3" fmla="*/ 297 h 297"/>
              <a:gd name="T4" fmla="*/ 0 w 152"/>
              <a:gd name="T5" fmla="*/ 114 h 297"/>
              <a:gd name="T6" fmla="*/ 114 w 152"/>
              <a:gd name="T7" fmla="*/ 0 h 297"/>
              <a:gd name="T8" fmla="*/ 152 w 152"/>
              <a:gd name="T9" fmla="*/ 0 h 297"/>
              <a:gd name="T10" fmla="*/ 152 w 152"/>
              <a:gd name="T11" fmla="*/ 53 h 297"/>
              <a:gd name="T12" fmla="*/ 114 w 152"/>
              <a:gd name="T13" fmla="*/ 53 h 297"/>
              <a:gd name="T14" fmla="*/ 53 w 152"/>
              <a:gd name="T15" fmla="*/ 114 h 297"/>
              <a:gd name="T16" fmla="*/ 53 w 152"/>
              <a:gd name="T17" fmla="*/ 29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" h="297">
                <a:moveTo>
                  <a:pt x="53" y="297"/>
                </a:moveTo>
                <a:cubicBezTo>
                  <a:pt x="0" y="297"/>
                  <a:pt x="0" y="297"/>
                  <a:pt x="0" y="297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51"/>
                  <a:pt x="51" y="0"/>
                  <a:pt x="114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3"/>
                  <a:pt x="152" y="53"/>
                  <a:pt x="152" y="53"/>
                </a:cubicBezTo>
                <a:cubicBezTo>
                  <a:pt x="114" y="53"/>
                  <a:pt x="114" y="53"/>
                  <a:pt x="114" y="53"/>
                </a:cubicBezTo>
                <a:cubicBezTo>
                  <a:pt x="81" y="53"/>
                  <a:pt x="53" y="80"/>
                  <a:pt x="53" y="114"/>
                </a:cubicBezTo>
                <a:lnTo>
                  <a:pt x="53" y="29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457189">
              <a:defRPr/>
            </a:pPr>
            <a:endParaRPr lang="zh-CN" altLang="en-US" kern="0">
              <a:solidFill>
                <a:srgbClr val="103154"/>
              </a:solidFill>
              <a:latin typeface="Century Gothic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2743610" y="3874789"/>
            <a:ext cx="321813" cy="321771"/>
          </a:xfrm>
          <a:prstGeom prst="ellipse">
            <a:avLst/>
          </a:prstGeom>
          <a:solidFill>
            <a:srgbClr val="00B0F0"/>
          </a:solidFill>
          <a:ln w="76200" cap="flat" cmpd="sng" algn="ctr">
            <a:noFill/>
            <a:prstDash val="solid"/>
          </a:ln>
          <a:effectLst>
            <a:outerShdw blurRad="368300" dist="101600" dir="10800000" algn="r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algn="ctr" defTabSz="457189"/>
            <a:endParaRPr lang="zh-CN" altLang="en-US" kern="0">
              <a:solidFill>
                <a:srgbClr val="57C6C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3285274" y="2798383"/>
            <a:ext cx="321813" cy="321771"/>
          </a:xfrm>
          <a:prstGeom prst="ellipse">
            <a:avLst/>
          </a:prstGeom>
          <a:solidFill>
            <a:srgbClr val="00B0F0"/>
          </a:solidFill>
          <a:ln w="76200" cap="flat" cmpd="sng" algn="ctr">
            <a:noFill/>
            <a:prstDash val="solid"/>
          </a:ln>
          <a:effectLst>
            <a:outerShdw blurRad="368300" dist="101600" dir="10800000" algn="r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algn="ctr" defTabSz="457189"/>
            <a:endParaRPr lang="zh-CN" altLang="en-US" kern="0">
              <a:solidFill>
                <a:srgbClr val="57C6C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6522257" y="3132008"/>
            <a:ext cx="321813" cy="321771"/>
          </a:xfrm>
          <a:prstGeom prst="ellipse">
            <a:avLst/>
          </a:prstGeom>
          <a:solidFill>
            <a:srgbClr val="00B0F0"/>
          </a:solidFill>
          <a:ln w="76200" cap="flat" cmpd="sng" algn="ctr">
            <a:noFill/>
            <a:prstDash val="solid"/>
          </a:ln>
          <a:effectLst>
            <a:outerShdw blurRad="368300" dist="101600" dir="10800000" algn="r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algn="ctr" defTabSz="457189"/>
            <a:endParaRPr lang="zh-CN" altLang="en-US" kern="0">
              <a:solidFill>
                <a:srgbClr val="57C6C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5922941" y="1899332"/>
            <a:ext cx="321813" cy="321771"/>
          </a:xfrm>
          <a:prstGeom prst="ellipse">
            <a:avLst/>
          </a:prstGeom>
          <a:solidFill>
            <a:srgbClr val="00B0F0"/>
          </a:solidFill>
          <a:ln w="76200" cap="flat" cmpd="sng" algn="ctr">
            <a:noFill/>
            <a:prstDash val="solid"/>
          </a:ln>
          <a:effectLst>
            <a:outerShdw blurRad="368300" dist="101600" dir="10800000" algn="r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algn="ctr" defTabSz="457189"/>
            <a:endParaRPr lang="zh-CN" altLang="en-US" kern="0">
              <a:solidFill>
                <a:srgbClr val="57C6C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3390251" y="1442282"/>
            <a:ext cx="321813" cy="321771"/>
          </a:xfrm>
          <a:prstGeom prst="ellipse">
            <a:avLst/>
          </a:prstGeom>
          <a:solidFill>
            <a:srgbClr val="00B0F0"/>
          </a:solidFill>
          <a:ln w="76200" cap="flat" cmpd="sng" algn="ctr">
            <a:noFill/>
            <a:prstDash val="solid"/>
          </a:ln>
          <a:effectLst>
            <a:outerShdw blurRad="368300" dist="101600" dir="10800000" algn="r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algn="ctr" defTabSz="457189">
              <a:defRPr/>
            </a:pPr>
            <a:endParaRPr lang="zh-CN" altLang="en-US" kern="0">
              <a:solidFill>
                <a:srgbClr val="57C6C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64" name="TextBox 22"/>
          <p:cNvSpPr txBox="1"/>
          <p:nvPr/>
        </p:nvSpPr>
        <p:spPr>
          <a:xfrm>
            <a:off x="1389835" y="3816385"/>
            <a:ext cx="949357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457189">
              <a:defRPr/>
            </a:pPr>
            <a:r>
              <a:rPr lang="zh-CN" altLang="en-US" sz="2000" kern="0" noProof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工程师</a:t>
            </a:r>
            <a:endParaRPr lang="en-US" altLang="zh-CN" sz="2000" kern="0" noProof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5" name="TextBox 22"/>
          <p:cNvSpPr txBox="1"/>
          <p:nvPr/>
        </p:nvSpPr>
        <p:spPr>
          <a:xfrm>
            <a:off x="2306688" y="2680722"/>
            <a:ext cx="81993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457189">
              <a:defRPr/>
            </a:pPr>
            <a:r>
              <a:rPr lang="zh-CN" altLang="en-US" sz="2000" kern="0" noProof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教师</a:t>
            </a:r>
            <a:endParaRPr lang="en-US" altLang="zh-CN" sz="2000" kern="0" noProof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6" name="TextBox 22"/>
          <p:cNvSpPr txBox="1"/>
          <p:nvPr/>
        </p:nvSpPr>
        <p:spPr>
          <a:xfrm>
            <a:off x="7009690" y="3074400"/>
            <a:ext cx="1613235" cy="4072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457189">
              <a:defRPr/>
            </a:pPr>
            <a:r>
              <a:rPr lang="zh-CN" altLang="en-US" sz="2000" kern="0" noProof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交友达人</a:t>
            </a:r>
            <a:endParaRPr lang="en-US" altLang="zh-CN" sz="2000" kern="0" noProof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7" name="TextBox 22"/>
          <p:cNvSpPr txBox="1"/>
          <p:nvPr/>
        </p:nvSpPr>
        <p:spPr>
          <a:xfrm>
            <a:off x="6522257" y="1824992"/>
            <a:ext cx="974262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457189">
              <a:defRPr/>
            </a:pPr>
            <a:r>
              <a:rPr lang="zh-CN" altLang="en-US" sz="2000" kern="0" noProof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广告商</a:t>
            </a:r>
            <a:endParaRPr lang="en-US" altLang="zh-CN" sz="2000" kern="0" noProof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5121139" y="1143421"/>
            <a:ext cx="321813" cy="321771"/>
          </a:xfrm>
          <a:prstGeom prst="ellipse">
            <a:avLst/>
          </a:prstGeom>
          <a:solidFill>
            <a:srgbClr val="00B0F0"/>
          </a:solidFill>
          <a:ln w="76200" cap="flat" cmpd="sng" algn="ctr">
            <a:noFill/>
            <a:prstDash val="solid"/>
          </a:ln>
          <a:effectLst>
            <a:outerShdw blurRad="368300" dist="101600" dir="10800000" algn="r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algn="ctr" defTabSz="457189"/>
            <a:endParaRPr lang="zh-CN" altLang="en-US" kern="0">
              <a:solidFill>
                <a:srgbClr val="57C6C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69" name="TextBox 22"/>
          <p:cNvSpPr txBox="1"/>
          <p:nvPr/>
        </p:nvSpPr>
        <p:spPr>
          <a:xfrm>
            <a:off x="2423506" y="1325471"/>
            <a:ext cx="818758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endParaRPr lang="en-US" altLang="zh-CN" sz="2000" noProof="1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TextBox 22"/>
          <p:cNvSpPr txBox="1"/>
          <p:nvPr/>
        </p:nvSpPr>
        <p:spPr>
          <a:xfrm>
            <a:off x="5523936" y="1035786"/>
            <a:ext cx="2372015" cy="4072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457189">
              <a:defRPr/>
            </a:pPr>
            <a:r>
              <a:rPr lang="en-US" altLang="zh-CN" sz="2000" kern="0" noProof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IT</a:t>
            </a:r>
            <a:r>
              <a:rPr lang="zh-CN" altLang="en-US" sz="2000" kern="0" noProof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技术爱好者</a:t>
            </a:r>
            <a:endParaRPr lang="en-US" altLang="zh-CN" sz="2000" kern="0" noProof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891149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7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/>
      <p:bldP spid="65" grpId="0"/>
      <p:bldP spid="66" grpId="0"/>
      <p:bldP spid="67" grpId="0"/>
      <p:bldP spid="68" grpId="0" animBg="1"/>
      <p:bldP spid="69" grpId="0"/>
      <p:bldP spid="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47" name="椭圆 46"/>
          <p:cNvSpPr/>
          <p:nvPr/>
        </p:nvSpPr>
        <p:spPr>
          <a:xfrm>
            <a:off x="1187575" y="1356400"/>
            <a:ext cx="1924475" cy="192447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chemeClr val="bg1">
                  <a:lumMod val="75000"/>
                </a:schemeClr>
              </a:gs>
              <a:gs pos="70000">
                <a:srgbClr val="FAFAFA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/>
          </a:p>
        </p:txBody>
      </p:sp>
      <p:sp>
        <p:nvSpPr>
          <p:cNvPr id="49" name="TextBox 4"/>
          <p:cNvSpPr txBox="1"/>
          <p:nvPr/>
        </p:nvSpPr>
        <p:spPr>
          <a:xfrm>
            <a:off x="1351606" y="1619038"/>
            <a:ext cx="15635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9000" dirty="0" smtClean="0">
                <a:solidFill>
                  <a:srgbClr val="00B0F0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Impact" pitchFamily="34" charset="0"/>
              </a:rPr>
              <a:t>03</a:t>
            </a:r>
            <a:endParaRPr lang="zh-CN" altLang="en-US" sz="9000" dirty="0">
              <a:solidFill>
                <a:srgbClr val="00B0F0"/>
              </a:solidFill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  <a:latin typeface="Impact" pitchFamily="34" charset="0"/>
            </a:endParaRPr>
          </a:p>
        </p:txBody>
      </p:sp>
      <p:sp>
        <p:nvSpPr>
          <p:cNvPr id="61" name="TextBox 6"/>
          <p:cNvSpPr txBox="1">
            <a:spLocks noChangeArrowheads="1"/>
          </p:cNvSpPr>
          <p:nvPr/>
        </p:nvSpPr>
        <p:spPr bwMode="auto">
          <a:xfrm>
            <a:off x="3473263" y="1933916"/>
            <a:ext cx="265476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访谈</a:t>
            </a:r>
            <a:endParaRPr lang="zh-CN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2" name="组合 21"/>
          <p:cNvGrpSpPr/>
          <p:nvPr/>
        </p:nvGrpSpPr>
        <p:grpSpPr>
          <a:xfrm flipH="1">
            <a:off x="991183" y="903053"/>
            <a:ext cx="898186" cy="90669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" name="同心圆 2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3087523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/>
      <p:bldP spid="61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等线 Light"/>
        <a:ea typeface="微软雅黑"/>
        <a:cs typeface=""/>
      </a:majorFont>
      <a:minorFont>
        <a:latin typeface="等线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851</Words>
  <Application>Microsoft Office PowerPoint</Application>
  <PresentationFormat>全屏显示(16:9)</PresentationFormat>
  <Paragraphs>135</Paragraphs>
  <Slides>19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宋体</vt:lpstr>
      <vt:lpstr>微软雅黑</vt:lpstr>
      <vt:lpstr>方正正中黑简体</vt:lpstr>
      <vt:lpstr>等线</vt:lpstr>
      <vt:lpstr>等线 Light</vt:lpstr>
      <vt:lpstr>Arial</vt:lpstr>
      <vt:lpstr>Calibri</vt:lpstr>
      <vt:lpstr>Century Gothic</vt:lpstr>
      <vt:lpstr>Impact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公司简介</dc:title>
  <dc:creator>第一PPT</dc:creator>
  <cp:keywords>www.1ppt.com</cp:keywords>
  <dc:description>www.1ppt.com</dc:description>
  <cp:lastModifiedBy>xb21cn</cp:lastModifiedBy>
  <cp:revision>37</cp:revision>
  <dcterms:created xsi:type="dcterms:W3CDTF">2016-12-25T02:27:54Z</dcterms:created>
  <dcterms:modified xsi:type="dcterms:W3CDTF">2019-03-22T02:57:22Z</dcterms:modified>
</cp:coreProperties>
</file>