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561704"/>
            <a:ext cx="8825658" cy="2495005"/>
          </a:xfrm>
        </p:spPr>
        <p:txBody>
          <a:bodyPr/>
          <a:lstStyle/>
          <a:p>
            <a:pPr algn="ctr"/>
            <a:r>
              <a:rPr lang="en-US" altLang="zh-CN" sz="9600" dirty="0" smtClean="0"/>
              <a:t>IT</a:t>
            </a:r>
            <a:r>
              <a:rPr lang="zh-CN" altLang="en-US" sz="9600" dirty="0" smtClean="0"/>
              <a:t>视界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                                                 组员：孙相鹏  王秀霞  孟红全  曾强胜  </a:t>
            </a:r>
            <a:endParaRPr lang="en-US" altLang="zh-CN" dirty="0"/>
          </a:p>
          <a:p>
            <a:pPr algn="r"/>
            <a:r>
              <a:rPr lang="zh-CN" altLang="en-US" dirty="0" smtClean="0"/>
              <a:t>软件</a:t>
            </a:r>
            <a:r>
              <a:rPr lang="en-US" altLang="zh-CN" dirty="0" smtClean="0"/>
              <a:t>1602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8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48640"/>
            <a:ext cx="9980613" cy="130629"/>
          </a:xfrm>
        </p:spPr>
        <p:txBody>
          <a:bodyPr/>
          <a:lstStyle/>
          <a:p>
            <a:r>
              <a:rPr lang="zh-CN" altLang="en-US" sz="2800" dirty="0" smtClean="0"/>
              <a:t>产品愿景及定位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1031966"/>
            <a:ext cx="8825658" cy="46068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latin typeface="+mj-ea"/>
              </a:rPr>
              <a:t>现在</a:t>
            </a:r>
            <a:r>
              <a:rPr lang="zh-CN" altLang="zh-CN" dirty="0">
                <a:solidFill>
                  <a:schemeClr val="tx1"/>
                </a:solidFill>
                <a:latin typeface="+mj-ea"/>
              </a:rPr>
              <a:t>想学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IT</a:t>
            </a:r>
            <a:r>
              <a:rPr lang="zh-CN" altLang="zh-CN" dirty="0">
                <a:solidFill>
                  <a:schemeClr val="tx1"/>
                </a:solidFill>
                <a:latin typeface="+mj-ea"/>
              </a:rPr>
              <a:t>的人很多，网络上也有很多免费的资源，但是他们往往需要花费大量的时间去寻找好的资源，甚至当你想学一门技术的时候，因为懒得找学习资源而放弃了。一个好的资源，可以让我们更快的学好一门技术，但是怎么找到好的资源呢？通常的做法是穷举，一个个比较，这样浪费了宝贵的时间。也有的人会百度一下，选择第一个，这样找到的资源可能并不是自己想要的。我们致力于为广大用户提供优质的学习资源，让用户能专注于学习技术</a:t>
            </a:r>
            <a:r>
              <a:rPr lang="zh-CN" altLang="zh-CN" dirty="0" smtClean="0">
                <a:solidFill>
                  <a:schemeClr val="tx1"/>
                </a:solidFill>
                <a:latin typeface="+mj-ea"/>
              </a:rPr>
              <a:t>本身。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IT</a:t>
            </a:r>
            <a:r>
              <a:rPr lang="zh-CN" altLang="zh-CN" dirty="0" smtClean="0">
                <a:solidFill>
                  <a:schemeClr val="tx1"/>
                </a:solidFill>
              </a:rPr>
              <a:t>视界是一款专门为从事于</a:t>
            </a:r>
            <a:r>
              <a:rPr lang="en-US" altLang="zh-CN" dirty="0" smtClean="0">
                <a:solidFill>
                  <a:schemeClr val="tx1"/>
                </a:solidFill>
              </a:rPr>
              <a:t>IT</a:t>
            </a:r>
            <a:r>
              <a:rPr lang="zh-CN" altLang="zh-CN" dirty="0" smtClean="0">
                <a:solidFill>
                  <a:schemeClr val="tx1"/>
                </a:solidFill>
              </a:rPr>
              <a:t>行业的程序员以及对</a:t>
            </a:r>
            <a:r>
              <a:rPr lang="en-US" altLang="zh-CN" dirty="0" smtClean="0">
                <a:solidFill>
                  <a:schemeClr val="tx1"/>
                </a:solidFill>
              </a:rPr>
              <a:t>IT</a:t>
            </a:r>
            <a:r>
              <a:rPr lang="zh-CN" altLang="zh-CN" dirty="0" smtClean="0">
                <a:solidFill>
                  <a:schemeClr val="tx1"/>
                </a:solidFill>
              </a:rPr>
              <a:t>行业感到兴趣的人员而开发的一款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IT</a:t>
            </a:r>
            <a:r>
              <a:rPr lang="zh-CN" altLang="zh-CN" dirty="0" smtClean="0">
                <a:solidFill>
                  <a:schemeClr val="tx1"/>
                </a:solidFill>
              </a:rPr>
              <a:t>视界让你读到想读的精品文章，学到想学的高质量的项目。让你专注于学习</a:t>
            </a:r>
            <a:r>
              <a:rPr lang="en-US" altLang="zh-CN" dirty="0" smtClean="0">
                <a:solidFill>
                  <a:schemeClr val="tx1"/>
                </a:solidFill>
              </a:rPr>
              <a:t>it</a:t>
            </a:r>
            <a:r>
              <a:rPr lang="zh-CN" altLang="zh-CN" dirty="0" smtClean="0">
                <a:solidFill>
                  <a:schemeClr val="tx1"/>
                </a:solidFill>
              </a:rPr>
              <a:t>技术，不用再浪费时间查找资料。同时你可以与志同道合的朋友交流学习，分享经验。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4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91" y="287383"/>
            <a:ext cx="9907143" cy="901337"/>
          </a:xfrm>
        </p:spPr>
        <p:txBody>
          <a:bodyPr/>
          <a:lstStyle/>
          <a:p>
            <a:r>
              <a:rPr lang="zh-CN" altLang="en-US" sz="2800" dirty="0" smtClean="0"/>
              <a:t>涉众和客户说明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888274"/>
            <a:ext cx="9814723" cy="5360126"/>
          </a:xfrm>
        </p:spPr>
        <p:txBody>
          <a:bodyPr/>
          <a:lstStyle/>
          <a:p>
            <a:pPr marL="857250" lvl="2" indent="0">
              <a:buNone/>
            </a:pPr>
            <a:r>
              <a:rPr lang="zh-CN" altLang="en-US" sz="2600" dirty="0" smtClean="0"/>
              <a:t>参与本项目的人员包括：</a:t>
            </a:r>
            <a:endParaRPr lang="en-US" altLang="zh-CN" sz="2600" dirty="0" smtClean="0"/>
          </a:p>
          <a:p>
            <a:pPr marL="914400" lvl="2" indent="0">
              <a:buNone/>
            </a:pPr>
            <a:r>
              <a:rPr lang="zh-CN" altLang="en-US" dirty="0" smtClean="0"/>
              <a:t>产品经理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软件开发人员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软件测试人员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软件维护人员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600" dirty="0" smtClean="0"/>
              <a:t>客户：</a:t>
            </a:r>
            <a:endParaRPr lang="en-US" altLang="zh-CN" sz="2600" dirty="0" smtClean="0"/>
          </a:p>
          <a:p>
            <a:pPr marL="914400" lvl="2" indent="0">
              <a:buNone/>
            </a:pPr>
            <a:r>
              <a:rPr lang="zh-CN" altLang="en-US" dirty="0" smtClean="0"/>
              <a:t>从事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行业的技术人员</a:t>
            </a:r>
            <a:r>
              <a:rPr lang="en-US" altLang="zh-CN" dirty="0" smtClean="0"/>
              <a:t>+IT</a:t>
            </a:r>
            <a:r>
              <a:rPr lang="zh-CN" altLang="en-US" dirty="0" smtClean="0"/>
              <a:t>技术爱好者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99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0050834" cy="1853248"/>
          </a:xfrm>
        </p:spPr>
        <p:txBody>
          <a:bodyPr/>
          <a:lstStyle/>
          <a:p>
            <a:r>
              <a:rPr lang="zh-CN" altLang="en-US" sz="2800" dirty="0" smtClean="0"/>
              <a:t>主要功能性需求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927463"/>
            <a:ext cx="9083202" cy="5320937"/>
          </a:xfrm>
        </p:spPr>
        <p:txBody>
          <a:bodyPr/>
          <a:lstStyle/>
          <a:p>
            <a:r>
              <a:rPr lang="zh-CN" altLang="zh-CN" dirty="0"/>
              <a:t>推送最新</a:t>
            </a:r>
            <a:r>
              <a:rPr lang="en-US" altLang="zh-CN" dirty="0"/>
              <a:t>it</a:t>
            </a:r>
            <a:r>
              <a:rPr lang="zh-CN" altLang="zh-CN" dirty="0"/>
              <a:t>技术</a:t>
            </a:r>
            <a:r>
              <a:rPr lang="zh-CN" altLang="zh-CN" dirty="0" smtClean="0"/>
              <a:t>动态</a:t>
            </a:r>
            <a:endParaRPr lang="en-US" altLang="zh-CN" dirty="0" smtClean="0"/>
          </a:p>
          <a:p>
            <a:r>
              <a:rPr lang="zh-CN" altLang="zh-CN" dirty="0"/>
              <a:t>根据用户喜好，推送</a:t>
            </a:r>
            <a:r>
              <a:rPr lang="zh-CN" altLang="zh-CN" dirty="0" smtClean="0"/>
              <a:t>优质</a:t>
            </a:r>
            <a:r>
              <a:rPr lang="en-US" altLang="zh-CN" dirty="0" smtClean="0"/>
              <a:t>IT</a:t>
            </a:r>
            <a:r>
              <a:rPr lang="zh-CN" altLang="zh-CN" dirty="0" smtClean="0"/>
              <a:t>技术文章</a:t>
            </a:r>
            <a:endParaRPr lang="en-US" altLang="zh-CN" dirty="0" smtClean="0"/>
          </a:p>
          <a:p>
            <a:r>
              <a:rPr lang="zh-CN" altLang="zh-CN" dirty="0"/>
              <a:t>根据用户喜好，推送优质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r>
              <a:rPr lang="zh-CN" altLang="zh-CN" dirty="0" smtClean="0"/>
              <a:t>根据</a:t>
            </a:r>
            <a:r>
              <a:rPr lang="en-US" altLang="zh-CN" dirty="0" smtClean="0"/>
              <a:t>IT</a:t>
            </a:r>
            <a:r>
              <a:rPr lang="zh-CN" altLang="zh-CN" dirty="0" smtClean="0"/>
              <a:t>招聘</a:t>
            </a:r>
            <a:r>
              <a:rPr lang="zh-CN" altLang="zh-CN" dirty="0"/>
              <a:t>信息</a:t>
            </a:r>
            <a:r>
              <a:rPr lang="zh-CN" altLang="zh-CN" dirty="0" smtClean="0"/>
              <a:t>，</a:t>
            </a:r>
            <a:r>
              <a:rPr lang="zh-CN" altLang="en-US" dirty="0"/>
              <a:t>并</a:t>
            </a:r>
            <a:r>
              <a:rPr lang="zh-CN" altLang="en-US" dirty="0" smtClean="0"/>
              <a:t>根据其信息</a:t>
            </a:r>
            <a:r>
              <a:rPr lang="zh-CN" altLang="zh-CN" dirty="0" smtClean="0"/>
              <a:t>推</a:t>
            </a:r>
            <a:r>
              <a:rPr lang="zh-CN" altLang="zh-CN" dirty="0"/>
              <a:t>送</a:t>
            </a:r>
            <a:r>
              <a:rPr lang="zh-CN" altLang="zh-CN" dirty="0" smtClean="0"/>
              <a:t>相关</a:t>
            </a:r>
            <a:r>
              <a:rPr lang="zh-CN" altLang="en-US" dirty="0" smtClean="0"/>
              <a:t>技术的</a:t>
            </a:r>
            <a:r>
              <a:rPr lang="zh-CN" altLang="zh-CN" dirty="0" smtClean="0"/>
              <a:t>优质教程</a:t>
            </a:r>
            <a:endParaRPr lang="en-US" altLang="zh-CN" dirty="0" smtClean="0"/>
          </a:p>
          <a:p>
            <a:r>
              <a:rPr lang="zh-CN" altLang="zh-CN" dirty="0"/>
              <a:t>对劣质文章筛选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0050834" cy="1853248"/>
          </a:xfrm>
        </p:spPr>
        <p:txBody>
          <a:bodyPr/>
          <a:lstStyle/>
          <a:p>
            <a:r>
              <a:rPr lang="zh-CN" altLang="en-US" sz="2800" dirty="0" smtClean="0"/>
              <a:t>其他需求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901337"/>
            <a:ext cx="8946541" cy="5347063"/>
          </a:xfrm>
        </p:spPr>
        <p:txBody>
          <a:bodyPr/>
          <a:lstStyle/>
          <a:p>
            <a:r>
              <a:rPr lang="zh-CN" altLang="en-US" dirty="0" smtClean="0"/>
              <a:t>系统需求：</a:t>
            </a:r>
            <a:endParaRPr lang="en-US" altLang="zh-CN" dirty="0" smtClean="0"/>
          </a:p>
          <a:p>
            <a:r>
              <a:rPr lang="zh-CN" altLang="en-US" dirty="0" smtClean="0"/>
              <a:t>环境需求：</a:t>
            </a:r>
            <a:endParaRPr lang="en-US" altLang="zh-CN" dirty="0" smtClean="0"/>
          </a:p>
          <a:p>
            <a:r>
              <a:rPr lang="zh-CN" altLang="en-US" dirty="0" smtClean="0"/>
              <a:t>可用性需求：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94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0834" cy="1853248"/>
          </a:xfrm>
        </p:spPr>
        <p:txBody>
          <a:bodyPr/>
          <a:lstStyle/>
          <a:p>
            <a:r>
              <a:rPr lang="zh-CN" altLang="en-US" sz="2800" dirty="0" smtClean="0"/>
              <a:t>缺陷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2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2403566"/>
            <a:ext cx="9404723" cy="2612570"/>
          </a:xfrm>
        </p:spPr>
        <p:txBody>
          <a:bodyPr/>
          <a:lstStyle/>
          <a:p>
            <a:pPr algn="ctr"/>
            <a:r>
              <a:rPr lang="en-US" altLang="zh-CN" sz="8800" dirty="0" smtClean="0"/>
              <a:t>THANK  YOU</a:t>
            </a:r>
            <a:r>
              <a:rPr lang="zh-CN" altLang="en-US" sz="8800" dirty="0" smtClean="0"/>
              <a:t>！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0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116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</vt:lpstr>
      <vt:lpstr>IT视界</vt:lpstr>
      <vt:lpstr>产品愿景及定位</vt:lpstr>
      <vt:lpstr>涉众和客户说明</vt:lpstr>
      <vt:lpstr>主要功能性需求</vt:lpstr>
      <vt:lpstr>其他需求</vt:lpstr>
      <vt:lpstr>缺陷</vt:lpstr>
      <vt:lpstr>THANK 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IT视界</dc:title>
  <dc:creator>曾</dc:creator>
  <cp:lastModifiedBy>曾</cp:lastModifiedBy>
  <cp:revision>3</cp:revision>
  <dcterms:created xsi:type="dcterms:W3CDTF">2019-03-08T05:19:36Z</dcterms:created>
  <dcterms:modified xsi:type="dcterms:W3CDTF">2019-03-08T05:42:15Z</dcterms:modified>
</cp:coreProperties>
</file>