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20" r:id="rId7"/>
    <p:sldId id="321" r:id="rId8"/>
    <p:sldId id="294" r:id="rId9"/>
    <p:sldId id="303" r:id="rId10"/>
    <p:sldId id="295" r:id="rId11"/>
    <p:sldId id="297" r:id="rId12"/>
    <p:sldId id="299" r:id="rId13"/>
    <p:sldId id="330" r:id="rId14"/>
    <p:sldId id="300" r:id="rId15"/>
    <p:sldId id="322" r:id="rId16"/>
    <p:sldId id="27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C035365B-F6BF-4DC6-9561-EFEEF279882F}" type="parTrans">
      <dgm:prSet/>
      <dgm:spPr/>
      <dgm:t>
        <a:bodyPr/>
        <a:p>
          <a:endParaRPr lang="zh-CN" altLang="en-US"/>
        </a:p>
      </dgm:t>
    </dgm:pt>
    <dgm:pt modelId="{E0FFEB56-236E-4FE9-83BF-31494E265D5A}" cxnId="{C035365B-F6BF-4DC6-9561-EFEEF279882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C2BFF99-DAE2-494A-88AB-85D75BC6D2EE}" cxnId="{ED29CA9F-BFEE-4ECD-A114-8D1BBE6E405B}" type="parTrans">
      <dgm:prSet/>
      <dgm:spPr/>
      <dgm:t>
        <a:bodyPr/>
        <a:p>
          <a:endParaRPr lang="zh-CN" altLang="en-US"/>
        </a:p>
      </dgm:t>
    </dgm:pt>
    <dgm:pt modelId="{B98A0394-6758-42EB-8D0E-4491BED52B6C}" cxnId="{ED29CA9F-BFEE-4ECD-A114-8D1BBE6E405B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8982534C-CA46-4979-9677-AC24DDD95868}" type="parTrans">
      <dgm:prSet/>
      <dgm:spPr/>
      <dgm:t>
        <a:bodyPr/>
        <a:p>
          <a:endParaRPr lang="zh-CN" altLang="en-US"/>
        </a:p>
      </dgm:t>
    </dgm:pt>
    <dgm:pt modelId="{39CECE7E-7D7C-4022-9437-1E0813814145}" cxnId="{8982534C-CA46-4979-9677-AC24DDD95868}" type="sibTrans">
      <dgm:prSet/>
      <dgm:spPr/>
      <dgm:t>
        <a:bodyPr/>
        <a:p>
          <a:endParaRPr lang="zh-CN" altLang="en-US"/>
        </a:p>
      </dgm:t>
    </dgm:pt>
    <dgm:pt modelId="{13A1BA05-A83F-442E-AC90-E1A569E689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gm:t>
    </dgm:pt>
    <dgm:pt modelId="{2845A291-8AA9-4A47-8DBD-071B2C9BECD6}" cxnId="{1311680D-932F-4A5F-B890-1DF76F9007F0}" type="parTrans">
      <dgm:prSet/>
      <dgm:spPr/>
    </dgm:pt>
    <dgm:pt modelId="{2F7466DA-8274-446D-AD68-BDF68CC54DFD}" cxnId="{1311680D-932F-4A5F-B890-1DF76F9007F0}" type="sibTrans">
      <dgm:prSet/>
      <dgm:spPr/>
    </dgm:pt>
    <dgm:pt modelId="{51E7A158-BFC2-47B2-8B3C-476A333700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r>
            <a:rPr lang="en-US" altLang="zh-CN"/>
            <a:t/>
          </a:r>
          <a:endParaRPr lang="en-US" altLang="zh-CN"/>
        </a:p>
      </dgm:t>
    </dgm:pt>
    <dgm:pt modelId="{AF86616F-F0C8-4A89-87C6-B67BA271F6D8}" cxnId="{EB27C3B8-33EF-4DAC-8FA7-0C91E41004C5}" type="parTrans">
      <dgm:prSet/>
      <dgm:spPr/>
    </dgm:pt>
    <dgm:pt modelId="{184784B9-A758-4CCD-89BD-4D01C997C297}" cxnId="{EB27C3B8-33EF-4DAC-8FA7-0C91E41004C5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581124B7-0397-40F7-9B1D-41220103BA68}" cxnId="{705B5263-B052-442B-9E0C-4EEF316A2B35}" type="parTrans">
      <dgm:prSet/>
      <dgm:spPr/>
      <dgm:t>
        <a:bodyPr/>
        <a:p>
          <a:endParaRPr lang="zh-CN" altLang="en-US"/>
        </a:p>
      </dgm:t>
    </dgm:pt>
    <dgm:pt modelId="{A23C44A9-E7A6-467B-BF93-DD0656347715}" cxnId="{705B5263-B052-442B-9E0C-4EEF316A2B3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D2079773-E641-4CA2-B125-BDC436FF23C8}" type="parTrans">
      <dgm:prSet/>
      <dgm:spPr/>
      <dgm:t>
        <a:bodyPr/>
        <a:p>
          <a:endParaRPr lang="zh-CN" altLang="en-US"/>
        </a:p>
      </dgm:t>
    </dgm:pt>
    <dgm:pt modelId="{7FFEBD18-7D5B-41C0-A8F3-60942A71708D}" cxnId="{D2079773-E641-4CA2-B125-BDC436FF23C8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76C5CFFA-0574-40CD-A012-BE80E4AC2DC5}" type="parTrans">
      <dgm:prSet/>
      <dgm:spPr/>
      <dgm:t>
        <a:bodyPr/>
        <a:p>
          <a:endParaRPr lang="zh-CN" altLang="en-US"/>
        </a:p>
      </dgm:t>
    </dgm:pt>
    <dgm:pt modelId="{EB4A7ACA-5833-4A98-973D-A8E863091431}" cxnId="{76C5CFFA-0574-40CD-A012-BE80E4AC2DC5}" type="sibTrans">
      <dgm:prSet/>
      <dgm:spPr/>
      <dgm:t>
        <a:bodyPr/>
        <a:p>
          <a:endParaRPr lang="zh-CN" altLang="en-US"/>
        </a:p>
      </dgm:t>
    </dgm:pt>
    <dgm:pt modelId="{A18857E9-3519-4370-BEAC-A2FE100CB7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6AF91C3C-E00E-4827-9B42-8C96569E2A72}" cxnId="{F03B396C-8513-4BB2-A031-E78369556CB3}" type="parTrans">
      <dgm:prSet/>
      <dgm:spPr/>
    </dgm:pt>
    <dgm:pt modelId="{97830C3B-256E-4BE9-9647-FDF616A60AE6}" cxnId="{F03B396C-8513-4BB2-A031-E78369556CB3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11243F0F-4DFF-4777-BC77-AD077EFF0A55}" type="pres">
      <dgm:prSet presAssocID="{2845A291-8AA9-4A47-8DBD-071B2C9BECD6}" presName="conn2-1" presStyleLbl="parChTrans1D4" presStyleIdx="0" presStyleCnt="3"/>
      <dgm:spPr/>
    </dgm:pt>
    <dgm:pt modelId="{CD64F153-D07E-4850-8572-8180C549CC02}" type="pres">
      <dgm:prSet presAssocID="{2845A291-8AA9-4A47-8DBD-071B2C9BECD6}" presName="connTx" presStyleCnt="0"/>
      <dgm:spPr/>
    </dgm:pt>
    <dgm:pt modelId="{15480794-421D-4802-B654-EB92D00542BE}" type="pres">
      <dgm:prSet presAssocID="{13A1BA05-A83F-442E-AC90-E1A569E689C2}" presName="root2" presStyleCnt="0"/>
      <dgm:spPr/>
    </dgm:pt>
    <dgm:pt modelId="{467A1948-8400-4137-BE42-AB46DA460F73}" type="pres">
      <dgm:prSet presAssocID="{13A1BA05-A83F-442E-AC90-E1A569E689C2}" presName="LevelTwoTextNode" presStyleLbl="node4" presStyleIdx="0" presStyleCnt="3">
        <dgm:presLayoutVars>
          <dgm:chPref val="3"/>
        </dgm:presLayoutVars>
      </dgm:prSet>
      <dgm:spPr/>
    </dgm:pt>
    <dgm:pt modelId="{035593AD-9E2B-4FF0-A3E5-745E5FF69BE6}" type="pres">
      <dgm:prSet presAssocID="{13A1BA05-A83F-442E-AC90-E1A569E689C2}" presName="level3hierChild" presStyleCnt="0"/>
      <dgm:spPr/>
    </dgm:pt>
    <dgm:pt modelId="{635849E5-51AE-4E43-A653-3325AF81FF0C}" type="pres">
      <dgm:prSet presAssocID="{AF86616F-F0C8-4A89-87C6-B67BA271F6D8}" presName="conn2-1" presStyleLbl="parChTrans1D3" presStyleIdx="1" presStyleCnt="3"/>
      <dgm:spPr/>
    </dgm:pt>
    <dgm:pt modelId="{E360BDD8-7085-4F4D-9CD7-C129DE6C06E3}" type="pres">
      <dgm:prSet presAssocID="{AF86616F-F0C8-4A89-87C6-B67BA271F6D8}" presName="connTx" presStyleCnt="0"/>
      <dgm:spPr/>
    </dgm:pt>
    <dgm:pt modelId="{E89BA77C-5107-43F8-9AE5-995D8509DD73}" type="pres">
      <dgm:prSet presAssocID="{51E7A158-BFC2-47B2-8B3C-476A333700D9}" presName="root2" presStyleCnt="0"/>
      <dgm:spPr/>
    </dgm:pt>
    <dgm:pt modelId="{4263710E-E21F-4CC8-BA04-FA0552986842}" type="pres">
      <dgm:prSet presAssocID="{51E7A158-BFC2-47B2-8B3C-476A333700D9}" presName="LevelTwoTextNode" presStyleLbl="node3" presStyleIdx="1" presStyleCnt="3">
        <dgm:presLayoutVars>
          <dgm:chPref val="3"/>
        </dgm:presLayoutVars>
      </dgm:prSet>
      <dgm:spPr/>
    </dgm:pt>
    <dgm:pt modelId="{5F2D68DB-CD85-497F-92FD-D3F3D598EB20}" type="pres">
      <dgm:prSet presAssocID="{51E7A158-BFC2-47B2-8B3C-476A333700D9}" presName="level3hierChild" presStyleCnt="0"/>
      <dgm:spPr/>
    </dgm:pt>
    <dgm:pt modelId="{E81582B1-A130-479F-ACE3-61EF727591CE}" type="pres">
      <dgm:prSet presAssocID="{581124B7-0397-40F7-9B1D-41220103BA68}" presName="conn2-1" presStyleLbl="parChTrans1D4" presStyleIdx="1" presStyleCnt="3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4" presStyleIdx="1" presStyleCnt="3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3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3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A2000B3-A3B6-4EFC-A825-0A6C126D52C5}" type="pres">
      <dgm:prSet presAssocID="{6AF91C3C-E00E-4827-9B42-8C96569E2A72}" presName="conn2-1" presStyleLbl="parChTrans1D4" presStyleIdx="2" presStyleCnt="3"/>
      <dgm:spPr/>
    </dgm:pt>
    <dgm:pt modelId="{EE787B8E-7AAA-442B-9C90-08D4F6E6BBF6}" type="pres">
      <dgm:prSet presAssocID="{6AF91C3C-E00E-4827-9B42-8C96569E2A72}" presName="connTx" presStyleCnt="0"/>
      <dgm:spPr/>
    </dgm:pt>
    <dgm:pt modelId="{CB54B7B2-0470-48DA-8162-E018E69A30B8}" type="pres">
      <dgm:prSet presAssocID="{A18857E9-3519-4370-BEAC-A2FE100CB7F0}" presName="root2" presStyleCnt="0"/>
      <dgm:spPr/>
    </dgm:pt>
    <dgm:pt modelId="{0E254FF5-707D-4454-BB56-843591B507FB}" type="pres">
      <dgm:prSet presAssocID="{A18857E9-3519-4370-BEAC-A2FE100CB7F0}" presName="LevelTwoTextNode" presStyleLbl="node4" presStyleIdx="2" presStyleCnt="3">
        <dgm:presLayoutVars>
          <dgm:chPref val="3"/>
        </dgm:presLayoutVars>
      </dgm:prSet>
      <dgm:spPr/>
    </dgm:pt>
    <dgm:pt modelId="{46F6C1F7-5C88-454D-95F9-82DC1A79764A}" type="pres">
      <dgm:prSet presAssocID="{A18857E9-3519-4370-BEAC-A2FE100CB7F0}" presName="level3hierChild" presStyleCnt="0"/>
      <dgm:spPr/>
    </dgm:pt>
  </dgm:ptLst>
  <dgm:cxnLst>
    <dgm:cxn modelId="{C035365B-F6BF-4DC6-9561-EFEEF279882F}" srcId="{EFE73B03-4D71-4565-8C52-4902BE6377A4}" destId="{0605F139-5EF0-48E7-A091-192233D2011D}" srcOrd="0" destOrd="0" parTransId="{2AFB1B2A-8749-4E5E-9CB9-0B60F81C46F8}" sibTransId="{E0FFEB56-236E-4FE9-83BF-31494E265D5A}"/>
    <dgm:cxn modelId="{ED29CA9F-BFEE-4ECD-A114-8D1BBE6E405B}" srcId="{0605F139-5EF0-48E7-A091-192233D2011D}" destId="{4530EE7D-F557-4815-9ED2-EABC47F46978}" srcOrd="0" destOrd="0" parTransId="{AC2BFF99-DAE2-494A-88AB-85D75BC6D2EE}" sibTransId="{B98A0394-6758-42EB-8D0E-4491BED52B6C}"/>
    <dgm:cxn modelId="{8982534C-CA46-4979-9677-AC24DDD95868}" srcId="{4530EE7D-F557-4815-9ED2-EABC47F46978}" destId="{2C2A4BF3-AA22-4080-9546-909CF9AC3ECB}" srcOrd="0" destOrd="0" parTransId="{4A6A0524-D9B7-4A37-8E78-5FE688BDCCE6}" sibTransId="{39CECE7E-7D7C-4022-9437-1E0813814145}"/>
    <dgm:cxn modelId="{1311680D-932F-4A5F-B890-1DF76F9007F0}" srcId="{2C2A4BF3-AA22-4080-9546-909CF9AC3ECB}" destId="{13A1BA05-A83F-442E-AC90-E1A569E689C2}" srcOrd="0" destOrd="0" parTransId="{2845A291-8AA9-4A47-8DBD-071B2C9BECD6}" sibTransId="{2F7466DA-8274-446D-AD68-BDF68CC54DFD}"/>
    <dgm:cxn modelId="{EB27C3B8-33EF-4DAC-8FA7-0C91E41004C5}" srcId="{4530EE7D-F557-4815-9ED2-EABC47F46978}" destId="{51E7A158-BFC2-47B2-8B3C-476A333700D9}" srcOrd="1" destOrd="0" parTransId="{AF86616F-F0C8-4A89-87C6-B67BA271F6D8}" sibTransId="{184784B9-A758-4CCD-89BD-4D01C997C297}"/>
    <dgm:cxn modelId="{705B5263-B052-442B-9E0C-4EEF316A2B35}" srcId="{51E7A158-BFC2-47B2-8B3C-476A333700D9}" destId="{C78C4F92-AD69-46C8-910C-41059E8ED0A9}" srcOrd="0" destOrd="1" parTransId="{581124B7-0397-40F7-9B1D-41220103BA68}" sibTransId="{A23C44A9-E7A6-467B-BF93-DD0656347715}"/>
    <dgm:cxn modelId="{D2079773-E641-4CA2-B125-BDC436FF23C8}" srcId="{0605F139-5EF0-48E7-A091-192233D2011D}" destId="{4E4A1E17-A3EC-4A54-9171-277E11A0B287}" srcOrd="1" destOrd="0" parTransId="{367D7799-1E5C-4947-8AD1-85D1E0D367AF}" sibTransId="{7FFEBD18-7D5B-41C0-A8F3-60942A71708D}"/>
    <dgm:cxn modelId="{76C5CFFA-0574-40CD-A012-BE80E4AC2DC5}" srcId="{4E4A1E17-A3EC-4A54-9171-277E11A0B287}" destId="{2B9D6902-DCB2-4AC4-BFAC-AF964742FD39}" srcOrd="0" destOrd="1" parTransId="{9EAB334F-AA91-4141-B6FE-557B19FCD964}" sibTransId="{EB4A7ACA-5833-4A98-973D-A8E863091431}"/>
    <dgm:cxn modelId="{F03B396C-8513-4BB2-A031-E78369556CB3}" srcId="{2B9D6902-DCB2-4AC4-BFAC-AF964742FD39}" destId="{A18857E9-3519-4370-BEAC-A2FE100CB7F0}" srcOrd="0" destOrd="0" parTransId="{6AF91C3C-E00E-4827-9B42-8C96569E2A72}" sibTransId="{97830C3B-256E-4BE9-9647-FDF616A60AE6}"/>
    <dgm:cxn modelId="{ABBB617C-F386-4361-BE01-1D6E9ECCEDA4}" type="presOf" srcId="{EFE73B03-4D71-4565-8C52-4902BE6377A4}" destId="{5FBAB40F-6011-4629-9B30-77C9439C91BF}" srcOrd="0" destOrd="0" presId="urn:microsoft.com/office/officeart/2005/8/layout/hierarchy2"/>
    <dgm:cxn modelId="{E7A4411E-BCB8-460C-9D3D-516CB047940D}" type="presParOf" srcId="{5FBAB40F-6011-4629-9B30-77C9439C91BF}" destId="{2332AA2E-A989-4175-BB73-78EA4C3BDB65}" srcOrd="0" destOrd="0" presId="urn:microsoft.com/office/officeart/2005/8/layout/hierarchy2"/>
    <dgm:cxn modelId="{300E5588-BB75-4930-9853-BF553F1ACC27}" type="presParOf" srcId="{2332AA2E-A989-4175-BB73-78EA4C3BDB65}" destId="{24E3F4AB-32FB-4CE0-9DAC-FC4DD26B5900}" srcOrd="0" destOrd="0" presId="urn:microsoft.com/office/officeart/2005/8/layout/hierarchy2"/>
    <dgm:cxn modelId="{6ECA914B-FD01-4D3D-8A0E-303D7E6B42DF}" type="presOf" srcId="{0605F139-5EF0-48E7-A091-192233D2011D}" destId="{24E3F4AB-32FB-4CE0-9DAC-FC4DD26B5900}" srcOrd="0" destOrd="0" presId="urn:microsoft.com/office/officeart/2005/8/layout/hierarchy2"/>
    <dgm:cxn modelId="{572CB7A4-6FDE-4706-9E10-11011A64FBFF}" type="presParOf" srcId="{2332AA2E-A989-4175-BB73-78EA4C3BDB65}" destId="{44F25638-8073-4DA7-9390-5AC06A304565}" srcOrd="1" destOrd="0" presId="urn:microsoft.com/office/officeart/2005/8/layout/hierarchy2"/>
    <dgm:cxn modelId="{9CDF73AB-8EBF-4187-BF79-BD4C02EADD96}" type="presParOf" srcId="{44F25638-8073-4DA7-9390-5AC06A304565}" destId="{B47BD6C9-6D53-4A69-975F-9CF96E25F10F}" srcOrd="0" destOrd="1" presId="urn:microsoft.com/office/officeart/2005/8/layout/hierarchy2"/>
    <dgm:cxn modelId="{24111FA9-2FD1-47B6-BC1D-8AF0272A1A8F}" type="presOf" srcId="{AC2BFF99-DAE2-494A-88AB-85D75BC6D2EE}" destId="{B47BD6C9-6D53-4A69-975F-9CF96E25F10F}" srcOrd="0" destOrd="0" presId="urn:microsoft.com/office/officeart/2005/8/layout/hierarchy2"/>
    <dgm:cxn modelId="{8A677514-D45D-4D13-8343-DF31EB4D6723}" type="presParOf" srcId="{B47BD6C9-6D53-4A69-975F-9CF96E25F10F}" destId="{C1833E64-0598-4ED8-B73B-4C820BB35531}" srcOrd="0" destOrd="0" presId="urn:microsoft.com/office/officeart/2005/8/layout/hierarchy2"/>
    <dgm:cxn modelId="{95AA0732-6289-4B31-BF77-EE124870844E}" type="presOf" srcId="{AC2BFF99-DAE2-494A-88AB-85D75BC6D2EE}" destId="{C1833E64-0598-4ED8-B73B-4C820BB35531}" srcOrd="1" destOrd="0" presId="urn:microsoft.com/office/officeart/2005/8/layout/hierarchy2"/>
    <dgm:cxn modelId="{44DA7437-F3D9-476D-95B6-EC326C146F90}" type="presParOf" srcId="{44F25638-8073-4DA7-9390-5AC06A304565}" destId="{46F58ACF-5130-428E-B3EF-87D6FEC0C921}" srcOrd="1" destOrd="1" presId="urn:microsoft.com/office/officeart/2005/8/layout/hierarchy2"/>
    <dgm:cxn modelId="{1CA29152-98D6-4217-9FE8-F17B824D2CD3}" type="presParOf" srcId="{46F58ACF-5130-428E-B3EF-87D6FEC0C921}" destId="{3C0D5057-54F2-42F8-ADAD-AA27A1CC1A1B}" srcOrd="0" destOrd="1" presId="urn:microsoft.com/office/officeart/2005/8/layout/hierarchy2"/>
    <dgm:cxn modelId="{B7D1F858-7403-4EC0-B4B0-176E2AE9CEB9}" type="presOf" srcId="{4530EE7D-F557-4815-9ED2-EABC47F46978}" destId="{3C0D5057-54F2-42F8-ADAD-AA27A1CC1A1B}" srcOrd="0" destOrd="0" presId="urn:microsoft.com/office/officeart/2005/8/layout/hierarchy2"/>
    <dgm:cxn modelId="{559AA9F5-B3B0-42BB-A352-E237E01825FB}" type="presParOf" srcId="{46F58ACF-5130-428E-B3EF-87D6FEC0C921}" destId="{48673F39-879C-4946-8DC7-FD68F0552920}" srcOrd="1" destOrd="1" presId="urn:microsoft.com/office/officeart/2005/8/layout/hierarchy2"/>
    <dgm:cxn modelId="{F0E5E62E-DD2A-41F7-ADD3-A935551DA964}" type="presParOf" srcId="{48673F39-879C-4946-8DC7-FD68F0552920}" destId="{FA61825B-C877-4D42-AAFB-0586288A9783}" srcOrd="0" destOrd="1" presId="urn:microsoft.com/office/officeart/2005/8/layout/hierarchy2"/>
    <dgm:cxn modelId="{86A763B8-D4F7-4F83-AD4A-28E5ABAB7C80}" type="presOf" srcId="{4A6A0524-D9B7-4A37-8E78-5FE688BDCCE6}" destId="{FA61825B-C877-4D42-AAFB-0586288A9783}" srcOrd="0" destOrd="0" presId="urn:microsoft.com/office/officeart/2005/8/layout/hierarchy2"/>
    <dgm:cxn modelId="{89AD1ED2-BB94-436C-9F1D-4B6DD03244AA}" type="presParOf" srcId="{FA61825B-C877-4D42-AAFB-0586288A9783}" destId="{66B35CF0-1806-4E4A-8B50-99A64DECDBA9}" srcOrd="0" destOrd="0" presId="urn:microsoft.com/office/officeart/2005/8/layout/hierarchy2"/>
    <dgm:cxn modelId="{612A3B80-CEFA-406B-94C3-76D06CE34011}" type="presOf" srcId="{4A6A0524-D9B7-4A37-8E78-5FE688BDCCE6}" destId="{66B35CF0-1806-4E4A-8B50-99A64DECDBA9}" srcOrd="1" destOrd="0" presId="urn:microsoft.com/office/officeart/2005/8/layout/hierarchy2"/>
    <dgm:cxn modelId="{ADD3C562-49CB-4382-BAB2-6F3FB7CC3AAB}" type="presParOf" srcId="{48673F39-879C-4946-8DC7-FD68F0552920}" destId="{F95D7524-EA0E-4F9D-9D6F-B10856D5C83F}" srcOrd="1" destOrd="1" presId="urn:microsoft.com/office/officeart/2005/8/layout/hierarchy2"/>
    <dgm:cxn modelId="{35247F0A-0EDE-4E21-BD8A-865768D2FB7A}" type="presParOf" srcId="{F95D7524-EA0E-4F9D-9D6F-B10856D5C83F}" destId="{63712EDC-9AF8-41BC-8F72-ADF8D554FF07}" srcOrd="0" destOrd="1" presId="urn:microsoft.com/office/officeart/2005/8/layout/hierarchy2"/>
    <dgm:cxn modelId="{F2CF5F55-3264-4966-A68E-EC6BFE9146DB}" type="presOf" srcId="{2C2A4BF3-AA22-4080-9546-909CF9AC3ECB}" destId="{63712EDC-9AF8-41BC-8F72-ADF8D554FF07}" srcOrd="0" destOrd="0" presId="urn:microsoft.com/office/officeart/2005/8/layout/hierarchy2"/>
    <dgm:cxn modelId="{9A345389-E977-4F92-A909-DF16F3D76E73}" type="presParOf" srcId="{F95D7524-EA0E-4F9D-9D6F-B10856D5C83F}" destId="{E0C65410-D9BC-4E23-87DE-EBBC54AD2166}" srcOrd="1" destOrd="1" presId="urn:microsoft.com/office/officeart/2005/8/layout/hierarchy2"/>
    <dgm:cxn modelId="{4CC3B1D1-C56B-46F7-AB44-7FF772C1BDF7}" type="presParOf" srcId="{E0C65410-D9BC-4E23-87DE-EBBC54AD2166}" destId="{11243F0F-4DFF-4777-BC77-AD077EFF0A55}" srcOrd="0" destOrd="1" presId="urn:microsoft.com/office/officeart/2005/8/layout/hierarchy2"/>
    <dgm:cxn modelId="{3BCA07A0-D58C-40D7-8F82-8663E6FF5BBF}" type="presOf" srcId="{2845A291-8AA9-4A47-8DBD-071B2C9BECD6}" destId="{11243F0F-4DFF-4777-BC77-AD077EFF0A55}" srcOrd="0" destOrd="0" presId="urn:microsoft.com/office/officeart/2005/8/layout/hierarchy2"/>
    <dgm:cxn modelId="{1068029D-0965-4648-A31C-95BCDAE669BB}" type="presParOf" srcId="{11243F0F-4DFF-4777-BC77-AD077EFF0A55}" destId="{CD64F153-D07E-4850-8572-8180C549CC02}" srcOrd="0" destOrd="0" presId="urn:microsoft.com/office/officeart/2005/8/layout/hierarchy2"/>
    <dgm:cxn modelId="{28464501-6250-436A-AE99-EEE19D7E0BAD}" type="presOf" srcId="{2845A291-8AA9-4A47-8DBD-071B2C9BECD6}" destId="{CD64F153-D07E-4850-8572-8180C549CC02}" srcOrd="1" destOrd="0" presId="urn:microsoft.com/office/officeart/2005/8/layout/hierarchy2"/>
    <dgm:cxn modelId="{F2B4D36E-58AC-426A-B292-1F97230B41D6}" type="presParOf" srcId="{E0C65410-D9BC-4E23-87DE-EBBC54AD2166}" destId="{15480794-421D-4802-B654-EB92D00542BE}" srcOrd="1" destOrd="1" presId="urn:microsoft.com/office/officeart/2005/8/layout/hierarchy2"/>
    <dgm:cxn modelId="{1F3A3E0C-6519-482C-BBEB-66E2974979D1}" type="presParOf" srcId="{15480794-421D-4802-B654-EB92D00542BE}" destId="{467A1948-8400-4137-BE42-AB46DA460F73}" srcOrd="0" destOrd="1" presId="urn:microsoft.com/office/officeart/2005/8/layout/hierarchy2"/>
    <dgm:cxn modelId="{10122BFA-727A-4CD8-9B05-50B255E322E4}" type="presOf" srcId="{13A1BA05-A83F-442E-AC90-E1A569E689C2}" destId="{467A1948-8400-4137-BE42-AB46DA460F73}" srcOrd="0" destOrd="0" presId="urn:microsoft.com/office/officeart/2005/8/layout/hierarchy2"/>
    <dgm:cxn modelId="{1081800B-BA0D-48C1-9781-4DF1299FBF24}" type="presParOf" srcId="{15480794-421D-4802-B654-EB92D00542BE}" destId="{035593AD-9E2B-4FF0-A3E5-745E5FF69BE6}" srcOrd="1" destOrd="1" presId="urn:microsoft.com/office/officeart/2005/8/layout/hierarchy2"/>
    <dgm:cxn modelId="{20799B86-E94F-405F-8011-9550E00D044B}" type="presParOf" srcId="{48673F39-879C-4946-8DC7-FD68F0552920}" destId="{635849E5-51AE-4E43-A653-3325AF81FF0C}" srcOrd="2" destOrd="1" presId="urn:microsoft.com/office/officeart/2005/8/layout/hierarchy2"/>
    <dgm:cxn modelId="{95CCB730-6ECD-4FDF-9024-0B62D3DB7363}" type="presOf" srcId="{AF86616F-F0C8-4A89-87C6-B67BA271F6D8}" destId="{635849E5-51AE-4E43-A653-3325AF81FF0C}" srcOrd="0" destOrd="0" presId="urn:microsoft.com/office/officeart/2005/8/layout/hierarchy2"/>
    <dgm:cxn modelId="{F79F1C35-4848-4E6F-9777-47D148EBAC95}" type="presParOf" srcId="{635849E5-51AE-4E43-A653-3325AF81FF0C}" destId="{E360BDD8-7085-4F4D-9CD7-C129DE6C06E3}" srcOrd="0" destOrd="2" presId="urn:microsoft.com/office/officeart/2005/8/layout/hierarchy2"/>
    <dgm:cxn modelId="{4398E8FF-1FCF-4978-BA98-FB3BB683698C}" type="presOf" srcId="{AF86616F-F0C8-4A89-87C6-B67BA271F6D8}" destId="{E360BDD8-7085-4F4D-9CD7-C129DE6C06E3}" srcOrd="1" destOrd="0" presId="urn:microsoft.com/office/officeart/2005/8/layout/hierarchy2"/>
    <dgm:cxn modelId="{C9F099D2-CAA6-432F-B2F0-8310377C05AC}" type="presParOf" srcId="{48673F39-879C-4946-8DC7-FD68F0552920}" destId="{E89BA77C-5107-43F8-9AE5-995D8509DD73}" srcOrd="3" destOrd="1" presId="urn:microsoft.com/office/officeart/2005/8/layout/hierarchy2"/>
    <dgm:cxn modelId="{D540CB5C-B573-4970-8B2E-117FA001944B}" type="presParOf" srcId="{E89BA77C-5107-43F8-9AE5-995D8509DD73}" destId="{4263710E-E21F-4CC8-BA04-FA0552986842}" srcOrd="0" destOrd="3" presId="urn:microsoft.com/office/officeart/2005/8/layout/hierarchy2"/>
    <dgm:cxn modelId="{CE4F1C28-79E2-43D0-AA39-B1AE04F40472}" type="presOf" srcId="{51E7A158-BFC2-47B2-8B3C-476A333700D9}" destId="{4263710E-E21F-4CC8-BA04-FA0552986842}" srcOrd="0" destOrd="0" presId="urn:microsoft.com/office/officeart/2005/8/layout/hierarchy2"/>
    <dgm:cxn modelId="{7C98B0A5-39BE-47A1-B334-9320025E49C0}" type="presParOf" srcId="{E89BA77C-5107-43F8-9AE5-995D8509DD73}" destId="{5F2D68DB-CD85-497F-92FD-D3F3D598EB20}" srcOrd="1" destOrd="3" presId="urn:microsoft.com/office/officeart/2005/8/layout/hierarchy2"/>
    <dgm:cxn modelId="{E23EA3F3-D0C9-4448-A001-6DB4D4515DBE}" type="presParOf" srcId="{5F2D68DB-CD85-497F-92FD-D3F3D598EB20}" destId="{E81582B1-A130-479F-ACE3-61EF727591CE}" srcOrd="0" destOrd="1" presId="urn:microsoft.com/office/officeart/2005/8/layout/hierarchy2"/>
    <dgm:cxn modelId="{76FB66D0-884E-480B-A1DA-57F61E787234}" type="presOf" srcId="{581124B7-0397-40F7-9B1D-41220103BA68}" destId="{E81582B1-A130-479F-ACE3-61EF727591CE}" srcOrd="0" destOrd="0" presId="urn:microsoft.com/office/officeart/2005/8/layout/hierarchy2"/>
    <dgm:cxn modelId="{3AADD3D1-EA62-4093-B227-0211673F4377}" type="presParOf" srcId="{E81582B1-A130-479F-ACE3-61EF727591CE}" destId="{C3EBFA62-33AA-4455-9D61-7B96DA4B37A4}" srcOrd="0" destOrd="0" presId="urn:microsoft.com/office/officeart/2005/8/layout/hierarchy2"/>
    <dgm:cxn modelId="{2D6731C5-598F-4354-966F-CAF5926EEA51}" type="presOf" srcId="{581124B7-0397-40F7-9B1D-41220103BA68}" destId="{C3EBFA62-33AA-4455-9D61-7B96DA4B37A4}" srcOrd="1" destOrd="0" presId="urn:microsoft.com/office/officeart/2005/8/layout/hierarchy2"/>
    <dgm:cxn modelId="{DCF31E49-5620-4FA8-8D3A-7B8BB9D82BD4}" type="presParOf" srcId="{5F2D68DB-CD85-497F-92FD-D3F3D598EB20}" destId="{2DF34A52-3962-401F-8488-13EE54243675}" srcOrd="1" destOrd="1" presId="urn:microsoft.com/office/officeart/2005/8/layout/hierarchy2"/>
    <dgm:cxn modelId="{5E6025FD-1BC3-425D-A635-58C0E86A0B41}" type="presParOf" srcId="{2DF34A52-3962-401F-8488-13EE54243675}" destId="{29F748CF-C0E7-4DEA-B3A3-0E8AEB5CA964}" srcOrd="0" destOrd="1" presId="urn:microsoft.com/office/officeart/2005/8/layout/hierarchy2"/>
    <dgm:cxn modelId="{9CA407B2-213C-41AE-A1BE-2733BE0A425B}" type="presOf" srcId="{C78C4F92-AD69-46C8-910C-41059E8ED0A9}" destId="{29F748CF-C0E7-4DEA-B3A3-0E8AEB5CA964}" srcOrd="0" destOrd="0" presId="urn:microsoft.com/office/officeart/2005/8/layout/hierarchy2"/>
    <dgm:cxn modelId="{0AE8B287-1D59-4C75-8887-F9FF889124D7}" type="presParOf" srcId="{2DF34A52-3962-401F-8488-13EE54243675}" destId="{02AC44EF-F1FC-4C54-8D55-2436304955F9}" srcOrd="1" destOrd="1" presId="urn:microsoft.com/office/officeart/2005/8/layout/hierarchy2"/>
    <dgm:cxn modelId="{B31B1198-C649-4251-B147-6DF10B604863}" type="presParOf" srcId="{44F25638-8073-4DA7-9390-5AC06A304565}" destId="{2E81B90F-7494-41FF-808F-F7F82B993B40}" srcOrd="2" destOrd="1" presId="urn:microsoft.com/office/officeart/2005/8/layout/hierarchy2"/>
    <dgm:cxn modelId="{BE8DEE2D-5C8D-4798-BD60-7603F49C7AC4}" type="presOf" srcId="{367D7799-1E5C-4947-8AD1-85D1E0D367AF}" destId="{2E81B90F-7494-41FF-808F-F7F82B993B40}" srcOrd="0" destOrd="0" presId="urn:microsoft.com/office/officeart/2005/8/layout/hierarchy2"/>
    <dgm:cxn modelId="{2021EDE9-6D92-4A9D-9686-FAC00027BE36}" type="presParOf" srcId="{2E81B90F-7494-41FF-808F-F7F82B993B40}" destId="{0F4B7785-0023-487B-801C-9850969E1D34}" srcOrd="0" destOrd="2" presId="urn:microsoft.com/office/officeart/2005/8/layout/hierarchy2"/>
    <dgm:cxn modelId="{E6AEFA24-FC4B-454C-B874-E8CDE0B2F2AF}" type="presOf" srcId="{367D7799-1E5C-4947-8AD1-85D1E0D367AF}" destId="{0F4B7785-0023-487B-801C-9850969E1D34}" srcOrd="1" destOrd="0" presId="urn:microsoft.com/office/officeart/2005/8/layout/hierarchy2"/>
    <dgm:cxn modelId="{C093B1DE-B135-41FB-8AA9-9E33B354CC55}" type="presParOf" srcId="{44F25638-8073-4DA7-9390-5AC06A304565}" destId="{4925E953-147A-4210-9A9C-63730A307231}" srcOrd="3" destOrd="1" presId="urn:microsoft.com/office/officeart/2005/8/layout/hierarchy2"/>
    <dgm:cxn modelId="{AD5BD9A9-33C4-4FC8-974B-E024D6715D32}" type="presParOf" srcId="{4925E953-147A-4210-9A9C-63730A307231}" destId="{3D382021-A429-4403-82FF-5A95DD3EBB20}" srcOrd="0" destOrd="3" presId="urn:microsoft.com/office/officeart/2005/8/layout/hierarchy2"/>
    <dgm:cxn modelId="{E476AB3F-FB38-4099-AB8A-30AFB3DD9DEB}" type="presOf" srcId="{4E4A1E17-A3EC-4A54-9171-277E11A0B287}" destId="{3D382021-A429-4403-82FF-5A95DD3EBB20}" srcOrd="0" destOrd="0" presId="urn:microsoft.com/office/officeart/2005/8/layout/hierarchy2"/>
    <dgm:cxn modelId="{9DD556A0-7516-4032-974C-3121F90036AB}" type="presParOf" srcId="{4925E953-147A-4210-9A9C-63730A307231}" destId="{6D231649-1A42-47D5-A289-01058E6A05B6}" srcOrd="1" destOrd="3" presId="urn:microsoft.com/office/officeart/2005/8/layout/hierarchy2"/>
    <dgm:cxn modelId="{8C1DAAAF-8CFC-452C-A2E3-E9DF004A8378}" type="presParOf" srcId="{6D231649-1A42-47D5-A289-01058E6A05B6}" destId="{B68D4CB7-ED76-4EEE-B7F0-455597F5F947}" srcOrd="0" destOrd="1" presId="urn:microsoft.com/office/officeart/2005/8/layout/hierarchy2"/>
    <dgm:cxn modelId="{232181C7-8A1F-4223-A554-EB7764BF4903}" type="presOf" srcId="{9EAB334F-AA91-4141-B6FE-557B19FCD964}" destId="{B68D4CB7-ED76-4EEE-B7F0-455597F5F947}" srcOrd="0" destOrd="0" presId="urn:microsoft.com/office/officeart/2005/8/layout/hierarchy2"/>
    <dgm:cxn modelId="{07E17EE0-AD5B-40ED-9D21-25CEA2B8CD7D}" type="presParOf" srcId="{B68D4CB7-ED76-4EEE-B7F0-455597F5F947}" destId="{5CB1AA4B-5999-455A-85BE-A2532A5BECF0}" srcOrd="0" destOrd="0" presId="urn:microsoft.com/office/officeart/2005/8/layout/hierarchy2"/>
    <dgm:cxn modelId="{F0C24C75-8D8F-4614-8EA4-4EF8655CB8D1}" type="presOf" srcId="{9EAB334F-AA91-4141-B6FE-557B19FCD964}" destId="{5CB1AA4B-5999-455A-85BE-A2532A5BECF0}" srcOrd="1" destOrd="0" presId="urn:microsoft.com/office/officeart/2005/8/layout/hierarchy2"/>
    <dgm:cxn modelId="{FAEBB4A1-4BC5-4377-A913-30B7E9EF0F29}" type="presParOf" srcId="{6D231649-1A42-47D5-A289-01058E6A05B6}" destId="{A1B09372-2280-4FF7-9810-328BF9428FDA}" srcOrd="1" destOrd="1" presId="urn:microsoft.com/office/officeart/2005/8/layout/hierarchy2"/>
    <dgm:cxn modelId="{937DE3A7-9423-4718-AFE0-F8D0358B08CB}" type="presParOf" srcId="{A1B09372-2280-4FF7-9810-328BF9428FDA}" destId="{402901F7-4C4B-47C4-BE12-824FDFB99F9B}" srcOrd="0" destOrd="1" presId="urn:microsoft.com/office/officeart/2005/8/layout/hierarchy2"/>
    <dgm:cxn modelId="{0A240F54-2D8D-4316-B51B-BCB47CE69201}" type="presOf" srcId="{2B9D6902-DCB2-4AC4-BFAC-AF964742FD39}" destId="{402901F7-4C4B-47C4-BE12-824FDFB99F9B}" srcOrd="0" destOrd="0" presId="urn:microsoft.com/office/officeart/2005/8/layout/hierarchy2"/>
    <dgm:cxn modelId="{AF26343A-1D48-40C0-B98F-EB28F4B2553B}" type="presParOf" srcId="{A1B09372-2280-4FF7-9810-328BF9428FDA}" destId="{48115C91-152F-4201-BB89-A30029998550}" srcOrd="1" destOrd="1" presId="urn:microsoft.com/office/officeart/2005/8/layout/hierarchy2"/>
    <dgm:cxn modelId="{0D6063D2-93CD-47DC-B12D-56DD4D214B26}" type="presParOf" srcId="{48115C91-152F-4201-BB89-A30029998550}" destId="{DA2000B3-A3B6-4EFC-A825-0A6C126D52C5}" srcOrd="0" destOrd="1" presId="urn:microsoft.com/office/officeart/2005/8/layout/hierarchy2"/>
    <dgm:cxn modelId="{D1D0F45D-DAA2-4515-A727-E55A6EF554A8}" type="presOf" srcId="{6AF91C3C-E00E-4827-9B42-8C96569E2A72}" destId="{DA2000B3-A3B6-4EFC-A825-0A6C126D52C5}" srcOrd="0" destOrd="0" presId="urn:microsoft.com/office/officeart/2005/8/layout/hierarchy2"/>
    <dgm:cxn modelId="{A53F88B7-EE68-4A15-A9A2-9B19943CCA4B}" type="presParOf" srcId="{DA2000B3-A3B6-4EFC-A825-0A6C126D52C5}" destId="{EE787B8E-7AAA-442B-9C90-08D4F6E6BBF6}" srcOrd="0" destOrd="0" presId="urn:microsoft.com/office/officeart/2005/8/layout/hierarchy2"/>
    <dgm:cxn modelId="{FE247177-B0F1-4672-BEE1-EF2AB9250927}" type="presOf" srcId="{6AF91C3C-E00E-4827-9B42-8C96569E2A72}" destId="{EE787B8E-7AAA-442B-9C90-08D4F6E6BBF6}" srcOrd="1" destOrd="0" presId="urn:microsoft.com/office/officeart/2005/8/layout/hierarchy2"/>
    <dgm:cxn modelId="{0D4441A9-F16B-402C-809A-E519EC43BE7D}" type="presParOf" srcId="{48115C91-152F-4201-BB89-A30029998550}" destId="{CB54B7B2-0470-48DA-8162-E018E69A30B8}" srcOrd="1" destOrd="1" presId="urn:microsoft.com/office/officeart/2005/8/layout/hierarchy2"/>
    <dgm:cxn modelId="{B3EE651B-8D44-44DB-9F78-B04D8AE80235}" type="presParOf" srcId="{CB54B7B2-0470-48DA-8162-E018E69A30B8}" destId="{0E254FF5-707D-4454-BB56-843591B507FB}" srcOrd="0" destOrd="1" presId="urn:microsoft.com/office/officeart/2005/8/layout/hierarchy2"/>
    <dgm:cxn modelId="{1F3E2E4D-F3E8-497F-BC74-D70D8FE8B13D}" type="presOf" srcId="{A18857E9-3519-4370-BEAC-A2FE100CB7F0}" destId="{0E254FF5-707D-4454-BB56-843591B507FB}" srcOrd="0" destOrd="0" presId="urn:microsoft.com/office/officeart/2005/8/layout/hierarchy2"/>
    <dgm:cxn modelId="{8B50F0AA-0ED8-4F0C-95C3-33A6C95DCD58}" type="presParOf" srcId="{CB54B7B2-0470-48DA-8162-E018E69A30B8}" destId="{46F6C1F7-5C88-454D-95F9-82DC1A79764A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23585" cy="3782695"/>
        <a:chOff x="0" y="0"/>
        <a:chExt cx="5823585" cy="37826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72356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endParaRPr lang="zh-CN" altLang="en-US"/>
        </a:p>
      </dsp:txBody>
      <dsp:txXfrm>
        <a:off x="0" y="1772356"/>
        <a:ext cx="1119920" cy="559960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014537" y="1797530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401"/>
              </a:moveTo>
              <a:lnTo>
                <a:pt x="871" y="-3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1797530"/>
        <a:ext cx="658735" cy="26646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567888" y="1289390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endParaRPr lang="en-US" altLang="zh-CN"/>
        </a:p>
      </dsp:txBody>
      <dsp:txXfrm>
        <a:off x="1567888" y="1289390"/>
        <a:ext cx="1119920" cy="559960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635955" y="1395059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275"/>
              </a:moveTo>
              <a:lnTo>
                <a:pt x="787" y="-2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35955" y="1395059"/>
        <a:ext cx="551674" cy="26646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135777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967413"/>
        <a:ext cx="1119920" cy="559960"/>
      </dsp:txXfrm>
    </dsp:sp>
    <dsp:sp modelId="{11243F0F-4DFF-4777-BC77-AD077EFF0A55}">
      <dsp:nvSpPr>
        <dsp:cNvPr id="18" name="任意多边形 17"/>
        <dsp:cNvSpPr/>
      </dsp:nvSpPr>
      <dsp:spPr bwMode="white">
        <a:xfrm>
          <a:off x="4255697" y="1234071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1234071"/>
        <a:ext cx="447968" cy="26646"/>
      </dsp:txXfrm>
    </dsp:sp>
    <dsp:sp modelId="{467A1948-8400-4137-BE42-AB46DA460F73}">
      <dsp:nvSpPr>
        <dsp:cNvPr id="19" name="圆角矩形 18"/>
        <dsp:cNvSpPr/>
      </dsp:nvSpPr>
      <dsp:spPr bwMode="white">
        <a:xfrm>
          <a:off x="4703665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sp:txBody>
      <dsp:txXfrm>
        <a:off x="4703665" y="967413"/>
        <a:ext cx="1119920" cy="559960"/>
      </dsp:txXfrm>
    </dsp:sp>
    <dsp:sp modelId="{635849E5-51AE-4E43-A653-3325AF81FF0C}">
      <dsp:nvSpPr>
        <dsp:cNvPr id="20" name="任意多边形 19"/>
        <dsp:cNvSpPr/>
      </dsp:nvSpPr>
      <dsp:spPr bwMode="white">
        <a:xfrm>
          <a:off x="2635955" y="1717036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-233"/>
              </a:moveTo>
              <a:lnTo>
                <a:pt x="787" y="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35955" y="1717036"/>
        <a:ext cx="551674" cy="26646"/>
      </dsp:txXfrm>
    </dsp:sp>
    <dsp:sp modelId="{4263710E-E21F-4CC8-BA04-FA0552986842}">
      <dsp:nvSpPr>
        <dsp:cNvPr id="21" name="圆角矩形 20"/>
        <dsp:cNvSpPr/>
      </dsp:nvSpPr>
      <dsp:spPr bwMode="white">
        <a:xfrm>
          <a:off x="3135777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endParaRPr lang="en-US" altLang="zh-CN"/>
        </a:p>
      </dsp:txBody>
      <dsp:txXfrm>
        <a:off x="3135777" y="1611367"/>
        <a:ext cx="1119920" cy="559960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4255697" y="1878025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255697" y="1878025"/>
        <a:ext cx="447968" cy="26646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703665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1611367"/>
        <a:ext cx="1119920" cy="559960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014537" y="2280496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-359"/>
              </a:moveTo>
              <a:lnTo>
                <a:pt x="871" y="40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2280496"/>
        <a:ext cx="658735" cy="26646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567888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endParaRPr lang="en-US" altLang="zh-CN"/>
        </a:p>
      </dsp:txBody>
      <dsp:txXfrm>
        <a:off x="1567888" y="2255322"/>
        <a:ext cx="1119920" cy="559960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687808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87808" y="2521979"/>
        <a:ext cx="447968" cy="26646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135777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2255322"/>
        <a:ext cx="1119920" cy="559960"/>
      </dsp:txXfrm>
    </dsp:sp>
    <dsp:sp modelId="{DA2000B3-A3B6-4EFC-A825-0A6C126D52C5}">
      <dsp:nvSpPr>
        <dsp:cNvPr id="22" name="任意多边形 21"/>
        <dsp:cNvSpPr/>
      </dsp:nvSpPr>
      <dsp:spPr bwMode="white">
        <a:xfrm>
          <a:off x="4255697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2521979"/>
        <a:ext cx="447968" cy="26646"/>
      </dsp:txXfrm>
    </dsp:sp>
    <dsp:sp modelId="{0E254FF5-707D-4454-BB56-843591B507FB}">
      <dsp:nvSpPr>
        <dsp:cNvPr id="23" name="圆角矩形 22"/>
        <dsp:cNvSpPr/>
      </dsp:nvSpPr>
      <dsp:spPr bwMode="white">
        <a:xfrm>
          <a:off x="4703665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2255322"/>
        <a:ext cx="1119920" cy="55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hyperlink" Target="https://ai.baidu.com/docs#/Face-Liveness-Overview/top" TargetMode="Externa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ai.baidu.com/docs#/QuickStart-FaceDetect/top" TargetMode="External"/><Relationship Id="rId3" Type="http://schemas.openxmlformats.org/officeDocument/2006/relationships/hyperlink" Target="https://ai.baidu.com/docs#/Face-Guide/top" TargetMode="External"/><Relationship Id="rId2" Type="http://schemas.openxmlformats.org/officeDocument/2006/relationships/hyperlink" Target="https://ai.baidu.com/docs#/Begin/top" TargetMode="External"/><Relationship Id="rId1" Type="http://schemas.openxmlformats.org/officeDocument/2006/relationships/hyperlink" Target="https://ai.baid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i.baidu.com/docs#/Face-Guide/top" TargetMode="External"/><Relationship Id="rId1" Type="http://schemas.openxmlformats.org/officeDocument/2006/relationships/hyperlink" Target="https://ai.baidu.com/sdk#b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vmlDrawing" Target="../drawings/vmlDrawing3.vml"/><Relationship Id="rId2" Type="http://schemas.openxmlformats.org/officeDocument/2006/relationships/diagramLayout" Target="../diagrams/layout1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53160"/>
            <a:ext cx="924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检测视频，进行视频抽帧，判断是否为活体。检测视频中是否有人脸。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可以和语音一起检测。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911090"/>
          <a:ext cx="35991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18640" imgH="565150" progId="Package">
                  <p:embed/>
                </p:oleObj>
              </mc:Choice>
              <mc:Fallback>
                <p:oleObj name="" r:id="rId1" imgW="1818640" imgH="56515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5570" y="4911090"/>
                        <a:ext cx="359918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身份验证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除了头像图片外，还需要身份证号和用户姓名！与公安小图相似度可能性，用于验证生活照与公安小图是否为同一人。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企业认证后才能用，个人是没有权限的。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5012055"/>
          <a:ext cx="30499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84655" imgH="565150" progId="Package">
                  <p:embed/>
                </p:oleObj>
              </mc:Choice>
              <mc:Fallback>
                <p:oleObj name="" r:id="rId1" imgW="1684655" imgH="56515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4845" y="5012055"/>
                        <a:ext cx="304990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65898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人脸基础信息，人脸质量检测，基于图片的活体检测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71965" y="4968875"/>
          <a:ext cx="196278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04925" imgH="565150" progId="Package">
                  <p:embed/>
                </p:oleObj>
              </mc:Choice>
              <mc:Fallback>
                <p:oleObj name="" r:id="rId1" imgW="1304925" imgH="5651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1965" y="4968875"/>
                        <a:ext cx="1962785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人脸融合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两张人脸图片进行融合，输出一张融合后的人脸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SDK</a:t>
            </a:r>
            <a:r>
              <a:rPr lang="zh-CN" altLang="en-US" dirty="0"/>
              <a:t>中没有直接</a:t>
            </a:r>
            <a:r>
              <a:rPr lang="en-US" altLang="zh-CN" dirty="0"/>
              <a:t>HTTP API Wrapper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没有权限。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22574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朱顺源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快速入门 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https://ai.baidu.com/docs#/QuickStart-FaceDetect/top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  <a:hlinkClick r:id="rId1" action="ppaction://hlinkfile"/>
              </a:rPr>
              <a:t>注册</a:t>
            </a:r>
            <a:r>
              <a:rPr lang="en-US" altLang="zh-CN" sz="3200" dirty="0">
                <a:sym typeface="+mn-ea"/>
                <a:hlinkClick r:id="rId1" action="ppaction://hlinkfile"/>
              </a:rPr>
              <a:t>/</a:t>
            </a:r>
            <a:r>
              <a:rPr lang="zh-CN" altLang="en-US" sz="3200" dirty="0">
                <a:sym typeface="+mn-ea"/>
                <a:hlinkClick r:id="rId1" action="ppaction://hlinkfile"/>
              </a:rPr>
              <a:t>登录</a:t>
            </a:r>
            <a:r>
              <a:rPr lang="zh-CN" altLang="en-US" sz="3200" dirty="0">
                <a:sym typeface="+mn-ea"/>
              </a:rPr>
              <a:t>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hlinkClick r:id="rId1" action="ppaction://hlinkfile"/>
              </a:rPr>
              <a:t>https://ai.baidu.com/sdk#bfr</a:t>
            </a:r>
            <a:endParaRPr lang="en-US" altLang="zh-CN">
              <a:hlinkClick r:id="rId1" action="ppaction://hlinkfile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人脸识别开发文档 ： </a:t>
            </a:r>
            <a:r>
              <a:rPr lang="zh-CN" altLang="en-US">
                <a:sym typeface="+mn-ea"/>
                <a:hlinkClick r:id="rId2" action="ppaction://hlinkfile"/>
              </a:rPr>
              <a:t>https://ai.baidu.com/docs#/Face-Guide/top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38200" y="1990725"/>
            <a:ext cx="8336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000"/>
              <a:t>SDK</a:t>
            </a:r>
            <a:r>
              <a:rPr lang="zh-CN" altLang="en-US" sz="2000"/>
              <a:t>中包含两种调用方式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--- </a:t>
            </a:r>
            <a:r>
              <a:rPr lang="zh-CN" altLang="en-US"/>
              <a:t>直接 </a:t>
            </a:r>
            <a:r>
              <a:rPr lang="en-US" altLang="zh-CN"/>
              <a:t>HTTP </a:t>
            </a:r>
            <a:r>
              <a:rPr lang="zh-CN" altLang="en-US"/>
              <a:t>请求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Wrapper --- </a:t>
            </a:r>
            <a:r>
              <a:rPr lang="zh-CN" altLang="en-US"/>
              <a:t>把</a:t>
            </a:r>
            <a:r>
              <a:rPr lang="en-US" altLang="zh-CN"/>
              <a:t>HTTP</a:t>
            </a:r>
            <a:r>
              <a:rPr lang="zh-CN" altLang="en-US"/>
              <a:t>级别的</a:t>
            </a:r>
            <a:r>
              <a:rPr lang="en-US" altLang="zh-CN"/>
              <a:t>API</a:t>
            </a:r>
            <a:r>
              <a:rPr lang="zh-CN" altLang="en-US"/>
              <a:t>包装过的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，。。。开发接口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2000"/>
              <a:t>注意事项：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1.HTTP -- API url </a:t>
            </a:r>
            <a:r>
              <a:rPr lang="zh-CN" altLang="en-US"/>
              <a:t>地址级别，如：https://aip.baidubce.com/rest/2.0/face/v3/detect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 sz="1600"/>
              <a:t> HTTP协议（HyperText Transfer Protocol，超文本传输协议）是因特网上应用最为广泛的一种网络传输协议，所有的WWW文件都必须遵守这个标准。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en-US" altLang="zh-CN"/>
              <a:t>GET url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headers : key = value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\r\n\r\n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body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2.POST</a:t>
            </a:r>
            <a:r>
              <a:rPr lang="zh-CN" altLang="en-US">
                <a:sym typeface="+mn-ea"/>
              </a:rPr>
              <a:t>方式：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content-type: application/x-www-form-urlencoded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）或 </a:t>
            </a:r>
            <a:r>
              <a:rPr lang="en-US" altLang="zh-CN"/>
              <a:t>application/json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body: </a:t>
            </a:r>
            <a:r>
              <a:rPr lang="zh-CN" altLang="en-US"/>
              <a:t>参数</a:t>
            </a:r>
            <a:r>
              <a:rPr lang="en-US" altLang="zh-CN"/>
              <a:t>1=xxx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参数</a:t>
            </a:r>
            <a:r>
              <a:rPr lang="en-US" altLang="zh-CN"/>
              <a:t>2=xxx...()</a:t>
            </a:r>
            <a:r>
              <a:rPr lang="zh-CN" altLang="en-US"/>
              <a:t>，注意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链接参数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body: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，字符串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   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   </a:t>
            </a:r>
            <a:r>
              <a:rPr lang="zh-CN" altLang="en-US">
                <a:sym typeface="+mn-ea"/>
              </a:rPr>
              <a:t>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人脸库管理 增删改查   复制 移动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  </a:t>
            </a:r>
            <a:r>
              <a:rPr lang="en-US" altLang="zh-CN"/>
              <a:t>1:N     M:N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  视频检测  图片检测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 </a:t>
            </a:r>
            <a:r>
              <a:rPr lang="en-US" altLang="zh-CN"/>
              <a:t>(</a:t>
            </a:r>
            <a:r>
              <a:rPr lang="zh-CN" altLang="en-US"/>
              <a:t>企业认证后授权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在线活体检测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   </a:t>
            </a:r>
            <a:r>
              <a:rPr lang="en-US" altLang="zh-CN"/>
              <a:t>SDK </a:t>
            </a:r>
            <a:r>
              <a:rPr lang="zh-CN" altLang="en-US"/>
              <a:t>？ </a:t>
            </a:r>
            <a:r>
              <a:rPr lang="en-US" altLang="zh-CN"/>
              <a:t>HTTP API doc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人脸检测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24255"/>
            <a:ext cx="783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检测人脸并定位，返回五官关键点，及人脸各属性值。</a:t>
            </a:r>
            <a:endParaRPr lang="zh-CN" altLang="en-US"/>
          </a:p>
        </p:txBody>
      </p:sp>
      <p:pic>
        <p:nvPicPr>
          <p:cNvPr id="3" name="图片 2" descr="multi_fa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6855"/>
            <a:ext cx="5472430" cy="297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1510665"/>
            <a:ext cx="5135880" cy="297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找到人脸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人脸位置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表情：微笑，大笑，不笑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情绪：高兴，伤心 ，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眼睛睁开或者闭上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8765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是否戴眼镜</a:t>
            </a:r>
            <a:r>
              <a:rPr lang="en-US" altLang="zh-CN"/>
              <a:t>,</a:t>
            </a:r>
            <a:r>
              <a:rPr lang="zh-CN" altLang="en-US"/>
              <a:t>普通镜，墨镜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人脸质量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性别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脸型：圆的或者方的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人种：黄种人，黑人，白人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4110" y="4768215"/>
            <a:ext cx="3395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年龄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美丑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角度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人脸特征码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1465" y="5097780"/>
          <a:ext cx="24326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085340" imgH="565150" progId="Package">
                  <p:embed/>
                </p:oleObj>
              </mc:Choice>
              <mc:Fallback>
                <p:oleObj name="" r:id="rId3" imgW="2085340" imgH="5651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1465" y="5097780"/>
                        <a:ext cx="243268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人脸对比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153160"/>
            <a:ext cx="1062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用于比对多张图片中的人脸相似度并返回两两比对的得分，可用于判断两张脸是否是同一人的可能性大小。</a:t>
            </a:r>
            <a:endParaRPr lang="zh-CN" altLang="en-US"/>
          </a:p>
        </p:txBody>
      </p:sp>
      <p:pic>
        <p:nvPicPr>
          <p:cNvPr id="13" name="图片 12" descr="whiteMaleFront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97050"/>
            <a:ext cx="3857625" cy="3207385"/>
          </a:xfrm>
          <a:prstGeom prst="rect">
            <a:avLst/>
          </a:prstGeom>
        </p:spPr>
      </p:pic>
      <p:pic>
        <p:nvPicPr>
          <p:cNvPr id="14" name="图片 13" descr="whiteMaleSide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797050"/>
            <a:ext cx="3635375" cy="32086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0" y="5183505"/>
            <a:ext cx="858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返回的结果会有一个</a:t>
            </a:r>
            <a:r>
              <a:rPr lang="en-US" altLang="zh-CN"/>
              <a:t>score</a:t>
            </a:r>
            <a:r>
              <a:rPr lang="zh-CN" altLang="en-US"/>
              <a:t>字段，反应相似度得分，得分越高，相似度越高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183505"/>
          <a:ext cx="20669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1479550" imgH="565150" progId="Package">
                  <p:embed/>
                </p:oleObj>
              </mc:Choice>
              <mc:Fallback>
                <p:oleObj name="" r:id="rId3" imgW="1479550" imgH="56515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825" y="5183505"/>
                        <a:ext cx="20669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人脸库管理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作用相当于数据库，保存了人脸数据，主要是人脸图。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67205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层次结构：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250440" y="907415"/>
          <a:ext cx="5823585" cy="378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1549400"/>
            <a:ext cx="1371600" cy="38290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4424680"/>
          <a:ext cx="13195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304925" imgH="565150" progId="Package">
                  <p:embed/>
                </p:oleObj>
              </mc:Choice>
              <mc:Fallback>
                <p:oleObj name="" r:id="rId7" imgW="1304925" imgH="5651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24680"/>
                        <a:ext cx="13195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4424680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243330" imgH="565150" progId="Package">
                  <p:embed/>
                </p:oleObj>
              </mc:Choice>
              <mc:Fallback>
                <p:oleObj name="" r:id="rId9" imgW="1243330" imgH="5651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4424680"/>
                        <a:ext cx="1257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424680"/>
          <a:ext cx="134048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1" imgW="1325245" imgH="565150" progId="Package">
                  <p:embed/>
                </p:oleObj>
              </mc:Choice>
              <mc:Fallback>
                <p:oleObj name="" r:id="rId11" imgW="1325245" imgH="56515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2425" y="4424680"/>
                        <a:ext cx="134048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3610" y="4424680"/>
          <a:ext cx="9455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34720" imgH="565150" progId="Package">
                  <p:embed/>
                </p:oleObj>
              </mc:Choice>
              <mc:Fallback>
                <p:oleObj name="" r:id="rId13" imgW="934720" imgH="56515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3610" y="4424680"/>
                        <a:ext cx="9455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38200" y="54940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" y="148590"/>
            <a:ext cx="12099925" cy="663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" y="147955"/>
            <a:ext cx="12099290" cy="663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人脸搜索 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根据已有的人脸信息去查询人脸库中这个人脸的信息，如果人脸库确实没有这个人脸或者相似的人脸，结果就是没有，如果有，则返回人脸库当中的所有人脸相似的信息数据集合。</a:t>
            </a:r>
            <a:endParaRPr lang="zh-CN" altLang="en-US" dirty="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分为两种方式：一种是根据</a:t>
            </a:r>
            <a:r>
              <a:rPr lang="en-US" altLang="zh-CN" dirty="0"/>
              <a:t>user_id</a:t>
            </a:r>
            <a:r>
              <a:rPr lang="zh-CN" altLang="en-US" dirty="0"/>
              <a:t>和人脸图查询 </a:t>
            </a:r>
            <a:r>
              <a:rPr lang="en-US" altLang="zh-CN" dirty="0"/>
              <a:t>1 : N</a:t>
            </a:r>
            <a:r>
              <a:rPr lang="zh-CN" altLang="en-US" dirty="0"/>
              <a:t>，另一种是在只给出人脸图在多个组内查询 </a:t>
            </a:r>
            <a:r>
              <a:rPr lang="en-US" altLang="zh-CN" dirty="0"/>
              <a:t>M : 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6130" y="5126355"/>
          <a:ext cx="17786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6130" y="5126355"/>
                        <a:ext cx="17786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ace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285"/>
            <a:ext cx="1457325" cy="1457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649855" y="3335655"/>
            <a:ext cx="3166110" cy="7880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查询人脸库中这张脸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85" y="2518410"/>
            <a:ext cx="3662045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354320"/>
            <a:ext cx="756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返回结果中会有一个相似度得分，如果一模一样，</a:t>
            </a:r>
            <a:r>
              <a:rPr lang="en-US" altLang="zh-CN"/>
              <a:t>score</a:t>
            </a:r>
            <a:r>
              <a:rPr lang="zh-CN" altLang="en-US"/>
              <a:t>是</a:t>
            </a:r>
            <a:r>
              <a:rPr lang="en-US" altLang="zh-CN"/>
              <a:t>100.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宽屏</PresentationFormat>
  <Paragraphs>159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目录</vt:lpstr>
      <vt:lpstr>注册百度AI账号 -&gt;创建人脸识别应用</vt:lpstr>
      <vt:lpstr>SDK下载</vt:lpstr>
      <vt:lpstr>基础功能（API调用）</vt:lpstr>
      <vt:lpstr>人脸检测</vt:lpstr>
      <vt:lpstr>人脸对比</vt:lpstr>
      <vt:lpstr>人脸库管理</vt:lpstr>
      <vt:lpstr>人脸搜索 </vt:lpstr>
      <vt:lpstr>活体检测</vt:lpstr>
      <vt:lpstr>身份验证</vt:lpstr>
      <vt:lpstr>人脸融合</vt:lpstr>
      <vt:lpstr>人脸融合</vt:lpstr>
      <vt:lpstr>实际应用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311</cp:revision>
  <dcterms:created xsi:type="dcterms:W3CDTF">2018-03-03T01:37:00Z</dcterms:created>
  <dcterms:modified xsi:type="dcterms:W3CDTF">2019-07-19T01:11:05Z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