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294" r:id="rId7"/>
    <p:sldId id="303" r:id="rId8"/>
    <p:sldId id="295" r:id="rId9"/>
    <p:sldId id="297" r:id="rId10"/>
    <p:sldId id="299" r:id="rId11"/>
    <p:sldId id="300" r:id="rId12"/>
    <p:sldId id="27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意见&amp;建议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/>
              <a:t>①  进行需求评审并给出详细需求说明书（尽可能的明确需求，尽可能的详尽需求说明书内容）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②  增加测试用例的评审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③  开发组要提供开发计划（计划如有变更，尽早地通知）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④  组织一下测试技能方面的培训（一些常用的测试工具）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dirty="0"/>
              <a:t>在项目进入开发阶段之前进行交互稿的评审</a:t>
            </a: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endParaRPr lang="zh-CN" altLang="en-US" dirty="0"/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dirty="0"/>
              <a:t>改善用户手册模板（客户理解性不是很强）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2019.05.23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燕梦楠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/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工作内容概述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工作心得与体会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自我评价与改进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意见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建议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工作内容概述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根据需求和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交互稿</a:t>
            </a:r>
            <a:r>
              <a:rPr 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设计测试用例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执行测试用例，寻找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分析问题所在并进行准确定位和验证，提交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跟踪并验证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已经修复，并将其关闭</a:t>
            </a:r>
            <a:endParaRPr lang="en-US" altLang="zh-CN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对系统进行性能测试，提升系统性能</a:t>
            </a:r>
            <a:endParaRPr lang="en-US" altLang="zh-CN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按照标准格式编写并提交测试文档（用户手册、测试报告等）</a:t>
            </a:r>
            <a:endParaRPr lang="en-US" altLang="zh-CN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给实施部门提供支持，解决客户实际使用中的问题</a:t>
            </a:r>
            <a:endParaRPr lang="en-US" altLang="zh-CN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/>
              <a:t>设计用例 →执行用例→</a:t>
            </a:r>
            <a:r>
              <a:rPr lang="zh-CN" altLang="en-US" sz="3200" dirty="0" smtClean="0"/>
              <a:t>发现</a:t>
            </a:r>
            <a:r>
              <a:rPr lang="en-US" altLang="zh-CN" sz="3200" dirty="0" smtClean="0"/>
              <a:t>BUG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→提交</a:t>
            </a:r>
            <a:r>
              <a:rPr lang="en-US" altLang="zh-CN" sz="3200" dirty="0" smtClean="0">
                <a:sym typeface="+mn-ea"/>
              </a:rPr>
              <a:t>BUG</a:t>
            </a:r>
            <a:r>
              <a:rPr lang="zh-CN" altLang="en-US" sz="3200" dirty="0" smtClean="0">
                <a:sym typeface="+mn-ea"/>
              </a:rPr>
              <a:t>→确认</a:t>
            </a:r>
            <a:r>
              <a:rPr lang="en-US" altLang="zh-CN" sz="3200" dirty="0" smtClean="0">
                <a:sym typeface="+mn-ea"/>
              </a:rPr>
              <a:t>BUG</a:t>
            </a:r>
            <a:r>
              <a:rPr lang="zh-CN" altLang="en-US" sz="3200" dirty="0" smtClean="0">
                <a:sym typeface="+mn-ea"/>
              </a:rPr>
              <a:t>修复→关闭</a:t>
            </a:r>
            <a:r>
              <a:rPr lang="en-US" altLang="zh-CN" sz="3200" dirty="0" smtClean="0">
                <a:sym typeface="+mn-ea"/>
              </a:rPr>
              <a:t>BUG</a:t>
            </a:r>
            <a:endParaRPr lang="en-US" altLang="zh-CN" sz="3200" dirty="0" smtClean="0"/>
          </a:p>
          <a:p>
            <a:pPr algn="l"/>
            <a:endParaRPr lang="en-US" altLang="zh-CN" sz="4000" dirty="0" smtClean="0"/>
          </a:p>
          <a:p>
            <a:pPr algn="l"/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设计用例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①测试用例要根据系统需求说明书或者交互稿编写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②测试用例需要分类写（如</a:t>
            </a:r>
            <a:r>
              <a:rPr lang="en-US" altLang="zh-CN" dirty="0"/>
              <a:t>UI</a:t>
            </a:r>
            <a:r>
              <a:rPr lang="zh-CN" altLang="en-US" dirty="0"/>
              <a:t>界面、功能、容错、兼容、性能等几大类）</a:t>
            </a:r>
            <a:r>
              <a:rPr lang="en-US" altLang="zh-CN" dirty="0"/>
              <a:t>,</a:t>
            </a:r>
            <a:r>
              <a:rPr lang="zh-CN" altLang="en-US" dirty="0"/>
              <a:t>每个大类在根据软件的逻辑等进行划分成小类，最后细分到测试点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③设计用例常使用的方法：边界值、等价类、因果图法、正常和异常的测试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④编写用例覆盖率要高，精力主要集中在软件的主要业务流程和风险高的地方，最好能分出测试的优先级别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对于编写好的测试用例，需要评审（便于提前发现问题）</a:t>
            </a:r>
            <a:endParaRPr lang="zh-CN" altLang="en-US" dirty="0"/>
          </a:p>
        </p:txBody>
      </p:sp>
      <p:pic>
        <p:nvPicPr>
          <p:cNvPr id="2" name="图片 1" descr="f703738da9773912a2e14710f8198618377ae2f8"/>
          <p:cNvPicPr>
            <a:picLocks noChangeAspect="1"/>
          </p:cNvPicPr>
          <p:nvPr/>
        </p:nvPicPr>
        <p:blipFill>
          <a:blip r:embed="rId1"/>
          <a:srcRect l="2730" b="12081"/>
          <a:stretch>
            <a:fillRect/>
          </a:stretch>
        </p:blipFill>
        <p:spPr>
          <a:xfrm>
            <a:off x="3359150" y="3542665"/>
            <a:ext cx="538607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功能测试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222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①熟悉并掌握业务流程，划分测试功能点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</a:t>
            </a:r>
            <a:r>
              <a:rPr lang="zh-CN" dirty="0"/>
              <a:t>结合数据库进行后台数据验证（随时观察数据的变化，及时发现隐藏数据缺陷）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③测试过程中需要存疑，一切站在客户角度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④测试先后（实际测试的过程是程序的反复更新过程，最容易出现错误的是新增加的功能，所以，应该重点测试新的功能，这个测试完毕之后，程序的更新次数会大大减少，这时就可以测试老的功能是否出错）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考虑问题要全面，可以尝试着用逆向思维验证产品是否健全</a:t>
            </a:r>
            <a:endParaRPr lang="zh-CN" altLang="en-US" dirty="0"/>
          </a:p>
        </p:txBody>
      </p:sp>
      <p:pic>
        <p:nvPicPr>
          <p:cNvPr id="22531" name="图片 1475588" descr="function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3816985"/>
            <a:ext cx="290893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云形标注 1475589"/>
          <p:cNvSpPr/>
          <p:nvPr/>
        </p:nvSpPr>
        <p:spPr>
          <a:xfrm>
            <a:off x="5225415" y="3694430"/>
            <a:ext cx="2087245" cy="1260475"/>
          </a:xfrm>
          <a:prstGeom prst="cloudCallout">
            <a:avLst>
              <a:gd name="adj1" fmla="val -43764"/>
              <a:gd name="adj2" fmla="val 6259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p>
            <a:pPr algn="ctr"/>
            <a:r>
              <a:rPr lang="zh-CN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我要测试所有的功能</a:t>
            </a:r>
            <a:endParaRPr lang="zh-CN" altLang="en-US" b="1" dirty="0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性能测试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>
              <a:lnSpc>
                <a:spcPct val="110000"/>
              </a:lnSpc>
            </a:pPr>
            <a:r>
              <a:rPr lang="zh-CN" altLang="en-US" dirty="0"/>
              <a:t>①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测试环境应尽量与产品运行环境保持一致，应单独运行尽量避免与其他软件同时使用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性能测试一般使用测试工具和测试人员编制测试脚本来完成；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性能测试的重点在于前期数据的设计与后期数据的分析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algn="l">
              <a:lnSpc>
                <a:spcPct val="110000"/>
              </a:lnSpc>
            </a:pPr>
            <a:r>
              <a:rPr lang="zh-CN" altLang="en-US" dirty="0"/>
              <a:t>④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性</a:t>
            </a:r>
            <a:r>
              <a:rPr lang="zh-CN" altLang="en-US" dirty="0">
                <a:sym typeface="+mn-ea"/>
              </a:rPr>
              <a:t>能测试的用例主要涉及到整个系统架构的问题，所以测试用例一旦生成，改动一般不大，             所以做性能测试的重复使用率一般比较高。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40961" name="图片 1479693" descr="MVC-11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5" y="3906520"/>
            <a:ext cx="3216275" cy="2329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云形标注 1479695"/>
          <p:cNvSpPr/>
          <p:nvPr/>
        </p:nvSpPr>
        <p:spPr>
          <a:xfrm>
            <a:off x="5831840" y="4233228"/>
            <a:ext cx="2555875" cy="852487"/>
          </a:xfrm>
          <a:prstGeom prst="cloudCallout">
            <a:avLst>
              <a:gd name="adj1" fmla="val -63417"/>
              <a:gd name="adj2" fmla="val 61917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>
            <a:spAutoFit/>
          </a:bodyPr>
          <a:p>
            <a:pPr algn="ctr"/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一定要设法破坏它</a:t>
            </a: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!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3441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①术语：文档中用到的术语与读者群的定位、用法一致，符合业界标准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②正确性：检查文档中所有信息是否完整准确，是否存在不真实或夸大其词的错误；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③完整性：是否有遗漏的模块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④一致性：按照文档描述的步骤进行操作后，达到的效果或目的是否与文档是否一致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易用性：对关键步骤有特殊的标识，对错的结果给予解释并提出处理办法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endParaRPr lang="zh-CN" altLang="en-US" dirty="0"/>
          </a:p>
          <a:p>
            <a:pPr marL="342900" indent="-342900">
              <a:lnSpc>
                <a:spcPct val="110000"/>
              </a:lnSpc>
              <a:buFont typeface="+mj-ea"/>
              <a:buAutoNum type="circleNumDbPlain" startAt="5"/>
            </a:pPr>
            <a:r>
              <a:rPr lang="zh-CN" altLang="en-US" dirty="0"/>
              <a:t>系统截图：是否有正确的界面截图</a:t>
            </a:r>
            <a:r>
              <a:rPr lang="zh-CN" altLang="en-US" dirty="0" smtClean="0">
                <a:sym typeface="+mn-ea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自我评价与体会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3409" y="295271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问题点</a:t>
            </a:r>
            <a:endParaRPr lang="zh-CN" sz="48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834" y="2647643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思考不足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613" y="430943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业务知识需要提高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5544" y="2952562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缺乏积极主动性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68950" y="17301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 smtClean="0">
                <a:latin typeface="微软雅黑" panose="020B0503020204020204" charset="-122"/>
                <a:ea typeface="微软雅黑" panose="020B0503020204020204" charset="-122"/>
              </a:rPr>
              <a:t>工作质量</a:t>
            </a:r>
            <a:endParaRPr lang="zh-CN" altLang="en-US" sz="36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675" name="图片 1582086" descr="错误推测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519170"/>
            <a:ext cx="2853055" cy="281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云形标注 1479695"/>
          <p:cNvSpPr/>
          <p:nvPr/>
        </p:nvSpPr>
        <p:spPr>
          <a:xfrm>
            <a:off x="8689340" y="1523048"/>
            <a:ext cx="2555875" cy="701830"/>
          </a:xfrm>
          <a:prstGeom prst="cloudCallout">
            <a:avLst>
              <a:gd name="adj1" fmla="val -63417"/>
              <a:gd name="adj2" fmla="val 61917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>
            <a:spAutoFit/>
          </a:bodyPr>
          <a:p>
            <a:pPr algn="ctr"/>
            <a:r>
              <a:rPr 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这个问题在哪？</a:t>
            </a:r>
            <a:endParaRPr 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ctr"/>
            <a:endParaRPr lang="zh-CN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5" grpId="0"/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自我评价与体会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dirty="0"/>
              <a:t>①工作质量：提升工作效率，在有效的时间内用最有效的方式工作，同时不懂的地方要更多地虚心请教同事，细心查阅资料，保证工作的顺利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②思考不足：在进行每一项工作之前，认真分析工作内容，对于工作中可能出现的一些疑问，要先做好应对措施，另外对于工作中出现的问题要及时总结；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③业务知识：工作中出现的问题，归根结底还是因为对相关领域知识的了解不足导致的，因此平日里要更多地注重业务知识的积累，多看多听多想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④缺乏积极主动性：积极主动地完成交代下来的工作，并且当交代下来的工作完成时，应该主动询问是否有其他的需要，并主动地进行测试方面知识的学习与完善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演示</Application>
  <PresentationFormat>宽屏</PresentationFormat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目录</vt:lpstr>
      <vt:lpstr>工作内容概述</vt:lpstr>
      <vt:lpstr>设计用例</vt:lpstr>
      <vt:lpstr>功能测试</vt:lpstr>
      <vt:lpstr>性能测试</vt:lpstr>
      <vt:lpstr>测试文档</vt:lpstr>
      <vt:lpstr>自我评价与体会</vt:lpstr>
      <vt:lpstr>自我评价与体会</vt:lpstr>
      <vt:lpstr>意见&amp;建议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25</cp:revision>
  <dcterms:created xsi:type="dcterms:W3CDTF">2018-03-03T01:37:00Z</dcterms:created>
  <dcterms:modified xsi:type="dcterms:W3CDTF">2019-07-16T00:52:06Z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