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84" r:id="rId4"/>
    <p:sldId id="285" r:id="rId5"/>
    <p:sldId id="283" r:id="rId6"/>
    <p:sldId id="286" r:id="rId7"/>
    <p:sldId id="287" r:id="rId8"/>
    <p:sldId id="288" r:id="rId9"/>
    <p:sldId id="289" r:id="rId10"/>
    <p:sldId id="27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08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34" autoAdjust="0"/>
  </p:normalViewPr>
  <p:slideViewPr>
    <p:cSldViewPr snapToGrid="0" showGuides="1">
      <p:cViewPr varScale="1">
        <p:scale>
          <a:sx n="75" d="100"/>
          <a:sy n="75" d="100"/>
        </p:scale>
        <p:origin x="1061" y="48"/>
      </p:cViewPr>
      <p:guideLst>
        <p:guide pos="408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5991;&#26723;\&#29983;&#28079;&#35268;&#21010;&#65292;&#23653;&#21382;&#31616;&#20171;\&#20445;&#30740;&#36164;&#26009;&#25972;&#29702;\15&#32423;&#20445;&#30740;&#20449;&#2468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5991;&#26723;\&#29983;&#28079;&#35268;&#21010;&#65292;&#23653;&#21382;&#31616;&#20171;\&#20445;&#30740;&#36164;&#26009;&#25972;&#29702;\14&#32423;&#20445;&#30740;&#32467;&#2652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'15级分析'!$B$1</c:f>
              <c:strCache>
                <c:ptCount val="1"/>
                <c:pt idx="0">
                  <c:v>人数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'15级分析'!$A$2:$A$32</c:f>
              <c:strCache>
                <c:ptCount val="31"/>
                <c:pt idx="0">
                  <c:v>东南大学</c:v>
                </c:pt>
                <c:pt idx="1">
                  <c:v>南京航空航天大学</c:v>
                </c:pt>
                <c:pt idx="2">
                  <c:v>北京交通大学</c:v>
                </c:pt>
                <c:pt idx="3">
                  <c:v>中国矿业大学</c:v>
                </c:pt>
                <c:pt idx="4">
                  <c:v>四川大学</c:v>
                </c:pt>
                <c:pt idx="5">
                  <c:v>南京大学</c:v>
                </c:pt>
                <c:pt idx="6">
                  <c:v>天津大学</c:v>
                </c:pt>
                <c:pt idx="7">
                  <c:v>中国科学院信工所</c:v>
                </c:pt>
                <c:pt idx="8">
                  <c:v>中国科学技术大学</c:v>
                </c:pt>
                <c:pt idx="9">
                  <c:v>中国科学院大学</c:v>
                </c:pt>
                <c:pt idx="10">
                  <c:v>复旦大学</c:v>
                </c:pt>
                <c:pt idx="11">
                  <c:v>西安交通大学</c:v>
                </c:pt>
                <c:pt idx="12">
                  <c:v>同济大学</c:v>
                </c:pt>
                <c:pt idx="13">
                  <c:v>西北工业大学</c:v>
                </c:pt>
                <c:pt idx="14">
                  <c:v>北京邮电大学</c:v>
                </c:pt>
                <c:pt idx="15">
                  <c:v>中国科学技术大学</c:v>
                </c:pt>
                <c:pt idx="16">
                  <c:v>浙江大学</c:v>
                </c:pt>
                <c:pt idx="17">
                  <c:v>中国科学院自动化所</c:v>
                </c:pt>
                <c:pt idx="18">
                  <c:v>北京理工大学</c:v>
                </c:pt>
                <c:pt idx="19">
                  <c:v>武汉大学</c:v>
                </c:pt>
                <c:pt idx="20">
                  <c:v>华东师范大学</c:v>
                </c:pt>
                <c:pt idx="21">
                  <c:v>华中科技大学</c:v>
                </c:pt>
                <c:pt idx="22">
                  <c:v>南开大学</c:v>
                </c:pt>
                <c:pt idx="23">
                  <c:v>山东大学(威海)</c:v>
                </c:pt>
                <c:pt idx="24">
                  <c:v>苏州大学</c:v>
                </c:pt>
                <c:pt idx="25">
                  <c:v>中国科学院深圳先进技术研究院</c:v>
                </c:pt>
                <c:pt idx="26">
                  <c:v>湖南大学</c:v>
                </c:pt>
                <c:pt idx="27">
                  <c:v>山东大学</c:v>
                </c:pt>
                <c:pt idx="28">
                  <c:v>电子科技大学</c:v>
                </c:pt>
                <c:pt idx="29">
                  <c:v>南京航天航空大学</c:v>
                </c:pt>
                <c:pt idx="30">
                  <c:v>中南大学</c:v>
                </c:pt>
              </c:strCache>
            </c:strRef>
          </c:cat>
          <c:val>
            <c:numRef>
              <c:f>'15级分析'!$B$2:$B$32</c:f>
              <c:numCache>
                <c:formatCode>0_);[Red]\(0\)</c:formatCode>
                <c:ptCount val="31"/>
                <c:pt idx="0">
                  <c:v>8</c:v>
                </c:pt>
                <c:pt idx="1">
                  <c:v>8</c:v>
                </c:pt>
                <c:pt idx="2">
                  <c:v>5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A6-4C77-9830-382C86996BA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4273295"/>
        <c:axId val="74297839"/>
      </c:barChart>
      <c:catAx>
        <c:axId val="742732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297839"/>
        <c:crosses val="autoZero"/>
        <c:auto val="1"/>
        <c:lblAlgn val="ctr"/>
        <c:lblOffset val="100"/>
        <c:noMultiLvlLbl val="0"/>
      </c:catAx>
      <c:valAx>
        <c:axId val="7429783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_);[Red]\(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273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'14级分析'!$A$2:$A$27</c:f>
              <c:strCache>
                <c:ptCount val="26"/>
                <c:pt idx="0">
                  <c:v>南京航空航天大学</c:v>
                </c:pt>
                <c:pt idx="1">
                  <c:v>中国科学院大学</c:v>
                </c:pt>
                <c:pt idx="2">
                  <c:v>中国矿业大学</c:v>
                </c:pt>
                <c:pt idx="3">
                  <c:v>南京大学</c:v>
                </c:pt>
                <c:pt idx="4">
                  <c:v>四川大学</c:v>
                </c:pt>
                <c:pt idx="5">
                  <c:v>天津大学</c:v>
                </c:pt>
                <c:pt idx="6">
                  <c:v>华中科技大学</c:v>
                </c:pt>
                <c:pt idx="7">
                  <c:v>南开大学</c:v>
                </c:pt>
                <c:pt idx="8">
                  <c:v>中国科学技术大学</c:v>
                </c:pt>
                <c:pt idx="9">
                  <c:v>北京理工大学</c:v>
                </c:pt>
                <c:pt idx="10">
                  <c:v>北京邮电大学</c:v>
                </c:pt>
                <c:pt idx="11">
                  <c:v>西安交通大学</c:v>
                </c:pt>
                <c:pt idx="12">
                  <c:v>东南大学</c:v>
                </c:pt>
                <c:pt idx="13">
                  <c:v>[出国]</c:v>
                </c:pt>
                <c:pt idx="14">
                  <c:v>中山大学</c:v>
                </c:pt>
                <c:pt idx="15">
                  <c:v>大连理工大学</c:v>
                </c:pt>
                <c:pt idx="16">
                  <c:v>华南理工大学</c:v>
                </c:pt>
                <c:pt idx="17">
                  <c:v>北京航空航天大学</c:v>
                </c:pt>
                <c:pt idx="18">
                  <c:v>哈尔滨工业大学（深圳）</c:v>
                </c:pt>
                <c:pt idx="19">
                  <c:v>北京大学（深圳）</c:v>
                </c:pt>
                <c:pt idx="20">
                  <c:v>清华大学（深圳）</c:v>
                </c:pt>
                <c:pt idx="21">
                  <c:v>武汉大学</c:v>
                </c:pt>
                <c:pt idx="22">
                  <c:v>西安电子科技大学</c:v>
                </c:pt>
                <c:pt idx="23">
                  <c:v>哈尔滨工业大学</c:v>
                </c:pt>
                <c:pt idx="24">
                  <c:v>东北大学</c:v>
                </c:pt>
                <c:pt idx="25">
                  <c:v>南京理工大学</c:v>
                </c:pt>
              </c:strCache>
            </c:strRef>
          </c:cat>
          <c:val>
            <c:numRef>
              <c:f>'14级分析'!$B$2:$B$27</c:f>
              <c:numCache>
                <c:formatCode>General</c:formatCode>
                <c:ptCount val="26"/>
                <c:pt idx="0">
                  <c:v>12</c:v>
                </c:pt>
                <c:pt idx="1">
                  <c:v>8</c:v>
                </c:pt>
                <c:pt idx="2">
                  <c:v>5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C0-45D7-9733-B9857B8600A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10093759"/>
        <c:axId val="110085439"/>
      </c:barChart>
      <c:catAx>
        <c:axId val="1100937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0085439"/>
        <c:crosses val="autoZero"/>
        <c:auto val="1"/>
        <c:lblAlgn val="ctr"/>
        <c:lblOffset val="100"/>
        <c:noMultiLvlLbl val="0"/>
      </c:catAx>
      <c:valAx>
        <c:axId val="11008543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0093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4211B-7922-46D5-8423-471C843CE55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A32E4-D849-4B8E-A4A0-41910A671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9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A32E4-D849-4B8E-A4A0-41910A671AE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04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A32E4-D849-4B8E-A4A0-41910A671AE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1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95059-C81D-4971-84E1-3F371FF5B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225F92-B34E-4FDB-9AD1-21D4EE563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95BDC-7448-4AAC-B707-259A1C5D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DC09-97BE-41B6-A166-38A45A5BEC2F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755FD-F852-4DA8-8BFA-827D1623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Please edit the footnote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02320-AE39-446E-9E84-103F8568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BE80-7228-49B7-A801-8F52C63B2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DAB4E-C917-4539-AA8E-BC9BA78AD7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59620"/>
            <a:ext cx="7886700" cy="116057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>
                <a:solidFill>
                  <a:srgbClr val="7030A0"/>
                </a:solidFill>
              </a:defRPr>
            </a:lvl1pPr>
          </a:lstStyle>
          <a:p>
            <a:r>
              <a:rPr lang="en-US" altLang="zh-CN" dirty="0"/>
              <a:t>Edit the subtitle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136CE-113D-4D91-8D5D-895746C66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4509"/>
            <a:ext cx="7886700" cy="43524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82683-68EF-40BD-9701-C5B6D4A6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4ED6FE-25F0-4162-9888-AEC890ACD5E1}" type="datetime1">
              <a:rPr lang="zh-CN" altLang="en-US" smtClean="0"/>
              <a:t>2021/12/12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4FDC7-FBF1-4BCF-A238-57F5771A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Please edit the footnote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A8E49E-E071-4AAB-87F6-38F97083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BE80-7228-49B7-A801-8F52C63B2812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14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2B165A7-3CBE-4F98-AF82-39D87E95AD8F}"/>
              </a:ext>
            </a:extLst>
          </p:cNvPr>
          <p:cNvCxnSpPr/>
          <p:nvPr userDrawn="1"/>
        </p:nvCxnSpPr>
        <p:spPr>
          <a:xfrm>
            <a:off x="628650" y="1591578"/>
            <a:ext cx="788670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49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633D2-B64B-4757-9BD5-67AF343113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7"/>
            <a:ext cx="7886700" cy="6811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561A3DC-91B8-4DB8-9672-6F17125744DB}"/>
              </a:ext>
            </a:extLst>
          </p:cNvPr>
          <p:cNvCxnSpPr/>
          <p:nvPr userDrawn="1"/>
        </p:nvCxnSpPr>
        <p:spPr>
          <a:xfrm>
            <a:off x="628650" y="1213509"/>
            <a:ext cx="788670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2806A676-C3AE-4951-A738-575C2187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2781" y="6418687"/>
            <a:ext cx="11298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3952B3-4E42-48C2-A49E-ED23521158DD}" type="datetime1">
              <a:rPr lang="zh-CN" altLang="en-US" smtClean="0"/>
              <a:t>2021/12/12</a:t>
            </a:fld>
            <a:endParaRPr lang="zh-CN" altLang="en-US" dirty="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AEDFCC17-E285-4F24-A71A-04580DF7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110" y="6418688"/>
            <a:ext cx="5574325" cy="365125"/>
          </a:xfrm>
        </p:spPr>
        <p:txBody>
          <a:bodyPr/>
          <a:lstStyle/>
          <a:p>
            <a:r>
              <a:rPr lang="en-US" altLang="zh-CN" dirty="0"/>
              <a:t>Please edit the footnote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41CC9A3-D4B4-4855-8CA3-EB2B8844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6507" y="6418686"/>
            <a:ext cx="830873" cy="365125"/>
          </a:xfrm>
        </p:spPr>
        <p:txBody>
          <a:bodyPr/>
          <a:lstStyle/>
          <a:p>
            <a:fld id="{B8EBBE80-7228-49B7-A801-8F52C63B2812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53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4F44C9-2ED3-4C2F-A513-46D7C11B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03-FA56-44B8-A394-7DE256E66B4B}" type="datetime1">
              <a:rPr lang="zh-CN" altLang="en-US" smtClean="0"/>
              <a:t>2021/12/12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1CBB4A-CB4A-4B3F-8E35-9946C0BD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Please edit the footnote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B3FF17-DCFD-4C1C-8107-F300B4F9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BE80-7228-49B7-A801-8F52C63B2812}" type="slidenum">
              <a:rPr lang="zh-CN" altLang="en-US" smtClean="0"/>
              <a:pPr/>
              <a:t>‹#›</a:t>
            </a:fld>
            <a:r>
              <a:rPr lang="en-US" altLang="zh-CN" dirty="0"/>
              <a:t> / 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75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C62320E-BC25-431D-AB68-ACE0F8883501}"/>
              </a:ext>
            </a:extLst>
          </p:cNvPr>
          <p:cNvSpPr/>
          <p:nvPr userDrawn="1"/>
        </p:nvSpPr>
        <p:spPr>
          <a:xfrm>
            <a:off x="0" y="6355860"/>
            <a:ext cx="9144000" cy="4907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C7D33-F310-40CC-8F9A-352DAC340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22781" y="6418687"/>
            <a:ext cx="1129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BC2B128-60EC-4811-85C1-FF78B455DA19}" type="datetime1">
              <a:rPr lang="zh-CN" altLang="en-US" smtClean="0"/>
              <a:t>2021/12/12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4FF3E-D78F-47BF-B501-492F9E4BD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1110" y="6418688"/>
            <a:ext cx="5574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/>
              <a:t>Please edit the footnote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E2E79-942F-46F5-8EC6-B1C861C13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6507" y="6418686"/>
            <a:ext cx="830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8EBBE80-7228-49B7-A801-8F52C63B2812}" type="slidenum">
              <a:rPr lang="zh-CN" altLang="en-US" smtClean="0"/>
              <a:pPr/>
              <a:t>‹#›</a:t>
            </a:fld>
            <a:r>
              <a:rPr lang="en-US" altLang="zh-CN" dirty="0"/>
              <a:t> / 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49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F666E30-6F0A-449A-BEC2-DF5912735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013E000-AA5E-4D2B-A729-B66C31374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270" y="2012426"/>
            <a:ext cx="6505109" cy="1675461"/>
          </a:xfrm>
        </p:spPr>
        <p:txBody>
          <a:bodyPr>
            <a:normAutofit/>
          </a:bodyPr>
          <a:lstStyle/>
          <a:p>
            <a:pPr algn="l"/>
            <a:r>
              <a:rPr lang="zh-CN" altLang="en-US" sz="8000" dirty="0">
                <a:solidFill>
                  <a:srgbClr val="FFFFFF"/>
                </a:solidFill>
              </a:rPr>
              <a:t>保研经验分享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09D038E-1A17-468B-9F78-D71C25FEA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1709" y="4567591"/>
            <a:ext cx="2423346" cy="1228018"/>
          </a:xfrm>
        </p:spPr>
        <p:txBody>
          <a:bodyPr>
            <a:normAutofit fontScale="92500" lnSpcReduction="10000"/>
          </a:bodyPr>
          <a:lstStyle/>
          <a:p>
            <a:pPr algn="r"/>
            <a:endParaRPr lang="en-US" altLang="zh-CN" sz="1700" dirty="0">
              <a:solidFill>
                <a:srgbClr val="FFFFFF"/>
              </a:solidFill>
            </a:endParaRPr>
          </a:p>
          <a:p>
            <a:pPr algn="r"/>
            <a:r>
              <a:rPr lang="zh-CN" altLang="en-US" sz="1700" dirty="0">
                <a:solidFill>
                  <a:srgbClr val="FFFFFF"/>
                </a:solidFill>
              </a:rPr>
              <a:t>陆玺文</a:t>
            </a:r>
            <a:endParaRPr lang="en-US" altLang="zh-CN" sz="1700" dirty="0">
              <a:solidFill>
                <a:srgbClr val="FFFFFF"/>
              </a:solidFill>
            </a:endParaRPr>
          </a:p>
          <a:p>
            <a:pPr algn="r"/>
            <a:r>
              <a:rPr lang="en-US" altLang="zh-CN" sz="1700" dirty="0">
                <a:solidFill>
                  <a:srgbClr val="FFFFFF"/>
                </a:solidFill>
              </a:rPr>
              <a:t>17</a:t>
            </a:r>
            <a:r>
              <a:rPr lang="zh-CN" altLang="en-US" sz="1700" dirty="0">
                <a:solidFill>
                  <a:srgbClr val="FFFFFF"/>
                </a:solidFill>
              </a:rPr>
              <a:t>级卓越工程师班班长</a:t>
            </a:r>
            <a:endParaRPr lang="en-US" altLang="zh-CN" sz="1700" dirty="0">
              <a:solidFill>
                <a:srgbClr val="FFFFFF"/>
              </a:solidFill>
            </a:endParaRPr>
          </a:p>
          <a:p>
            <a:pPr algn="r"/>
            <a:r>
              <a:rPr lang="en-US" altLang="zh-CN" sz="1700" dirty="0">
                <a:solidFill>
                  <a:srgbClr val="FFFFFF"/>
                </a:solidFill>
              </a:rPr>
              <a:t>2021.12.12</a:t>
            </a:r>
          </a:p>
          <a:p>
            <a:pPr algn="r"/>
            <a:endParaRPr lang="en-US" altLang="zh-CN" sz="1700" dirty="0">
              <a:solidFill>
                <a:srgbClr val="FFFFFF"/>
              </a:solidFill>
            </a:endParaRPr>
          </a:p>
        </p:txBody>
      </p:sp>
      <p:sp>
        <p:nvSpPr>
          <p:cNvPr id="16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927" y="1606411"/>
            <a:ext cx="10427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1010" y="1835705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272" y="2060130"/>
            <a:ext cx="95784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5946" y="3505200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13F8FC7-4F95-4E4B-8D4F-273F634EB638}"/>
              </a:ext>
            </a:extLst>
          </p:cNvPr>
          <p:cNvGrpSpPr>
            <a:grpSpLocks noChangeAspect="1"/>
          </p:cNvGrpSpPr>
          <p:nvPr/>
        </p:nvGrpSpPr>
        <p:grpSpPr>
          <a:xfrm>
            <a:off x="355744" y="286639"/>
            <a:ext cx="2522021" cy="789765"/>
            <a:chOff x="3366076" y="2566750"/>
            <a:chExt cx="5459848" cy="1709738"/>
          </a:xfrm>
        </p:grpSpPr>
        <p:sp>
          <p:nvSpPr>
            <p:cNvPr id="15" name="íṩļiḍè">
              <a:extLst>
                <a:ext uri="{FF2B5EF4-FFF2-40B4-BE49-F238E27FC236}">
                  <a16:creationId xmlns:a16="http://schemas.microsoft.com/office/drawing/2014/main" id="{2B325C8E-395B-46DE-A85E-35382C1BD44A}"/>
                </a:ext>
              </a:extLst>
            </p:cNvPr>
            <p:cNvSpPr/>
            <p:nvPr/>
          </p:nvSpPr>
          <p:spPr bwMode="auto">
            <a:xfrm>
              <a:off x="3647919" y="2850292"/>
              <a:ext cx="1142655" cy="1142655"/>
            </a:xfrm>
            <a:custGeom>
              <a:avLst/>
              <a:gdLst>
                <a:gd name="T0" fmla="*/ 429 w 858"/>
                <a:gd name="T1" fmla="*/ 0 h 857"/>
                <a:gd name="T2" fmla="*/ 858 w 858"/>
                <a:gd name="T3" fmla="*/ 428 h 857"/>
                <a:gd name="T4" fmla="*/ 429 w 858"/>
                <a:gd name="T5" fmla="*/ 857 h 857"/>
                <a:gd name="T6" fmla="*/ 0 w 858"/>
                <a:gd name="T7" fmla="*/ 428 h 857"/>
                <a:gd name="T8" fmla="*/ 429 w 858"/>
                <a:gd name="T9" fmla="*/ 0 h 857"/>
                <a:gd name="T10" fmla="*/ 429 w 858"/>
                <a:gd name="T11" fmla="*/ 24 h 857"/>
                <a:gd name="T12" fmla="*/ 25 w 858"/>
                <a:gd name="T13" fmla="*/ 428 h 857"/>
                <a:gd name="T14" fmla="*/ 429 w 858"/>
                <a:gd name="T15" fmla="*/ 833 h 857"/>
                <a:gd name="T16" fmla="*/ 834 w 858"/>
                <a:gd name="T17" fmla="*/ 428 h 857"/>
                <a:gd name="T18" fmla="*/ 429 w 858"/>
                <a:gd name="T19" fmla="*/ 24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8" h="857">
                  <a:moveTo>
                    <a:pt x="429" y="0"/>
                  </a:moveTo>
                  <a:cubicBezTo>
                    <a:pt x="665" y="0"/>
                    <a:pt x="858" y="192"/>
                    <a:pt x="858" y="428"/>
                  </a:cubicBezTo>
                  <a:cubicBezTo>
                    <a:pt x="858" y="665"/>
                    <a:pt x="665" y="857"/>
                    <a:pt x="429" y="857"/>
                  </a:cubicBezTo>
                  <a:cubicBezTo>
                    <a:pt x="193" y="857"/>
                    <a:pt x="0" y="665"/>
                    <a:pt x="0" y="428"/>
                  </a:cubicBezTo>
                  <a:cubicBezTo>
                    <a:pt x="0" y="192"/>
                    <a:pt x="193" y="0"/>
                    <a:pt x="429" y="0"/>
                  </a:cubicBezTo>
                  <a:close/>
                  <a:moveTo>
                    <a:pt x="429" y="24"/>
                  </a:moveTo>
                  <a:cubicBezTo>
                    <a:pt x="207" y="24"/>
                    <a:pt x="25" y="206"/>
                    <a:pt x="25" y="428"/>
                  </a:cubicBezTo>
                  <a:cubicBezTo>
                    <a:pt x="25" y="651"/>
                    <a:pt x="207" y="833"/>
                    <a:pt x="429" y="833"/>
                  </a:cubicBezTo>
                  <a:cubicBezTo>
                    <a:pt x="652" y="833"/>
                    <a:pt x="834" y="651"/>
                    <a:pt x="834" y="428"/>
                  </a:cubicBezTo>
                  <a:cubicBezTo>
                    <a:pt x="834" y="206"/>
                    <a:pt x="652" y="24"/>
                    <a:pt x="429" y="24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ṣļîḑê">
              <a:extLst>
                <a:ext uri="{FF2B5EF4-FFF2-40B4-BE49-F238E27FC236}">
                  <a16:creationId xmlns:a16="http://schemas.microsoft.com/office/drawing/2014/main" id="{71FACFCE-EC6D-46A7-AE54-0B8131855409}"/>
                </a:ext>
              </a:extLst>
            </p:cNvPr>
            <p:cNvSpPr/>
            <p:nvPr/>
          </p:nvSpPr>
          <p:spPr bwMode="auto">
            <a:xfrm>
              <a:off x="3366076" y="2566750"/>
              <a:ext cx="1708039" cy="1709738"/>
            </a:xfrm>
            <a:custGeom>
              <a:avLst/>
              <a:gdLst>
                <a:gd name="T0" fmla="*/ 641 w 1283"/>
                <a:gd name="T1" fmla="*/ 0 h 1283"/>
                <a:gd name="T2" fmla="*/ 1283 w 1283"/>
                <a:gd name="T3" fmla="*/ 641 h 1283"/>
                <a:gd name="T4" fmla="*/ 641 w 1283"/>
                <a:gd name="T5" fmla="*/ 1283 h 1283"/>
                <a:gd name="T6" fmla="*/ 0 w 1283"/>
                <a:gd name="T7" fmla="*/ 641 h 1283"/>
                <a:gd name="T8" fmla="*/ 641 w 1283"/>
                <a:gd name="T9" fmla="*/ 0 h 1283"/>
                <a:gd name="T10" fmla="*/ 641 w 1283"/>
                <a:gd name="T11" fmla="*/ 24 h 1283"/>
                <a:gd name="T12" fmla="*/ 24 w 1283"/>
                <a:gd name="T13" fmla="*/ 641 h 1283"/>
                <a:gd name="T14" fmla="*/ 641 w 1283"/>
                <a:gd name="T15" fmla="*/ 1259 h 1283"/>
                <a:gd name="T16" fmla="*/ 1258 w 1283"/>
                <a:gd name="T17" fmla="*/ 641 h 1283"/>
                <a:gd name="T18" fmla="*/ 641 w 1283"/>
                <a:gd name="T19" fmla="*/ 24 h 1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3" h="1283">
                  <a:moveTo>
                    <a:pt x="641" y="0"/>
                  </a:moveTo>
                  <a:cubicBezTo>
                    <a:pt x="995" y="0"/>
                    <a:pt x="1283" y="288"/>
                    <a:pt x="1283" y="641"/>
                  </a:cubicBezTo>
                  <a:cubicBezTo>
                    <a:pt x="1283" y="995"/>
                    <a:pt x="995" y="1283"/>
                    <a:pt x="641" y="1283"/>
                  </a:cubicBezTo>
                  <a:cubicBezTo>
                    <a:pt x="288" y="1283"/>
                    <a:pt x="0" y="995"/>
                    <a:pt x="0" y="641"/>
                  </a:cubicBezTo>
                  <a:cubicBezTo>
                    <a:pt x="0" y="288"/>
                    <a:pt x="288" y="0"/>
                    <a:pt x="641" y="0"/>
                  </a:cubicBezTo>
                  <a:close/>
                  <a:moveTo>
                    <a:pt x="641" y="24"/>
                  </a:moveTo>
                  <a:cubicBezTo>
                    <a:pt x="301" y="24"/>
                    <a:pt x="24" y="302"/>
                    <a:pt x="24" y="641"/>
                  </a:cubicBezTo>
                  <a:cubicBezTo>
                    <a:pt x="24" y="981"/>
                    <a:pt x="301" y="1259"/>
                    <a:pt x="641" y="1259"/>
                  </a:cubicBezTo>
                  <a:cubicBezTo>
                    <a:pt x="981" y="1259"/>
                    <a:pt x="1258" y="981"/>
                    <a:pt x="1258" y="641"/>
                  </a:cubicBezTo>
                  <a:cubicBezTo>
                    <a:pt x="1258" y="302"/>
                    <a:pt x="981" y="24"/>
                    <a:pt x="641" y="24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śliďé">
              <a:extLst>
                <a:ext uri="{FF2B5EF4-FFF2-40B4-BE49-F238E27FC236}">
                  <a16:creationId xmlns:a16="http://schemas.microsoft.com/office/drawing/2014/main" id="{BC8E07F2-9507-4C94-9905-300164C05DA9}"/>
                </a:ext>
              </a:extLst>
            </p:cNvPr>
            <p:cNvSpPr/>
            <p:nvPr/>
          </p:nvSpPr>
          <p:spPr bwMode="auto">
            <a:xfrm>
              <a:off x="3433990" y="2634664"/>
              <a:ext cx="1573909" cy="1071345"/>
            </a:xfrm>
            <a:custGeom>
              <a:avLst/>
              <a:gdLst>
                <a:gd name="T0" fmla="*/ 46 w 1182"/>
                <a:gd name="T1" fmla="*/ 693 h 803"/>
                <a:gd name="T2" fmla="*/ 46 w 1182"/>
                <a:gd name="T3" fmla="*/ 715 h 803"/>
                <a:gd name="T4" fmla="*/ 139 w 1182"/>
                <a:gd name="T5" fmla="*/ 703 h 803"/>
                <a:gd name="T6" fmla="*/ 51 w 1182"/>
                <a:gd name="T7" fmla="*/ 781 h 803"/>
                <a:gd name="T8" fmla="*/ 82 w 1182"/>
                <a:gd name="T9" fmla="*/ 547 h 803"/>
                <a:gd name="T10" fmla="*/ 22 w 1182"/>
                <a:gd name="T11" fmla="*/ 647 h 803"/>
                <a:gd name="T12" fmla="*/ 22 w 1182"/>
                <a:gd name="T13" fmla="*/ 616 h 803"/>
                <a:gd name="T14" fmla="*/ 4 w 1182"/>
                <a:gd name="T15" fmla="*/ 574 h 803"/>
                <a:gd name="T16" fmla="*/ 136 w 1182"/>
                <a:gd name="T17" fmla="*/ 477 h 803"/>
                <a:gd name="T18" fmla="*/ 143 w 1182"/>
                <a:gd name="T19" fmla="*/ 477 h 803"/>
                <a:gd name="T20" fmla="*/ 24 w 1182"/>
                <a:gd name="T21" fmla="*/ 490 h 803"/>
                <a:gd name="T22" fmla="*/ 156 w 1182"/>
                <a:gd name="T23" fmla="*/ 330 h 803"/>
                <a:gd name="T24" fmla="*/ 193 w 1182"/>
                <a:gd name="T25" fmla="*/ 355 h 803"/>
                <a:gd name="T26" fmla="*/ 143 w 1182"/>
                <a:gd name="T27" fmla="*/ 368 h 803"/>
                <a:gd name="T28" fmla="*/ 159 w 1182"/>
                <a:gd name="T29" fmla="*/ 414 h 803"/>
                <a:gd name="T30" fmla="*/ 186 w 1182"/>
                <a:gd name="T31" fmla="*/ 304 h 803"/>
                <a:gd name="T32" fmla="*/ 228 w 1182"/>
                <a:gd name="T33" fmla="*/ 266 h 803"/>
                <a:gd name="T34" fmla="*/ 236 w 1182"/>
                <a:gd name="T35" fmla="*/ 121 h 803"/>
                <a:gd name="T36" fmla="*/ 271 w 1182"/>
                <a:gd name="T37" fmla="*/ 193 h 803"/>
                <a:gd name="T38" fmla="*/ 224 w 1182"/>
                <a:gd name="T39" fmla="*/ 274 h 803"/>
                <a:gd name="T40" fmla="*/ 500 w 1182"/>
                <a:gd name="T41" fmla="*/ 26 h 803"/>
                <a:gd name="T42" fmla="*/ 417 w 1182"/>
                <a:gd name="T43" fmla="*/ 112 h 803"/>
                <a:gd name="T44" fmla="*/ 447 w 1182"/>
                <a:gd name="T45" fmla="*/ 21 h 803"/>
                <a:gd name="T46" fmla="*/ 492 w 1182"/>
                <a:gd name="T47" fmla="*/ 31 h 803"/>
                <a:gd name="T48" fmla="*/ 532 w 1182"/>
                <a:gd name="T49" fmla="*/ 125 h 803"/>
                <a:gd name="T50" fmla="*/ 573 w 1182"/>
                <a:gd name="T51" fmla="*/ 0 h 803"/>
                <a:gd name="T52" fmla="*/ 662 w 1182"/>
                <a:gd name="T53" fmla="*/ 0 h 803"/>
                <a:gd name="T54" fmla="*/ 557 w 1182"/>
                <a:gd name="T55" fmla="*/ 29 h 803"/>
                <a:gd name="T56" fmla="*/ 727 w 1182"/>
                <a:gd name="T57" fmla="*/ 143 h 803"/>
                <a:gd name="T58" fmla="*/ 753 w 1182"/>
                <a:gd name="T59" fmla="*/ 22 h 803"/>
                <a:gd name="T60" fmla="*/ 662 w 1182"/>
                <a:gd name="T61" fmla="*/ 130 h 803"/>
                <a:gd name="T62" fmla="*/ 892 w 1182"/>
                <a:gd name="T63" fmla="*/ 83 h 803"/>
                <a:gd name="T64" fmla="*/ 773 w 1182"/>
                <a:gd name="T65" fmla="*/ 30 h 803"/>
                <a:gd name="T66" fmla="*/ 812 w 1182"/>
                <a:gd name="T67" fmla="*/ 74 h 803"/>
                <a:gd name="T68" fmla="*/ 855 w 1182"/>
                <a:gd name="T69" fmla="*/ 67 h 803"/>
                <a:gd name="T70" fmla="*/ 864 w 1182"/>
                <a:gd name="T71" fmla="*/ 193 h 803"/>
                <a:gd name="T72" fmla="*/ 951 w 1182"/>
                <a:gd name="T73" fmla="*/ 241 h 803"/>
                <a:gd name="T74" fmla="*/ 924 w 1182"/>
                <a:gd name="T75" fmla="*/ 226 h 803"/>
                <a:gd name="T76" fmla="*/ 965 w 1182"/>
                <a:gd name="T77" fmla="*/ 144 h 803"/>
                <a:gd name="T78" fmla="*/ 920 w 1182"/>
                <a:gd name="T79" fmla="*/ 102 h 803"/>
                <a:gd name="T80" fmla="*/ 1051 w 1182"/>
                <a:gd name="T81" fmla="*/ 244 h 803"/>
                <a:gd name="T82" fmla="*/ 1007 w 1182"/>
                <a:gd name="T83" fmla="*/ 277 h 803"/>
                <a:gd name="T84" fmla="*/ 934 w 1182"/>
                <a:gd name="T85" fmla="*/ 272 h 803"/>
                <a:gd name="T86" fmla="*/ 1070 w 1182"/>
                <a:gd name="T87" fmla="*/ 246 h 803"/>
                <a:gd name="T88" fmla="*/ 1121 w 1182"/>
                <a:gd name="T89" fmla="*/ 427 h 803"/>
                <a:gd name="T90" fmla="*/ 1143 w 1182"/>
                <a:gd name="T91" fmla="*/ 373 h 803"/>
                <a:gd name="T92" fmla="*/ 1024 w 1182"/>
                <a:gd name="T93" fmla="*/ 422 h 803"/>
                <a:gd name="T94" fmla="*/ 1011 w 1182"/>
                <a:gd name="T95" fmla="*/ 391 h 803"/>
                <a:gd name="T96" fmla="*/ 1099 w 1182"/>
                <a:gd name="T97" fmla="*/ 389 h 803"/>
                <a:gd name="T98" fmla="*/ 1055 w 1182"/>
                <a:gd name="T99" fmla="*/ 527 h 803"/>
                <a:gd name="T100" fmla="*/ 1146 w 1182"/>
                <a:gd name="T101" fmla="*/ 454 h 803"/>
                <a:gd name="T102" fmla="*/ 1171 w 1182"/>
                <a:gd name="T103" fmla="*/ 496 h 803"/>
                <a:gd name="T104" fmla="*/ 1075 w 1182"/>
                <a:gd name="T105" fmla="*/ 597 h 803"/>
                <a:gd name="T106" fmla="*/ 1180 w 1182"/>
                <a:gd name="T107" fmla="*/ 523 h 803"/>
                <a:gd name="T108" fmla="*/ 1056 w 1182"/>
                <a:gd name="T109" fmla="*/ 548 h 803"/>
                <a:gd name="T110" fmla="*/ 1146 w 1182"/>
                <a:gd name="T111" fmla="*/ 793 h 803"/>
                <a:gd name="T112" fmla="*/ 1036 w 1182"/>
                <a:gd name="T113" fmla="*/ 737 h 803"/>
                <a:gd name="T114" fmla="*/ 1091 w 1182"/>
                <a:gd name="T115" fmla="*/ 699 h 803"/>
                <a:gd name="T116" fmla="*/ 1160 w 1182"/>
                <a:gd name="T117" fmla="*/ 728 h 803"/>
                <a:gd name="T118" fmla="*/ 1128 w 1182"/>
                <a:gd name="T119" fmla="*/ 755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82" h="803">
                  <a:moveTo>
                    <a:pt x="42" y="801"/>
                  </a:moveTo>
                  <a:cubicBezTo>
                    <a:pt x="38" y="803"/>
                    <a:pt x="38" y="803"/>
                    <a:pt x="38" y="803"/>
                  </a:cubicBezTo>
                  <a:cubicBezTo>
                    <a:pt x="8" y="699"/>
                    <a:pt x="8" y="699"/>
                    <a:pt x="8" y="699"/>
                  </a:cubicBezTo>
                  <a:cubicBezTo>
                    <a:pt x="45" y="688"/>
                    <a:pt x="45" y="688"/>
                    <a:pt x="45" y="688"/>
                  </a:cubicBezTo>
                  <a:cubicBezTo>
                    <a:pt x="46" y="693"/>
                    <a:pt x="46" y="693"/>
                    <a:pt x="46" y="693"/>
                  </a:cubicBezTo>
                  <a:cubicBezTo>
                    <a:pt x="25" y="701"/>
                    <a:pt x="19" y="717"/>
                    <a:pt x="27" y="741"/>
                  </a:cubicBezTo>
                  <a:cubicBezTo>
                    <a:pt x="29" y="752"/>
                    <a:pt x="34" y="755"/>
                    <a:pt x="40" y="753"/>
                  </a:cubicBezTo>
                  <a:cubicBezTo>
                    <a:pt x="82" y="740"/>
                    <a:pt x="82" y="740"/>
                    <a:pt x="82" y="740"/>
                  </a:cubicBezTo>
                  <a:cubicBezTo>
                    <a:pt x="79" y="723"/>
                    <a:pt x="67" y="716"/>
                    <a:pt x="47" y="720"/>
                  </a:cubicBezTo>
                  <a:cubicBezTo>
                    <a:pt x="46" y="715"/>
                    <a:pt x="46" y="715"/>
                    <a:pt x="46" y="715"/>
                  </a:cubicBezTo>
                  <a:cubicBezTo>
                    <a:pt x="107" y="698"/>
                    <a:pt x="107" y="698"/>
                    <a:pt x="107" y="698"/>
                  </a:cubicBezTo>
                  <a:cubicBezTo>
                    <a:pt x="109" y="703"/>
                    <a:pt x="109" y="703"/>
                    <a:pt x="109" y="703"/>
                  </a:cubicBezTo>
                  <a:cubicBezTo>
                    <a:pt x="89" y="709"/>
                    <a:pt x="83" y="721"/>
                    <a:pt x="89" y="739"/>
                  </a:cubicBezTo>
                  <a:cubicBezTo>
                    <a:pt x="131" y="726"/>
                    <a:pt x="131" y="726"/>
                    <a:pt x="131" y="726"/>
                  </a:cubicBezTo>
                  <a:cubicBezTo>
                    <a:pt x="141" y="725"/>
                    <a:pt x="143" y="717"/>
                    <a:pt x="139" y="703"/>
                  </a:cubicBezTo>
                  <a:cubicBezTo>
                    <a:pt x="143" y="701"/>
                    <a:pt x="143" y="701"/>
                    <a:pt x="143" y="701"/>
                  </a:cubicBezTo>
                  <a:cubicBezTo>
                    <a:pt x="162" y="767"/>
                    <a:pt x="162" y="767"/>
                    <a:pt x="162" y="767"/>
                  </a:cubicBezTo>
                  <a:cubicBezTo>
                    <a:pt x="158" y="768"/>
                    <a:pt x="158" y="768"/>
                    <a:pt x="158" y="768"/>
                  </a:cubicBezTo>
                  <a:cubicBezTo>
                    <a:pt x="154" y="757"/>
                    <a:pt x="148" y="752"/>
                    <a:pt x="139" y="756"/>
                  </a:cubicBezTo>
                  <a:cubicBezTo>
                    <a:pt x="51" y="781"/>
                    <a:pt x="51" y="781"/>
                    <a:pt x="51" y="781"/>
                  </a:cubicBezTo>
                  <a:cubicBezTo>
                    <a:pt x="42" y="783"/>
                    <a:pt x="39" y="790"/>
                    <a:pt x="42" y="801"/>
                  </a:cubicBezTo>
                  <a:close/>
                  <a:moveTo>
                    <a:pt x="0" y="532"/>
                  </a:moveTo>
                  <a:cubicBezTo>
                    <a:pt x="4" y="532"/>
                    <a:pt x="4" y="532"/>
                    <a:pt x="4" y="532"/>
                  </a:cubicBezTo>
                  <a:cubicBezTo>
                    <a:pt x="5" y="543"/>
                    <a:pt x="10" y="548"/>
                    <a:pt x="21" y="547"/>
                  </a:cubicBezTo>
                  <a:cubicBezTo>
                    <a:pt x="82" y="547"/>
                    <a:pt x="82" y="547"/>
                    <a:pt x="82" y="547"/>
                  </a:cubicBezTo>
                  <a:cubicBezTo>
                    <a:pt x="99" y="547"/>
                    <a:pt x="111" y="551"/>
                    <a:pt x="118" y="557"/>
                  </a:cubicBezTo>
                  <a:cubicBezTo>
                    <a:pt x="126" y="566"/>
                    <a:pt x="131" y="578"/>
                    <a:pt x="131" y="594"/>
                  </a:cubicBezTo>
                  <a:cubicBezTo>
                    <a:pt x="131" y="611"/>
                    <a:pt x="128" y="624"/>
                    <a:pt x="121" y="633"/>
                  </a:cubicBezTo>
                  <a:cubicBezTo>
                    <a:pt x="114" y="643"/>
                    <a:pt x="102" y="647"/>
                    <a:pt x="86" y="647"/>
                  </a:cubicBezTo>
                  <a:cubicBezTo>
                    <a:pt x="22" y="647"/>
                    <a:pt x="22" y="647"/>
                    <a:pt x="22" y="647"/>
                  </a:cubicBezTo>
                  <a:cubicBezTo>
                    <a:pt x="10" y="646"/>
                    <a:pt x="4" y="651"/>
                    <a:pt x="4" y="662"/>
                  </a:cubicBezTo>
                  <a:cubicBezTo>
                    <a:pt x="0" y="662"/>
                    <a:pt x="0" y="662"/>
                    <a:pt x="0" y="662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4" y="597"/>
                    <a:pt x="4" y="597"/>
                    <a:pt x="4" y="597"/>
                  </a:cubicBezTo>
                  <a:cubicBezTo>
                    <a:pt x="3" y="611"/>
                    <a:pt x="9" y="617"/>
                    <a:pt x="22" y="616"/>
                  </a:cubicBezTo>
                  <a:cubicBezTo>
                    <a:pt x="86" y="616"/>
                    <a:pt x="86" y="616"/>
                    <a:pt x="86" y="616"/>
                  </a:cubicBezTo>
                  <a:cubicBezTo>
                    <a:pt x="110" y="616"/>
                    <a:pt x="123" y="607"/>
                    <a:pt x="123" y="588"/>
                  </a:cubicBezTo>
                  <a:cubicBezTo>
                    <a:pt x="123" y="565"/>
                    <a:pt x="109" y="554"/>
                    <a:pt x="82" y="555"/>
                  </a:cubicBezTo>
                  <a:cubicBezTo>
                    <a:pt x="24" y="555"/>
                    <a:pt x="24" y="555"/>
                    <a:pt x="24" y="555"/>
                  </a:cubicBezTo>
                  <a:cubicBezTo>
                    <a:pt x="11" y="554"/>
                    <a:pt x="4" y="560"/>
                    <a:pt x="4" y="574"/>
                  </a:cubicBezTo>
                  <a:cubicBezTo>
                    <a:pt x="0" y="574"/>
                    <a:pt x="0" y="574"/>
                    <a:pt x="0" y="574"/>
                  </a:cubicBezTo>
                  <a:cubicBezTo>
                    <a:pt x="0" y="532"/>
                    <a:pt x="0" y="532"/>
                    <a:pt x="0" y="532"/>
                  </a:cubicBezTo>
                  <a:close/>
                  <a:moveTo>
                    <a:pt x="31" y="461"/>
                  </a:moveTo>
                  <a:cubicBezTo>
                    <a:pt x="123" y="485"/>
                    <a:pt x="123" y="485"/>
                    <a:pt x="123" y="485"/>
                  </a:cubicBezTo>
                  <a:cubicBezTo>
                    <a:pt x="130" y="488"/>
                    <a:pt x="135" y="485"/>
                    <a:pt x="136" y="477"/>
                  </a:cubicBezTo>
                  <a:cubicBezTo>
                    <a:pt x="144" y="453"/>
                    <a:pt x="128" y="435"/>
                    <a:pt x="90" y="426"/>
                  </a:cubicBezTo>
                  <a:cubicBezTo>
                    <a:pt x="53" y="417"/>
                    <a:pt x="32" y="424"/>
                    <a:pt x="25" y="447"/>
                  </a:cubicBezTo>
                  <a:cubicBezTo>
                    <a:pt x="23" y="455"/>
                    <a:pt x="25" y="460"/>
                    <a:pt x="31" y="461"/>
                  </a:cubicBezTo>
                  <a:close/>
                  <a:moveTo>
                    <a:pt x="128" y="535"/>
                  </a:moveTo>
                  <a:cubicBezTo>
                    <a:pt x="143" y="477"/>
                    <a:pt x="143" y="477"/>
                    <a:pt x="143" y="477"/>
                  </a:cubicBezTo>
                  <a:cubicBezTo>
                    <a:pt x="153" y="433"/>
                    <a:pt x="137" y="405"/>
                    <a:pt x="97" y="393"/>
                  </a:cubicBezTo>
                  <a:cubicBezTo>
                    <a:pt x="58" y="384"/>
                    <a:pt x="31" y="402"/>
                    <a:pt x="19" y="445"/>
                  </a:cubicBezTo>
                  <a:cubicBezTo>
                    <a:pt x="4" y="501"/>
                    <a:pt x="4" y="501"/>
                    <a:pt x="4" y="501"/>
                  </a:cubicBezTo>
                  <a:cubicBezTo>
                    <a:pt x="8" y="502"/>
                    <a:pt x="8" y="502"/>
                    <a:pt x="8" y="502"/>
                  </a:cubicBezTo>
                  <a:cubicBezTo>
                    <a:pt x="11" y="492"/>
                    <a:pt x="17" y="488"/>
                    <a:pt x="24" y="490"/>
                  </a:cubicBezTo>
                  <a:cubicBezTo>
                    <a:pt x="116" y="515"/>
                    <a:pt x="116" y="515"/>
                    <a:pt x="116" y="515"/>
                  </a:cubicBezTo>
                  <a:cubicBezTo>
                    <a:pt x="124" y="517"/>
                    <a:pt x="126" y="523"/>
                    <a:pt x="124" y="533"/>
                  </a:cubicBezTo>
                  <a:cubicBezTo>
                    <a:pt x="128" y="535"/>
                    <a:pt x="128" y="535"/>
                    <a:pt x="128" y="535"/>
                  </a:cubicBezTo>
                  <a:close/>
                  <a:moveTo>
                    <a:pt x="137" y="362"/>
                  </a:moveTo>
                  <a:cubicBezTo>
                    <a:pt x="156" y="330"/>
                    <a:pt x="156" y="330"/>
                    <a:pt x="156" y="330"/>
                  </a:cubicBezTo>
                  <a:cubicBezTo>
                    <a:pt x="106" y="323"/>
                    <a:pt x="106" y="323"/>
                    <a:pt x="106" y="323"/>
                  </a:cubicBezTo>
                  <a:cubicBezTo>
                    <a:pt x="137" y="362"/>
                    <a:pt x="137" y="362"/>
                    <a:pt x="137" y="362"/>
                  </a:cubicBezTo>
                  <a:close/>
                  <a:moveTo>
                    <a:pt x="220" y="300"/>
                  </a:moveTo>
                  <a:cubicBezTo>
                    <a:pt x="224" y="302"/>
                    <a:pt x="224" y="302"/>
                    <a:pt x="224" y="302"/>
                  </a:cubicBezTo>
                  <a:cubicBezTo>
                    <a:pt x="193" y="355"/>
                    <a:pt x="193" y="355"/>
                    <a:pt x="193" y="355"/>
                  </a:cubicBezTo>
                  <a:cubicBezTo>
                    <a:pt x="189" y="353"/>
                    <a:pt x="189" y="353"/>
                    <a:pt x="189" y="353"/>
                  </a:cubicBezTo>
                  <a:cubicBezTo>
                    <a:pt x="189" y="353"/>
                    <a:pt x="189" y="352"/>
                    <a:pt x="190" y="351"/>
                  </a:cubicBezTo>
                  <a:cubicBezTo>
                    <a:pt x="194" y="342"/>
                    <a:pt x="195" y="337"/>
                    <a:pt x="190" y="336"/>
                  </a:cubicBezTo>
                  <a:cubicBezTo>
                    <a:pt x="186" y="334"/>
                    <a:pt x="177" y="332"/>
                    <a:pt x="164" y="331"/>
                  </a:cubicBezTo>
                  <a:cubicBezTo>
                    <a:pt x="143" y="368"/>
                    <a:pt x="143" y="368"/>
                    <a:pt x="143" y="368"/>
                  </a:cubicBezTo>
                  <a:cubicBezTo>
                    <a:pt x="151" y="380"/>
                    <a:pt x="157" y="387"/>
                    <a:pt x="159" y="388"/>
                  </a:cubicBezTo>
                  <a:cubicBezTo>
                    <a:pt x="163" y="390"/>
                    <a:pt x="168" y="387"/>
                    <a:pt x="174" y="379"/>
                  </a:cubicBezTo>
                  <a:cubicBezTo>
                    <a:pt x="174" y="378"/>
                    <a:pt x="174" y="378"/>
                    <a:pt x="174" y="378"/>
                  </a:cubicBezTo>
                  <a:cubicBezTo>
                    <a:pt x="178" y="380"/>
                    <a:pt x="178" y="380"/>
                    <a:pt x="178" y="380"/>
                  </a:cubicBezTo>
                  <a:cubicBezTo>
                    <a:pt x="159" y="414"/>
                    <a:pt x="159" y="414"/>
                    <a:pt x="159" y="414"/>
                  </a:cubicBezTo>
                  <a:cubicBezTo>
                    <a:pt x="155" y="412"/>
                    <a:pt x="155" y="412"/>
                    <a:pt x="155" y="412"/>
                  </a:cubicBezTo>
                  <a:cubicBezTo>
                    <a:pt x="159" y="405"/>
                    <a:pt x="156" y="396"/>
                    <a:pt x="145" y="385"/>
                  </a:cubicBezTo>
                  <a:cubicBezTo>
                    <a:pt x="75" y="295"/>
                    <a:pt x="75" y="295"/>
                    <a:pt x="75" y="295"/>
                  </a:cubicBezTo>
                  <a:cubicBezTo>
                    <a:pt x="78" y="291"/>
                    <a:pt x="78" y="291"/>
                    <a:pt x="78" y="291"/>
                  </a:cubicBezTo>
                  <a:cubicBezTo>
                    <a:pt x="186" y="304"/>
                    <a:pt x="186" y="304"/>
                    <a:pt x="186" y="304"/>
                  </a:cubicBezTo>
                  <a:cubicBezTo>
                    <a:pt x="208" y="308"/>
                    <a:pt x="219" y="306"/>
                    <a:pt x="220" y="300"/>
                  </a:cubicBezTo>
                  <a:close/>
                  <a:moveTo>
                    <a:pt x="225" y="301"/>
                  </a:moveTo>
                  <a:cubicBezTo>
                    <a:pt x="257" y="271"/>
                    <a:pt x="257" y="271"/>
                    <a:pt x="257" y="271"/>
                  </a:cubicBezTo>
                  <a:cubicBezTo>
                    <a:pt x="254" y="268"/>
                    <a:pt x="254" y="268"/>
                    <a:pt x="254" y="268"/>
                  </a:cubicBezTo>
                  <a:cubicBezTo>
                    <a:pt x="244" y="277"/>
                    <a:pt x="236" y="276"/>
                    <a:pt x="228" y="266"/>
                  </a:cubicBezTo>
                  <a:cubicBezTo>
                    <a:pt x="176" y="211"/>
                    <a:pt x="176" y="211"/>
                    <a:pt x="176" y="211"/>
                  </a:cubicBezTo>
                  <a:cubicBezTo>
                    <a:pt x="308" y="227"/>
                    <a:pt x="308" y="227"/>
                    <a:pt x="308" y="227"/>
                  </a:cubicBezTo>
                  <a:cubicBezTo>
                    <a:pt x="311" y="224"/>
                    <a:pt x="311" y="224"/>
                    <a:pt x="311" y="224"/>
                  </a:cubicBezTo>
                  <a:cubicBezTo>
                    <a:pt x="236" y="143"/>
                    <a:pt x="236" y="143"/>
                    <a:pt x="236" y="143"/>
                  </a:cubicBezTo>
                  <a:cubicBezTo>
                    <a:pt x="228" y="136"/>
                    <a:pt x="229" y="129"/>
                    <a:pt x="236" y="121"/>
                  </a:cubicBezTo>
                  <a:cubicBezTo>
                    <a:pt x="233" y="118"/>
                    <a:pt x="233" y="118"/>
                    <a:pt x="233" y="118"/>
                  </a:cubicBezTo>
                  <a:cubicBezTo>
                    <a:pt x="203" y="146"/>
                    <a:pt x="203" y="146"/>
                    <a:pt x="203" y="146"/>
                  </a:cubicBezTo>
                  <a:cubicBezTo>
                    <a:pt x="206" y="149"/>
                    <a:pt x="206" y="149"/>
                    <a:pt x="206" y="149"/>
                  </a:cubicBezTo>
                  <a:cubicBezTo>
                    <a:pt x="216" y="140"/>
                    <a:pt x="224" y="141"/>
                    <a:pt x="232" y="151"/>
                  </a:cubicBezTo>
                  <a:cubicBezTo>
                    <a:pt x="271" y="193"/>
                    <a:pt x="271" y="193"/>
                    <a:pt x="271" y="193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38" y="206"/>
                    <a:pt x="138" y="206"/>
                    <a:pt x="138" y="206"/>
                  </a:cubicBezTo>
                  <a:cubicBezTo>
                    <a:pt x="141" y="209"/>
                    <a:pt x="141" y="209"/>
                    <a:pt x="141" y="209"/>
                  </a:cubicBezTo>
                  <a:cubicBezTo>
                    <a:pt x="143" y="207"/>
                    <a:pt x="150" y="207"/>
                    <a:pt x="163" y="208"/>
                  </a:cubicBezTo>
                  <a:cubicBezTo>
                    <a:pt x="224" y="274"/>
                    <a:pt x="224" y="274"/>
                    <a:pt x="224" y="274"/>
                  </a:cubicBezTo>
                  <a:cubicBezTo>
                    <a:pt x="232" y="281"/>
                    <a:pt x="231" y="289"/>
                    <a:pt x="222" y="298"/>
                  </a:cubicBezTo>
                  <a:cubicBezTo>
                    <a:pt x="225" y="301"/>
                    <a:pt x="225" y="301"/>
                    <a:pt x="225" y="301"/>
                  </a:cubicBezTo>
                  <a:close/>
                  <a:moveTo>
                    <a:pt x="509" y="2"/>
                  </a:moveTo>
                  <a:cubicBezTo>
                    <a:pt x="510" y="7"/>
                    <a:pt x="510" y="7"/>
                    <a:pt x="510" y="7"/>
                  </a:cubicBezTo>
                  <a:cubicBezTo>
                    <a:pt x="500" y="10"/>
                    <a:pt x="496" y="16"/>
                    <a:pt x="500" y="26"/>
                  </a:cubicBezTo>
                  <a:cubicBezTo>
                    <a:pt x="513" y="86"/>
                    <a:pt x="513" y="86"/>
                    <a:pt x="513" y="86"/>
                  </a:cubicBezTo>
                  <a:cubicBezTo>
                    <a:pt x="517" y="103"/>
                    <a:pt x="516" y="115"/>
                    <a:pt x="511" y="123"/>
                  </a:cubicBezTo>
                  <a:cubicBezTo>
                    <a:pt x="505" y="133"/>
                    <a:pt x="494" y="140"/>
                    <a:pt x="478" y="144"/>
                  </a:cubicBezTo>
                  <a:cubicBezTo>
                    <a:pt x="461" y="148"/>
                    <a:pt x="448" y="147"/>
                    <a:pt x="438" y="143"/>
                  </a:cubicBezTo>
                  <a:cubicBezTo>
                    <a:pt x="427" y="138"/>
                    <a:pt x="420" y="128"/>
                    <a:pt x="417" y="112"/>
                  </a:cubicBezTo>
                  <a:cubicBezTo>
                    <a:pt x="403" y="50"/>
                    <a:pt x="403" y="50"/>
                    <a:pt x="403" y="50"/>
                  </a:cubicBezTo>
                  <a:cubicBezTo>
                    <a:pt x="401" y="38"/>
                    <a:pt x="394" y="33"/>
                    <a:pt x="383" y="36"/>
                  </a:cubicBezTo>
                  <a:cubicBezTo>
                    <a:pt x="382" y="32"/>
                    <a:pt x="382" y="32"/>
                    <a:pt x="382" y="32"/>
                  </a:cubicBezTo>
                  <a:cubicBezTo>
                    <a:pt x="446" y="17"/>
                    <a:pt x="446" y="17"/>
                    <a:pt x="446" y="17"/>
                  </a:cubicBezTo>
                  <a:cubicBezTo>
                    <a:pt x="447" y="21"/>
                    <a:pt x="447" y="21"/>
                    <a:pt x="447" y="21"/>
                  </a:cubicBezTo>
                  <a:cubicBezTo>
                    <a:pt x="433" y="23"/>
                    <a:pt x="428" y="30"/>
                    <a:pt x="432" y="43"/>
                  </a:cubicBezTo>
                  <a:cubicBezTo>
                    <a:pt x="447" y="105"/>
                    <a:pt x="447" y="105"/>
                    <a:pt x="447" y="105"/>
                  </a:cubicBezTo>
                  <a:cubicBezTo>
                    <a:pt x="452" y="129"/>
                    <a:pt x="463" y="139"/>
                    <a:pt x="482" y="135"/>
                  </a:cubicBezTo>
                  <a:cubicBezTo>
                    <a:pt x="505" y="130"/>
                    <a:pt x="512" y="114"/>
                    <a:pt x="505" y="87"/>
                  </a:cubicBezTo>
                  <a:cubicBezTo>
                    <a:pt x="492" y="31"/>
                    <a:pt x="492" y="31"/>
                    <a:pt x="492" y="31"/>
                  </a:cubicBezTo>
                  <a:cubicBezTo>
                    <a:pt x="490" y="18"/>
                    <a:pt x="483" y="13"/>
                    <a:pt x="470" y="16"/>
                  </a:cubicBezTo>
                  <a:cubicBezTo>
                    <a:pt x="469" y="12"/>
                    <a:pt x="469" y="12"/>
                    <a:pt x="469" y="12"/>
                  </a:cubicBezTo>
                  <a:cubicBezTo>
                    <a:pt x="509" y="2"/>
                    <a:pt x="509" y="2"/>
                    <a:pt x="509" y="2"/>
                  </a:cubicBezTo>
                  <a:close/>
                  <a:moveTo>
                    <a:pt x="532" y="129"/>
                  </a:moveTo>
                  <a:cubicBezTo>
                    <a:pt x="532" y="125"/>
                    <a:pt x="532" y="125"/>
                    <a:pt x="532" y="125"/>
                  </a:cubicBezTo>
                  <a:cubicBezTo>
                    <a:pt x="544" y="124"/>
                    <a:pt x="550" y="119"/>
                    <a:pt x="549" y="109"/>
                  </a:cubicBezTo>
                  <a:cubicBezTo>
                    <a:pt x="549" y="19"/>
                    <a:pt x="549" y="19"/>
                    <a:pt x="549" y="19"/>
                  </a:cubicBezTo>
                  <a:cubicBezTo>
                    <a:pt x="541" y="9"/>
                    <a:pt x="535" y="4"/>
                    <a:pt x="533" y="5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73" y="0"/>
                    <a:pt x="573" y="0"/>
                    <a:pt x="573" y="0"/>
                  </a:cubicBezTo>
                  <a:cubicBezTo>
                    <a:pt x="639" y="82"/>
                    <a:pt x="639" y="82"/>
                    <a:pt x="639" y="82"/>
                  </a:cubicBezTo>
                  <a:cubicBezTo>
                    <a:pt x="639" y="24"/>
                    <a:pt x="639" y="24"/>
                    <a:pt x="639" y="24"/>
                  </a:cubicBezTo>
                  <a:cubicBezTo>
                    <a:pt x="640" y="12"/>
                    <a:pt x="634" y="5"/>
                    <a:pt x="621" y="5"/>
                  </a:cubicBezTo>
                  <a:cubicBezTo>
                    <a:pt x="621" y="0"/>
                    <a:pt x="621" y="0"/>
                    <a:pt x="621" y="0"/>
                  </a:cubicBezTo>
                  <a:cubicBezTo>
                    <a:pt x="662" y="0"/>
                    <a:pt x="662" y="0"/>
                    <a:pt x="662" y="0"/>
                  </a:cubicBezTo>
                  <a:cubicBezTo>
                    <a:pt x="662" y="5"/>
                    <a:pt x="662" y="5"/>
                    <a:pt x="662" y="5"/>
                  </a:cubicBezTo>
                  <a:cubicBezTo>
                    <a:pt x="651" y="6"/>
                    <a:pt x="646" y="11"/>
                    <a:pt x="647" y="21"/>
                  </a:cubicBezTo>
                  <a:cubicBezTo>
                    <a:pt x="647" y="132"/>
                    <a:pt x="647" y="132"/>
                    <a:pt x="647" y="132"/>
                  </a:cubicBezTo>
                  <a:cubicBezTo>
                    <a:pt x="642" y="132"/>
                    <a:pt x="642" y="132"/>
                    <a:pt x="642" y="132"/>
                  </a:cubicBezTo>
                  <a:cubicBezTo>
                    <a:pt x="557" y="29"/>
                    <a:pt x="557" y="29"/>
                    <a:pt x="557" y="29"/>
                  </a:cubicBezTo>
                  <a:cubicBezTo>
                    <a:pt x="557" y="105"/>
                    <a:pt x="557" y="105"/>
                    <a:pt x="557" y="105"/>
                  </a:cubicBezTo>
                  <a:cubicBezTo>
                    <a:pt x="556" y="118"/>
                    <a:pt x="562" y="125"/>
                    <a:pt x="575" y="125"/>
                  </a:cubicBezTo>
                  <a:cubicBezTo>
                    <a:pt x="575" y="129"/>
                    <a:pt x="575" y="129"/>
                    <a:pt x="575" y="129"/>
                  </a:cubicBezTo>
                  <a:cubicBezTo>
                    <a:pt x="532" y="129"/>
                    <a:pt x="532" y="129"/>
                    <a:pt x="532" y="129"/>
                  </a:cubicBezTo>
                  <a:close/>
                  <a:moveTo>
                    <a:pt x="727" y="143"/>
                  </a:moveTo>
                  <a:cubicBezTo>
                    <a:pt x="714" y="141"/>
                    <a:pt x="709" y="135"/>
                    <a:pt x="712" y="126"/>
                  </a:cubicBezTo>
                  <a:cubicBezTo>
                    <a:pt x="731" y="36"/>
                    <a:pt x="731" y="36"/>
                    <a:pt x="731" y="36"/>
                  </a:cubicBezTo>
                  <a:cubicBezTo>
                    <a:pt x="732" y="27"/>
                    <a:pt x="739" y="23"/>
                    <a:pt x="751" y="26"/>
                  </a:cubicBezTo>
                  <a:cubicBezTo>
                    <a:pt x="751" y="26"/>
                    <a:pt x="752" y="26"/>
                    <a:pt x="752" y="26"/>
                  </a:cubicBezTo>
                  <a:cubicBezTo>
                    <a:pt x="753" y="22"/>
                    <a:pt x="753" y="22"/>
                    <a:pt x="753" y="22"/>
                  </a:cubicBezTo>
                  <a:cubicBezTo>
                    <a:pt x="687" y="8"/>
                    <a:pt x="687" y="8"/>
                    <a:pt x="687" y="8"/>
                  </a:cubicBezTo>
                  <a:cubicBezTo>
                    <a:pt x="686" y="12"/>
                    <a:pt x="686" y="12"/>
                    <a:pt x="686" y="12"/>
                  </a:cubicBezTo>
                  <a:cubicBezTo>
                    <a:pt x="699" y="15"/>
                    <a:pt x="703" y="21"/>
                    <a:pt x="701" y="30"/>
                  </a:cubicBezTo>
                  <a:cubicBezTo>
                    <a:pt x="682" y="119"/>
                    <a:pt x="682" y="119"/>
                    <a:pt x="682" y="119"/>
                  </a:cubicBezTo>
                  <a:cubicBezTo>
                    <a:pt x="681" y="128"/>
                    <a:pt x="674" y="132"/>
                    <a:pt x="662" y="130"/>
                  </a:cubicBezTo>
                  <a:cubicBezTo>
                    <a:pt x="661" y="134"/>
                    <a:pt x="661" y="134"/>
                    <a:pt x="661" y="134"/>
                  </a:cubicBezTo>
                  <a:cubicBezTo>
                    <a:pt x="726" y="148"/>
                    <a:pt x="726" y="148"/>
                    <a:pt x="726" y="148"/>
                  </a:cubicBezTo>
                  <a:cubicBezTo>
                    <a:pt x="727" y="143"/>
                    <a:pt x="727" y="143"/>
                    <a:pt x="727" y="143"/>
                  </a:cubicBezTo>
                  <a:close/>
                  <a:moveTo>
                    <a:pt x="894" y="79"/>
                  </a:moveTo>
                  <a:cubicBezTo>
                    <a:pt x="892" y="83"/>
                    <a:pt x="892" y="83"/>
                    <a:pt x="892" y="83"/>
                  </a:cubicBezTo>
                  <a:cubicBezTo>
                    <a:pt x="885" y="80"/>
                    <a:pt x="878" y="82"/>
                    <a:pt x="870" y="91"/>
                  </a:cubicBezTo>
                  <a:cubicBezTo>
                    <a:pt x="786" y="174"/>
                    <a:pt x="786" y="174"/>
                    <a:pt x="786" y="174"/>
                  </a:cubicBezTo>
                  <a:cubicBezTo>
                    <a:pt x="781" y="172"/>
                    <a:pt x="781" y="172"/>
                    <a:pt x="781" y="172"/>
                  </a:cubicBezTo>
                  <a:cubicBezTo>
                    <a:pt x="783" y="49"/>
                    <a:pt x="783" y="49"/>
                    <a:pt x="783" y="49"/>
                  </a:cubicBezTo>
                  <a:cubicBezTo>
                    <a:pt x="783" y="40"/>
                    <a:pt x="780" y="33"/>
                    <a:pt x="773" y="30"/>
                  </a:cubicBezTo>
                  <a:cubicBezTo>
                    <a:pt x="775" y="26"/>
                    <a:pt x="775" y="26"/>
                    <a:pt x="775" y="26"/>
                  </a:cubicBezTo>
                  <a:cubicBezTo>
                    <a:pt x="833" y="52"/>
                    <a:pt x="833" y="52"/>
                    <a:pt x="833" y="52"/>
                  </a:cubicBezTo>
                  <a:cubicBezTo>
                    <a:pt x="832" y="56"/>
                    <a:pt x="832" y="56"/>
                    <a:pt x="832" y="56"/>
                  </a:cubicBezTo>
                  <a:cubicBezTo>
                    <a:pt x="820" y="51"/>
                    <a:pt x="814" y="52"/>
                    <a:pt x="813" y="57"/>
                  </a:cubicBezTo>
                  <a:cubicBezTo>
                    <a:pt x="812" y="60"/>
                    <a:pt x="812" y="66"/>
                    <a:pt x="812" y="74"/>
                  </a:cubicBezTo>
                  <a:cubicBezTo>
                    <a:pt x="810" y="140"/>
                    <a:pt x="810" y="140"/>
                    <a:pt x="810" y="140"/>
                  </a:cubicBezTo>
                  <a:cubicBezTo>
                    <a:pt x="858" y="92"/>
                    <a:pt x="858" y="92"/>
                    <a:pt x="858" y="92"/>
                  </a:cubicBezTo>
                  <a:cubicBezTo>
                    <a:pt x="858" y="92"/>
                    <a:pt x="859" y="91"/>
                    <a:pt x="860" y="90"/>
                  </a:cubicBezTo>
                  <a:cubicBezTo>
                    <a:pt x="864" y="86"/>
                    <a:pt x="866" y="84"/>
                    <a:pt x="867" y="82"/>
                  </a:cubicBezTo>
                  <a:cubicBezTo>
                    <a:pt x="870" y="77"/>
                    <a:pt x="866" y="72"/>
                    <a:pt x="855" y="67"/>
                  </a:cubicBezTo>
                  <a:cubicBezTo>
                    <a:pt x="857" y="63"/>
                    <a:pt x="857" y="63"/>
                    <a:pt x="857" y="63"/>
                  </a:cubicBezTo>
                  <a:cubicBezTo>
                    <a:pt x="894" y="79"/>
                    <a:pt x="894" y="79"/>
                    <a:pt x="894" y="79"/>
                  </a:cubicBezTo>
                  <a:close/>
                  <a:moveTo>
                    <a:pt x="920" y="102"/>
                  </a:moveTo>
                  <a:cubicBezTo>
                    <a:pt x="929" y="110"/>
                    <a:pt x="930" y="117"/>
                    <a:pt x="924" y="124"/>
                  </a:cubicBezTo>
                  <a:cubicBezTo>
                    <a:pt x="864" y="193"/>
                    <a:pt x="864" y="193"/>
                    <a:pt x="864" y="193"/>
                  </a:cubicBezTo>
                  <a:cubicBezTo>
                    <a:pt x="859" y="201"/>
                    <a:pt x="851" y="200"/>
                    <a:pt x="842" y="193"/>
                  </a:cubicBezTo>
                  <a:cubicBezTo>
                    <a:pt x="839" y="196"/>
                    <a:pt x="839" y="196"/>
                    <a:pt x="839" y="196"/>
                  </a:cubicBezTo>
                  <a:cubicBezTo>
                    <a:pt x="923" y="269"/>
                    <a:pt x="923" y="269"/>
                    <a:pt x="923" y="269"/>
                  </a:cubicBezTo>
                  <a:cubicBezTo>
                    <a:pt x="954" y="244"/>
                    <a:pt x="954" y="244"/>
                    <a:pt x="954" y="244"/>
                  </a:cubicBezTo>
                  <a:cubicBezTo>
                    <a:pt x="951" y="241"/>
                    <a:pt x="951" y="241"/>
                    <a:pt x="951" y="241"/>
                  </a:cubicBezTo>
                  <a:cubicBezTo>
                    <a:pt x="928" y="252"/>
                    <a:pt x="909" y="250"/>
                    <a:pt x="891" y="234"/>
                  </a:cubicBezTo>
                  <a:cubicBezTo>
                    <a:pt x="882" y="226"/>
                    <a:pt x="880" y="220"/>
                    <a:pt x="885" y="215"/>
                  </a:cubicBezTo>
                  <a:cubicBezTo>
                    <a:pt x="916" y="180"/>
                    <a:pt x="916" y="180"/>
                    <a:pt x="916" y="180"/>
                  </a:cubicBezTo>
                  <a:cubicBezTo>
                    <a:pt x="931" y="192"/>
                    <a:pt x="933" y="206"/>
                    <a:pt x="920" y="223"/>
                  </a:cubicBezTo>
                  <a:cubicBezTo>
                    <a:pt x="924" y="226"/>
                    <a:pt x="924" y="226"/>
                    <a:pt x="924" y="226"/>
                  </a:cubicBezTo>
                  <a:cubicBezTo>
                    <a:pt x="966" y="177"/>
                    <a:pt x="966" y="177"/>
                    <a:pt x="966" y="177"/>
                  </a:cubicBezTo>
                  <a:cubicBezTo>
                    <a:pt x="962" y="174"/>
                    <a:pt x="962" y="174"/>
                    <a:pt x="962" y="174"/>
                  </a:cubicBezTo>
                  <a:cubicBezTo>
                    <a:pt x="948" y="189"/>
                    <a:pt x="934" y="189"/>
                    <a:pt x="920" y="175"/>
                  </a:cubicBezTo>
                  <a:cubicBezTo>
                    <a:pt x="949" y="142"/>
                    <a:pt x="949" y="142"/>
                    <a:pt x="949" y="142"/>
                  </a:cubicBezTo>
                  <a:cubicBezTo>
                    <a:pt x="953" y="136"/>
                    <a:pt x="958" y="137"/>
                    <a:pt x="965" y="144"/>
                  </a:cubicBezTo>
                  <a:cubicBezTo>
                    <a:pt x="987" y="161"/>
                    <a:pt x="991" y="179"/>
                    <a:pt x="978" y="196"/>
                  </a:cubicBezTo>
                  <a:cubicBezTo>
                    <a:pt x="981" y="200"/>
                    <a:pt x="981" y="200"/>
                    <a:pt x="981" y="200"/>
                  </a:cubicBezTo>
                  <a:cubicBezTo>
                    <a:pt x="1006" y="171"/>
                    <a:pt x="1006" y="171"/>
                    <a:pt x="1006" y="171"/>
                  </a:cubicBezTo>
                  <a:cubicBezTo>
                    <a:pt x="923" y="99"/>
                    <a:pt x="923" y="99"/>
                    <a:pt x="923" y="99"/>
                  </a:cubicBezTo>
                  <a:cubicBezTo>
                    <a:pt x="920" y="102"/>
                    <a:pt x="920" y="102"/>
                    <a:pt x="920" y="102"/>
                  </a:cubicBezTo>
                  <a:close/>
                  <a:moveTo>
                    <a:pt x="1051" y="244"/>
                  </a:moveTo>
                  <a:cubicBezTo>
                    <a:pt x="1011" y="273"/>
                    <a:pt x="1011" y="273"/>
                    <a:pt x="1011" y="273"/>
                  </a:cubicBezTo>
                  <a:cubicBezTo>
                    <a:pt x="1026" y="294"/>
                    <a:pt x="1040" y="298"/>
                    <a:pt x="1056" y="284"/>
                  </a:cubicBezTo>
                  <a:cubicBezTo>
                    <a:pt x="1070" y="273"/>
                    <a:pt x="1073" y="261"/>
                    <a:pt x="1064" y="249"/>
                  </a:cubicBezTo>
                  <a:cubicBezTo>
                    <a:pt x="1059" y="241"/>
                    <a:pt x="1055" y="239"/>
                    <a:pt x="1051" y="244"/>
                  </a:cubicBezTo>
                  <a:close/>
                  <a:moveTo>
                    <a:pt x="1013" y="377"/>
                  </a:moveTo>
                  <a:cubicBezTo>
                    <a:pt x="1009" y="379"/>
                    <a:pt x="1009" y="379"/>
                    <a:pt x="1009" y="379"/>
                  </a:cubicBezTo>
                  <a:cubicBezTo>
                    <a:pt x="986" y="348"/>
                    <a:pt x="986" y="348"/>
                    <a:pt x="986" y="348"/>
                  </a:cubicBezTo>
                  <a:cubicBezTo>
                    <a:pt x="1010" y="281"/>
                    <a:pt x="1010" y="281"/>
                    <a:pt x="1010" y="281"/>
                  </a:cubicBezTo>
                  <a:cubicBezTo>
                    <a:pt x="1007" y="277"/>
                    <a:pt x="1007" y="277"/>
                    <a:pt x="1007" y="277"/>
                  </a:cubicBezTo>
                  <a:cubicBezTo>
                    <a:pt x="977" y="299"/>
                    <a:pt x="977" y="299"/>
                    <a:pt x="977" y="299"/>
                  </a:cubicBezTo>
                  <a:cubicBezTo>
                    <a:pt x="967" y="305"/>
                    <a:pt x="965" y="313"/>
                    <a:pt x="973" y="323"/>
                  </a:cubicBezTo>
                  <a:cubicBezTo>
                    <a:pt x="969" y="326"/>
                    <a:pt x="969" y="326"/>
                    <a:pt x="969" y="326"/>
                  </a:cubicBezTo>
                  <a:cubicBezTo>
                    <a:pt x="930" y="275"/>
                    <a:pt x="930" y="275"/>
                    <a:pt x="930" y="275"/>
                  </a:cubicBezTo>
                  <a:cubicBezTo>
                    <a:pt x="934" y="272"/>
                    <a:pt x="934" y="272"/>
                    <a:pt x="934" y="272"/>
                  </a:cubicBezTo>
                  <a:cubicBezTo>
                    <a:pt x="941" y="282"/>
                    <a:pt x="949" y="283"/>
                    <a:pt x="958" y="274"/>
                  </a:cubicBezTo>
                  <a:cubicBezTo>
                    <a:pt x="1025" y="224"/>
                    <a:pt x="1025" y="224"/>
                    <a:pt x="1025" y="224"/>
                  </a:cubicBezTo>
                  <a:cubicBezTo>
                    <a:pt x="1036" y="217"/>
                    <a:pt x="1038" y="209"/>
                    <a:pt x="1030" y="200"/>
                  </a:cubicBezTo>
                  <a:cubicBezTo>
                    <a:pt x="1033" y="197"/>
                    <a:pt x="1033" y="197"/>
                    <a:pt x="1033" y="197"/>
                  </a:cubicBezTo>
                  <a:cubicBezTo>
                    <a:pt x="1070" y="246"/>
                    <a:pt x="1070" y="246"/>
                    <a:pt x="1070" y="246"/>
                  </a:cubicBezTo>
                  <a:cubicBezTo>
                    <a:pt x="1091" y="274"/>
                    <a:pt x="1093" y="295"/>
                    <a:pt x="1076" y="309"/>
                  </a:cubicBezTo>
                  <a:cubicBezTo>
                    <a:pt x="1063" y="319"/>
                    <a:pt x="1049" y="317"/>
                    <a:pt x="1032" y="305"/>
                  </a:cubicBezTo>
                  <a:cubicBezTo>
                    <a:pt x="1011" y="368"/>
                    <a:pt x="1011" y="368"/>
                    <a:pt x="1011" y="368"/>
                  </a:cubicBezTo>
                  <a:cubicBezTo>
                    <a:pt x="1011" y="372"/>
                    <a:pt x="1011" y="375"/>
                    <a:pt x="1013" y="377"/>
                  </a:cubicBezTo>
                  <a:close/>
                  <a:moveTo>
                    <a:pt x="1121" y="427"/>
                  </a:moveTo>
                  <a:cubicBezTo>
                    <a:pt x="1159" y="412"/>
                    <a:pt x="1159" y="412"/>
                    <a:pt x="1159" y="412"/>
                  </a:cubicBezTo>
                  <a:cubicBezTo>
                    <a:pt x="1157" y="406"/>
                    <a:pt x="1157" y="406"/>
                    <a:pt x="1157" y="406"/>
                  </a:cubicBezTo>
                  <a:cubicBezTo>
                    <a:pt x="1152" y="407"/>
                    <a:pt x="1149" y="406"/>
                    <a:pt x="1148" y="403"/>
                  </a:cubicBezTo>
                  <a:cubicBezTo>
                    <a:pt x="1148" y="402"/>
                    <a:pt x="1147" y="399"/>
                    <a:pt x="1147" y="395"/>
                  </a:cubicBezTo>
                  <a:cubicBezTo>
                    <a:pt x="1147" y="386"/>
                    <a:pt x="1145" y="378"/>
                    <a:pt x="1143" y="373"/>
                  </a:cubicBezTo>
                  <a:cubicBezTo>
                    <a:pt x="1133" y="348"/>
                    <a:pt x="1116" y="340"/>
                    <a:pt x="1092" y="348"/>
                  </a:cubicBezTo>
                  <a:cubicBezTo>
                    <a:pt x="1077" y="353"/>
                    <a:pt x="1069" y="368"/>
                    <a:pt x="1067" y="393"/>
                  </a:cubicBezTo>
                  <a:cubicBezTo>
                    <a:pt x="1066" y="407"/>
                    <a:pt x="1066" y="407"/>
                    <a:pt x="1066" y="407"/>
                  </a:cubicBezTo>
                  <a:cubicBezTo>
                    <a:pt x="1066" y="423"/>
                    <a:pt x="1062" y="433"/>
                    <a:pt x="1052" y="436"/>
                  </a:cubicBezTo>
                  <a:cubicBezTo>
                    <a:pt x="1039" y="440"/>
                    <a:pt x="1030" y="435"/>
                    <a:pt x="1024" y="422"/>
                  </a:cubicBezTo>
                  <a:cubicBezTo>
                    <a:pt x="1017" y="403"/>
                    <a:pt x="1024" y="386"/>
                    <a:pt x="1046" y="370"/>
                  </a:cubicBezTo>
                  <a:cubicBezTo>
                    <a:pt x="1045" y="365"/>
                    <a:pt x="1045" y="365"/>
                    <a:pt x="1045" y="365"/>
                  </a:cubicBezTo>
                  <a:cubicBezTo>
                    <a:pt x="1002" y="382"/>
                    <a:pt x="1002" y="382"/>
                    <a:pt x="1002" y="382"/>
                  </a:cubicBezTo>
                  <a:cubicBezTo>
                    <a:pt x="1004" y="387"/>
                    <a:pt x="1004" y="387"/>
                    <a:pt x="1004" y="387"/>
                  </a:cubicBezTo>
                  <a:cubicBezTo>
                    <a:pt x="1008" y="387"/>
                    <a:pt x="1010" y="388"/>
                    <a:pt x="1011" y="391"/>
                  </a:cubicBezTo>
                  <a:cubicBezTo>
                    <a:pt x="1012" y="392"/>
                    <a:pt x="1013" y="395"/>
                    <a:pt x="1013" y="399"/>
                  </a:cubicBezTo>
                  <a:cubicBezTo>
                    <a:pt x="1014" y="408"/>
                    <a:pt x="1016" y="416"/>
                    <a:pt x="1019" y="423"/>
                  </a:cubicBezTo>
                  <a:cubicBezTo>
                    <a:pt x="1031" y="450"/>
                    <a:pt x="1049" y="460"/>
                    <a:pt x="1072" y="452"/>
                  </a:cubicBezTo>
                  <a:cubicBezTo>
                    <a:pt x="1087" y="446"/>
                    <a:pt x="1095" y="436"/>
                    <a:pt x="1097" y="420"/>
                  </a:cubicBezTo>
                  <a:cubicBezTo>
                    <a:pt x="1099" y="389"/>
                    <a:pt x="1099" y="389"/>
                    <a:pt x="1099" y="389"/>
                  </a:cubicBezTo>
                  <a:cubicBezTo>
                    <a:pt x="1100" y="373"/>
                    <a:pt x="1104" y="364"/>
                    <a:pt x="1113" y="362"/>
                  </a:cubicBezTo>
                  <a:cubicBezTo>
                    <a:pt x="1123" y="358"/>
                    <a:pt x="1131" y="362"/>
                    <a:pt x="1137" y="374"/>
                  </a:cubicBezTo>
                  <a:cubicBezTo>
                    <a:pt x="1143" y="391"/>
                    <a:pt x="1137" y="407"/>
                    <a:pt x="1119" y="422"/>
                  </a:cubicBezTo>
                  <a:cubicBezTo>
                    <a:pt x="1121" y="427"/>
                    <a:pt x="1121" y="427"/>
                    <a:pt x="1121" y="427"/>
                  </a:cubicBezTo>
                  <a:close/>
                  <a:moveTo>
                    <a:pt x="1055" y="527"/>
                  </a:moveTo>
                  <a:cubicBezTo>
                    <a:pt x="1051" y="528"/>
                    <a:pt x="1051" y="528"/>
                    <a:pt x="1051" y="528"/>
                  </a:cubicBezTo>
                  <a:cubicBezTo>
                    <a:pt x="1035" y="463"/>
                    <a:pt x="1035" y="463"/>
                    <a:pt x="1035" y="463"/>
                  </a:cubicBezTo>
                  <a:cubicBezTo>
                    <a:pt x="1039" y="462"/>
                    <a:pt x="1039" y="462"/>
                    <a:pt x="1039" y="462"/>
                  </a:cubicBezTo>
                  <a:cubicBezTo>
                    <a:pt x="1043" y="474"/>
                    <a:pt x="1049" y="479"/>
                    <a:pt x="1057" y="476"/>
                  </a:cubicBezTo>
                  <a:cubicBezTo>
                    <a:pt x="1146" y="454"/>
                    <a:pt x="1146" y="454"/>
                    <a:pt x="1146" y="454"/>
                  </a:cubicBezTo>
                  <a:cubicBezTo>
                    <a:pt x="1155" y="452"/>
                    <a:pt x="1159" y="445"/>
                    <a:pt x="1155" y="433"/>
                  </a:cubicBezTo>
                  <a:cubicBezTo>
                    <a:pt x="1160" y="432"/>
                    <a:pt x="1160" y="432"/>
                    <a:pt x="1160" y="432"/>
                  </a:cubicBezTo>
                  <a:cubicBezTo>
                    <a:pt x="1176" y="497"/>
                    <a:pt x="1176" y="497"/>
                    <a:pt x="1176" y="497"/>
                  </a:cubicBezTo>
                  <a:cubicBezTo>
                    <a:pt x="1172" y="498"/>
                    <a:pt x="1172" y="498"/>
                    <a:pt x="1172" y="498"/>
                  </a:cubicBezTo>
                  <a:cubicBezTo>
                    <a:pt x="1172" y="497"/>
                    <a:pt x="1171" y="497"/>
                    <a:pt x="1171" y="496"/>
                  </a:cubicBezTo>
                  <a:cubicBezTo>
                    <a:pt x="1168" y="485"/>
                    <a:pt x="1163" y="480"/>
                    <a:pt x="1153" y="483"/>
                  </a:cubicBezTo>
                  <a:cubicBezTo>
                    <a:pt x="1065" y="505"/>
                    <a:pt x="1065" y="505"/>
                    <a:pt x="1065" y="505"/>
                  </a:cubicBezTo>
                  <a:cubicBezTo>
                    <a:pt x="1055" y="507"/>
                    <a:pt x="1052" y="514"/>
                    <a:pt x="1055" y="527"/>
                  </a:cubicBezTo>
                  <a:close/>
                  <a:moveTo>
                    <a:pt x="1057" y="616"/>
                  </a:moveTo>
                  <a:cubicBezTo>
                    <a:pt x="1056" y="602"/>
                    <a:pt x="1062" y="596"/>
                    <a:pt x="1075" y="597"/>
                  </a:cubicBezTo>
                  <a:cubicBezTo>
                    <a:pt x="1175" y="595"/>
                    <a:pt x="1175" y="595"/>
                    <a:pt x="1175" y="595"/>
                  </a:cubicBezTo>
                  <a:cubicBezTo>
                    <a:pt x="1176" y="617"/>
                    <a:pt x="1166" y="630"/>
                    <a:pt x="1144" y="632"/>
                  </a:cubicBezTo>
                  <a:cubicBezTo>
                    <a:pt x="1144" y="638"/>
                    <a:pt x="1144" y="638"/>
                    <a:pt x="1144" y="638"/>
                  </a:cubicBezTo>
                  <a:cubicBezTo>
                    <a:pt x="1182" y="637"/>
                    <a:pt x="1182" y="637"/>
                    <a:pt x="1182" y="637"/>
                  </a:cubicBezTo>
                  <a:cubicBezTo>
                    <a:pt x="1180" y="523"/>
                    <a:pt x="1180" y="523"/>
                    <a:pt x="1180" y="523"/>
                  </a:cubicBezTo>
                  <a:cubicBezTo>
                    <a:pt x="1142" y="523"/>
                    <a:pt x="1142" y="523"/>
                    <a:pt x="1142" y="523"/>
                  </a:cubicBezTo>
                  <a:cubicBezTo>
                    <a:pt x="1142" y="528"/>
                    <a:pt x="1142" y="528"/>
                    <a:pt x="1142" y="528"/>
                  </a:cubicBezTo>
                  <a:cubicBezTo>
                    <a:pt x="1164" y="530"/>
                    <a:pt x="1175" y="542"/>
                    <a:pt x="1175" y="565"/>
                  </a:cubicBezTo>
                  <a:cubicBezTo>
                    <a:pt x="1074" y="566"/>
                    <a:pt x="1074" y="566"/>
                    <a:pt x="1074" y="566"/>
                  </a:cubicBezTo>
                  <a:cubicBezTo>
                    <a:pt x="1061" y="568"/>
                    <a:pt x="1055" y="562"/>
                    <a:pt x="1056" y="548"/>
                  </a:cubicBezTo>
                  <a:cubicBezTo>
                    <a:pt x="1051" y="548"/>
                    <a:pt x="1051" y="548"/>
                    <a:pt x="1051" y="548"/>
                  </a:cubicBezTo>
                  <a:cubicBezTo>
                    <a:pt x="1053" y="616"/>
                    <a:pt x="1053" y="616"/>
                    <a:pt x="1053" y="616"/>
                  </a:cubicBezTo>
                  <a:cubicBezTo>
                    <a:pt x="1057" y="616"/>
                    <a:pt x="1057" y="616"/>
                    <a:pt x="1057" y="616"/>
                  </a:cubicBezTo>
                  <a:close/>
                  <a:moveTo>
                    <a:pt x="1151" y="794"/>
                  </a:moveTo>
                  <a:cubicBezTo>
                    <a:pt x="1146" y="793"/>
                    <a:pt x="1146" y="793"/>
                    <a:pt x="1146" y="793"/>
                  </a:cubicBezTo>
                  <a:cubicBezTo>
                    <a:pt x="1146" y="793"/>
                    <a:pt x="1146" y="793"/>
                    <a:pt x="1146" y="792"/>
                  </a:cubicBezTo>
                  <a:cubicBezTo>
                    <a:pt x="1147" y="787"/>
                    <a:pt x="1145" y="782"/>
                    <a:pt x="1142" y="779"/>
                  </a:cubicBezTo>
                  <a:cubicBezTo>
                    <a:pt x="1091" y="731"/>
                    <a:pt x="1091" y="731"/>
                    <a:pt x="1091" y="731"/>
                  </a:cubicBezTo>
                  <a:cubicBezTo>
                    <a:pt x="1057" y="724"/>
                    <a:pt x="1057" y="724"/>
                    <a:pt x="1057" y="724"/>
                  </a:cubicBezTo>
                  <a:cubicBezTo>
                    <a:pt x="1045" y="720"/>
                    <a:pt x="1038" y="724"/>
                    <a:pt x="1036" y="737"/>
                  </a:cubicBezTo>
                  <a:cubicBezTo>
                    <a:pt x="1031" y="736"/>
                    <a:pt x="1031" y="736"/>
                    <a:pt x="1031" y="736"/>
                  </a:cubicBezTo>
                  <a:cubicBezTo>
                    <a:pt x="1045" y="671"/>
                    <a:pt x="1045" y="671"/>
                    <a:pt x="1045" y="671"/>
                  </a:cubicBezTo>
                  <a:cubicBezTo>
                    <a:pt x="1049" y="672"/>
                    <a:pt x="1049" y="672"/>
                    <a:pt x="1049" y="672"/>
                  </a:cubicBezTo>
                  <a:cubicBezTo>
                    <a:pt x="1046" y="685"/>
                    <a:pt x="1051" y="692"/>
                    <a:pt x="1063" y="693"/>
                  </a:cubicBezTo>
                  <a:cubicBezTo>
                    <a:pt x="1091" y="699"/>
                    <a:pt x="1091" y="699"/>
                    <a:pt x="1091" y="699"/>
                  </a:cubicBezTo>
                  <a:cubicBezTo>
                    <a:pt x="1160" y="678"/>
                    <a:pt x="1160" y="678"/>
                    <a:pt x="1160" y="678"/>
                  </a:cubicBezTo>
                  <a:cubicBezTo>
                    <a:pt x="1167" y="676"/>
                    <a:pt x="1171" y="672"/>
                    <a:pt x="1173" y="665"/>
                  </a:cubicBezTo>
                  <a:cubicBezTo>
                    <a:pt x="1178" y="666"/>
                    <a:pt x="1178" y="666"/>
                    <a:pt x="1178" y="666"/>
                  </a:cubicBezTo>
                  <a:cubicBezTo>
                    <a:pt x="1164" y="729"/>
                    <a:pt x="1164" y="729"/>
                    <a:pt x="1164" y="729"/>
                  </a:cubicBezTo>
                  <a:cubicBezTo>
                    <a:pt x="1160" y="728"/>
                    <a:pt x="1160" y="728"/>
                    <a:pt x="1160" y="728"/>
                  </a:cubicBezTo>
                  <a:cubicBezTo>
                    <a:pt x="1163" y="716"/>
                    <a:pt x="1162" y="711"/>
                    <a:pt x="1157" y="711"/>
                  </a:cubicBezTo>
                  <a:cubicBezTo>
                    <a:pt x="1155" y="711"/>
                    <a:pt x="1152" y="711"/>
                    <a:pt x="1148" y="713"/>
                  </a:cubicBezTo>
                  <a:cubicBezTo>
                    <a:pt x="1147" y="713"/>
                    <a:pt x="1146" y="714"/>
                    <a:pt x="1146" y="714"/>
                  </a:cubicBezTo>
                  <a:cubicBezTo>
                    <a:pt x="1097" y="727"/>
                    <a:pt x="1097" y="727"/>
                    <a:pt x="1097" y="727"/>
                  </a:cubicBezTo>
                  <a:cubicBezTo>
                    <a:pt x="1128" y="755"/>
                    <a:pt x="1128" y="755"/>
                    <a:pt x="1128" y="755"/>
                  </a:cubicBezTo>
                  <a:cubicBezTo>
                    <a:pt x="1133" y="760"/>
                    <a:pt x="1138" y="764"/>
                    <a:pt x="1143" y="765"/>
                  </a:cubicBezTo>
                  <a:cubicBezTo>
                    <a:pt x="1148" y="767"/>
                    <a:pt x="1152" y="763"/>
                    <a:pt x="1155" y="752"/>
                  </a:cubicBezTo>
                  <a:cubicBezTo>
                    <a:pt x="1159" y="753"/>
                    <a:pt x="1159" y="753"/>
                    <a:pt x="1159" y="753"/>
                  </a:cubicBezTo>
                  <a:lnTo>
                    <a:pt x="1151" y="794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ṡľíďê">
              <a:extLst>
                <a:ext uri="{FF2B5EF4-FFF2-40B4-BE49-F238E27FC236}">
                  <a16:creationId xmlns:a16="http://schemas.microsoft.com/office/drawing/2014/main" id="{8917BDCC-C7D0-42B0-A04A-FAA3AF3118D6}"/>
                </a:ext>
              </a:extLst>
            </p:cNvPr>
            <p:cNvSpPr/>
            <p:nvPr/>
          </p:nvSpPr>
          <p:spPr bwMode="auto">
            <a:xfrm>
              <a:off x="4260844" y="4031997"/>
              <a:ext cx="147714" cy="178275"/>
            </a:xfrm>
            <a:custGeom>
              <a:avLst/>
              <a:gdLst>
                <a:gd name="T0" fmla="*/ 4 w 111"/>
                <a:gd name="T1" fmla="*/ 78 h 133"/>
                <a:gd name="T2" fmla="*/ 1 w 111"/>
                <a:gd name="T3" fmla="*/ 41 h 133"/>
                <a:gd name="T4" fmla="*/ 14 w 111"/>
                <a:gd name="T5" fmla="*/ 16 h 133"/>
                <a:gd name="T6" fmla="*/ 40 w 111"/>
                <a:gd name="T7" fmla="*/ 3 h 133"/>
                <a:gd name="T8" fmla="*/ 63 w 111"/>
                <a:gd name="T9" fmla="*/ 1 h 133"/>
                <a:gd name="T10" fmla="*/ 82 w 111"/>
                <a:gd name="T11" fmla="*/ 9 h 133"/>
                <a:gd name="T12" fmla="*/ 96 w 111"/>
                <a:gd name="T13" fmla="*/ 26 h 133"/>
                <a:gd name="T14" fmla="*/ 106 w 111"/>
                <a:gd name="T15" fmla="*/ 54 h 133"/>
                <a:gd name="T16" fmla="*/ 109 w 111"/>
                <a:gd name="T17" fmla="*/ 91 h 133"/>
                <a:gd name="T18" fmla="*/ 97 w 111"/>
                <a:gd name="T19" fmla="*/ 115 h 133"/>
                <a:gd name="T20" fmla="*/ 70 w 111"/>
                <a:gd name="T21" fmla="*/ 129 h 133"/>
                <a:gd name="T22" fmla="*/ 31 w 111"/>
                <a:gd name="T23" fmla="*/ 125 h 133"/>
                <a:gd name="T24" fmla="*/ 4 w 111"/>
                <a:gd name="T25" fmla="*/ 78 h 133"/>
                <a:gd name="T26" fmla="*/ 24 w 111"/>
                <a:gd name="T27" fmla="*/ 73 h 133"/>
                <a:gd name="T28" fmla="*/ 42 w 111"/>
                <a:gd name="T29" fmla="*/ 112 h 133"/>
                <a:gd name="T30" fmla="*/ 67 w 111"/>
                <a:gd name="T31" fmla="*/ 117 h 133"/>
                <a:gd name="T32" fmla="*/ 87 w 111"/>
                <a:gd name="T33" fmla="*/ 101 h 133"/>
                <a:gd name="T34" fmla="*/ 87 w 111"/>
                <a:gd name="T35" fmla="*/ 59 h 133"/>
                <a:gd name="T36" fmla="*/ 68 w 111"/>
                <a:gd name="T37" fmla="*/ 20 h 133"/>
                <a:gd name="T38" fmla="*/ 43 w 111"/>
                <a:gd name="T39" fmla="*/ 15 h 133"/>
                <a:gd name="T40" fmla="*/ 24 w 111"/>
                <a:gd name="T41" fmla="*/ 29 h 133"/>
                <a:gd name="T42" fmla="*/ 24 w 111"/>
                <a:gd name="T43" fmla="*/ 7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1" h="133">
                  <a:moveTo>
                    <a:pt x="4" y="78"/>
                  </a:moveTo>
                  <a:cubicBezTo>
                    <a:pt x="0" y="63"/>
                    <a:pt x="0" y="51"/>
                    <a:pt x="1" y="41"/>
                  </a:cubicBezTo>
                  <a:cubicBezTo>
                    <a:pt x="3" y="31"/>
                    <a:pt x="7" y="23"/>
                    <a:pt x="14" y="16"/>
                  </a:cubicBezTo>
                  <a:cubicBezTo>
                    <a:pt x="20" y="10"/>
                    <a:pt x="29" y="5"/>
                    <a:pt x="40" y="3"/>
                  </a:cubicBezTo>
                  <a:cubicBezTo>
                    <a:pt x="49" y="1"/>
                    <a:pt x="56" y="0"/>
                    <a:pt x="63" y="1"/>
                  </a:cubicBezTo>
                  <a:cubicBezTo>
                    <a:pt x="70" y="3"/>
                    <a:pt x="77" y="5"/>
                    <a:pt x="82" y="9"/>
                  </a:cubicBezTo>
                  <a:cubicBezTo>
                    <a:pt x="87" y="13"/>
                    <a:pt x="92" y="19"/>
                    <a:pt x="96" y="26"/>
                  </a:cubicBezTo>
                  <a:cubicBezTo>
                    <a:pt x="100" y="32"/>
                    <a:pt x="104" y="42"/>
                    <a:pt x="106" y="54"/>
                  </a:cubicBezTo>
                  <a:cubicBezTo>
                    <a:pt x="110" y="69"/>
                    <a:pt x="111" y="81"/>
                    <a:pt x="109" y="91"/>
                  </a:cubicBezTo>
                  <a:cubicBezTo>
                    <a:pt x="107" y="101"/>
                    <a:pt x="103" y="109"/>
                    <a:pt x="97" y="115"/>
                  </a:cubicBezTo>
                  <a:cubicBezTo>
                    <a:pt x="90" y="122"/>
                    <a:pt x="81" y="127"/>
                    <a:pt x="70" y="129"/>
                  </a:cubicBezTo>
                  <a:cubicBezTo>
                    <a:pt x="55" y="133"/>
                    <a:pt x="42" y="131"/>
                    <a:pt x="31" y="125"/>
                  </a:cubicBezTo>
                  <a:cubicBezTo>
                    <a:pt x="18" y="117"/>
                    <a:pt x="9" y="101"/>
                    <a:pt x="4" y="78"/>
                  </a:cubicBezTo>
                  <a:close/>
                  <a:moveTo>
                    <a:pt x="24" y="73"/>
                  </a:moveTo>
                  <a:cubicBezTo>
                    <a:pt x="28" y="94"/>
                    <a:pt x="35" y="106"/>
                    <a:pt x="42" y="112"/>
                  </a:cubicBezTo>
                  <a:cubicBezTo>
                    <a:pt x="50" y="117"/>
                    <a:pt x="58" y="119"/>
                    <a:pt x="67" y="117"/>
                  </a:cubicBezTo>
                  <a:cubicBezTo>
                    <a:pt x="76" y="115"/>
                    <a:pt x="82" y="110"/>
                    <a:pt x="87" y="101"/>
                  </a:cubicBezTo>
                  <a:cubicBezTo>
                    <a:pt x="91" y="93"/>
                    <a:pt x="91" y="79"/>
                    <a:pt x="87" y="59"/>
                  </a:cubicBezTo>
                  <a:cubicBezTo>
                    <a:pt x="82" y="38"/>
                    <a:pt x="76" y="25"/>
                    <a:pt x="68" y="20"/>
                  </a:cubicBezTo>
                  <a:cubicBezTo>
                    <a:pt x="60" y="15"/>
                    <a:pt x="52" y="13"/>
                    <a:pt x="43" y="15"/>
                  </a:cubicBezTo>
                  <a:cubicBezTo>
                    <a:pt x="34" y="17"/>
                    <a:pt x="28" y="22"/>
                    <a:pt x="24" y="29"/>
                  </a:cubicBezTo>
                  <a:cubicBezTo>
                    <a:pt x="19" y="38"/>
                    <a:pt x="19" y="53"/>
                    <a:pt x="24" y="73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Sľïḑè">
              <a:extLst>
                <a:ext uri="{FF2B5EF4-FFF2-40B4-BE49-F238E27FC236}">
                  <a16:creationId xmlns:a16="http://schemas.microsoft.com/office/drawing/2014/main" id="{29FEDC9F-B474-4A44-B9F1-DE9E1565FBD9}"/>
                </a:ext>
              </a:extLst>
            </p:cNvPr>
            <p:cNvSpPr/>
            <p:nvPr/>
          </p:nvSpPr>
          <p:spPr bwMode="auto">
            <a:xfrm>
              <a:off x="4540989" y="3911449"/>
              <a:ext cx="162994" cy="191858"/>
            </a:xfrm>
            <a:custGeom>
              <a:avLst/>
              <a:gdLst>
                <a:gd name="T0" fmla="*/ 21 w 123"/>
                <a:gd name="T1" fmla="*/ 125 h 144"/>
                <a:gd name="T2" fmla="*/ 40 w 123"/>
                <a:gd name="T3" fmla="*/ 115 h 144"/>
                <a:gd name="T4" fmla="*/ 58 w 123"/>
                <a:gd name="T5" fmla="*/ 127 h 144"/>
                <a:gd name="T6" fmla="*/ 79 w 123"/>
                <a:gd name="T7" fmla="*/ 125 h 144"/>
                <a:gd name="T8" fmla="*/ 99 w 123"/>
                <a:gd name="T9" fmla="*/ 107 h 144"/>
                <a:gd name="T10" fmla="*/ 99 w 123"/>
                <a:gd name="T11" fmla="*/ 82 h 144"/>
                <a:gd name="T12" fmla="*/ 81 w 123"/>
                <a:gd name="T13" fmla="*/ 67 h 144"/>
                <a:gd name="T14" fmla="*/ 54 w 123"/>
                <a:gd name="T15" fmla="*/ 70 h 144"/>
                <a:gd name="T16" fmla="*/ 39 w 123"/>
                <a:gd name="T17" fmla="*/ 80 h 144"/>
                <a:gd name="T18" fmla="*/ 31 w 123"/>
                <a:gd name="T19" fmla="*/ 93 h 144"/>
                <a:gd name="T20" fmla="*/ 13 w 123"/>
                <a:gd name="T21" fmla="*/ 99 h 144"/>
                <a:gd name="T22" fmla="*/ 0 w 123"/>
                <a:gd name="T23" fmla="*/ 33 h 144"/>
                <a:gd name="T24" fmla="*/ 76 w 123"/>
                <a:gd name="T25" fmla="*/ 0 h 144"/>
                <a:gd name="T26" fmla="*/ 83 w 123"/>
                <a:gd name="T27" fmla="*/ 14 h 144"/>
                <a:gd name="T28" fmla="*/ 22 w 123"/>
                <a:gd name="T29" fmla="*/ 40 h 144"/>
                <a:gd name="T30" fmla="*/ 28 w 123"/>
                <a:gd name="T31" fmla="*/ 75 h 144"/>
                <a:gd name="T32" fmla="*/ 53 w 123"/>
                <a:gd name="T33" fmla="*/ 55 h 144"/>
                <a:gd name="T34" fmla="*/ 92 w 123"/>
                <a:gd name="T35" fmla="*/ 51 h 144"/>
                <a:gd name="T36" fmla="*/ 118 w 123"/>
                <a:gd name="T37" fmla="*/ 73 h 144"/>
                <a:gd name="T38" fmla="*/ 119 w 123"/>
                <a:gd name="T39" fmla="*/ 105 h 144"/>
                <a:gd name="T40" fmla="*/ 85 w 123"/>
                <a:gd name="T41" fmla="*/ 136 h 144"/>
                <a:gd name="T42" fmla="*/ 47 w 123"/>
                <a:gd name="T43" fmla="*/ 142 h 144"/>
                <a:gd name="T44" fmla="*/ 21 w 123"/>
                <a:gd name="T45" fmla="*/ 12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3" h="144">
                  <a:moveTo>
                    <a:pt x="21" y="125"/>
                  </a:moveTo>
                  <a:cubicBezTo>
                    <a:pt x="40" y="115"/>
                    <a:pt x="40" y="115"/>
                    <a:pt x="40" y="115"/>
                  </a:cubicBezTo>
                  <a:cubicBezTo>
                    <a:pt x="45" y="122"/>
                    <a:pt x="51" y="126"/>
                    <a:pt x="58" y="127"/>
                  </a:cubicBezTo>
                  <a:cubicBezTo>
                    <a:pt x="65" y="129"/>
                    <a:pt x="72" y="128"/>
                    <a:pt x="79" y="125"/>
                  </a:cubicBezTo>
                  <a:cubicBezTo>
                    <a:pt x="89" y="121"/>
                    <a:pt x="95" y="115"/>
                    <a:pt x="99" y="107"/>
                  </a:cubicBezTo>
                  <a:cubicBezTo>
                    <a:pt x="103" y="99"/>
                    <a:pt x="103" y="91"/>
                    <a:pt x="99" y="82"/>
                  </a:cubicBezTo>
                  <a:cubicBezTo>
                    <a:pt x="95" y="74"/>
                    <a:pt x="89" y="69"/>
                    <a:pt x="81" y="67"/>
                  </a:cubicBezTo>
                  <a:cubicBezTo>
                    <a:pt x="73" y="65"/>
                    <a:pt x="64" y="66"/>
                    <a:pt x="54" y="70"/>
                  </a:cubicBezTo>
                  <a:cubicBezTo>
                    <a:pt x="48" y="72"/>
                    <a:pt x="43" y="76"/>
                    <a:pt x="39" y="80"/>
                  </a:cubicBezTo>
                  <a:cubicBezTo>
                    <a:pt x="35" y="84"/>
                    <a:pt x="33" y="89"/>
                    <a:pt x="31" y="93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35" y="66"/>
                    <a:pt x="43" y="59"/>
                    <a:pt x="53" y="55"/>
                  </a:cubicBezTo>
                  <a:cubicBezTo>
                    <a:pt x="67" y="49"/>
                    <a:pt x="79" y="48"/>
                    <a:pt x="92" y="51"/>
                  </a:cubicBezTo>
                  <a:cubicBezTo>
                    <a:pt x="104" y="54"/>
                    <a:pt x="113" y="62"/>
                    <a:pt x="118" y="73"/>
                  </a:cubicBezTo>
                  <a:cubicBezTo>
                    <a:pt x="123" y="83"/>
                    <a:pt x="123" y="94"/>
                    <a:pt x="119" y="105"/>
                  </a:cubicBezTo>
                  <a:cubicBezTo>
                    <a:pt x="113" y="119"/>
                    <a:pt x="102" y="129"/>
                    <a:pt x="85" y="136"/>
                  </a:cubicBezTo>
                  <a:cubicBezTo>
                    <a:pt x="71" y="142"/>
                    <a:pt x="58" y="144"/>
                    <a:pt x="47" y="142"/>
                  </a:cubicBezTo>
                  <a:cubicBezTo>
                    <a:pt x="35" y="140"/>
                    <a:pt x="27" y="134"/>
                    <a:pt x="21" y="125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Sļíḍè">
              <a:extLst>
                <a:ext uri="{FF2B5EF4-FFF2-40B4-BE49-F238E27FC236}">
                  <a16:creationId xmlns:a16="http://schemas.microsoft.com/office/drawing/2014/main" id="{13291E33-C618-4A2C-A6BA-BE8D78599CAF}"/>
                </a:ext>
              </a:extLst>
            </p:cNvPr>
            <p:cNvSpPr/>
            <p:nvPr/>
          </p:nvSpPr>
          <p:spPr bwMode="auto">
            <a:xfrm>
              <a:off x="3953533" y="4011623"/>
              <a:ext cx="156202" cy="176577"/>
            </a:xfrm>
            <a:custGeom>
              <a:avLst/>
              <a:gdLst>
                <a:gd name="T0" fmla="*/ 1 w 117"/>
                <a:gd name="T1" fmla="*/ 84 h 132"/>
                <a:gd name="T2" fmla="*/ 20 w 117"/>
                <a:gd name="T3" fmla="*/ 88 h 132"/>
                <a:gd name="T4" fmla="*/ 25 w 117"/>
                <a:gd name="T5" fmla="*/ 106 h 132"/>
                <a:gd name="T6" fmla="*/ 40 w 117"/>
                <a:gd name="T7" fmla="*/ 115 h 132"/>
                <a:gd name="T8" fmla="*/ 57 w 117"/>
                <a:gd name="T9" fmla="*/ 117 h 132"/>
                <a:gd name="T10" fmla="*/ 70 w 117"/>
                <a:gd name="T11" fmla="*/ 112 h 132"/>
                <a:gd name="T12" fmla="*/ 81 w 117"/>
                <a:gd name="T13" fmla="*/ 100 h 132"/>
                <a:gd name="T14" fmla="*/ 90 w 117"/>
                <a:gd name="T15" fmla="*/ 82 h 132"/>
                <a:gd name="T16" fmla="*/ 91 w 117"/>
                <a:gd name="T17" fmla="*/ 79 h 132"/>
                <a:gd name="T18" fmla="*/ 71 w 117"/>
                <a:gd name="T19" fmla="*/ 86 h 132"/>
                <a:gd name="T20" fmla="*/ 49 w 117"/>
                <a:gd name="T21" fmla="*/ 84 h 132"/>
                <a:gd name="T22" fmla="*/ 19 w 117"/>
                <a:gd name="T23" fmla="*/ 63 h 132"/>
                <a:gd name="T24" fmla="*/ 15 w 117"/>
                <a:gd name="T25" fmla="*/ 30 h 132"/>
                <a:gd name="T26" fmla="*/ 38 w 117"/>
                <a:gd name="T27" fmla="*/ 5 h 132"/>
                <a:gd name="T28" fmla="*/ 76 w 117"/>
                <a:gd name="T29" fmla="*/ 4 h 132"/>
                <a:gd name="T30" fmla="*/ 102 w 117"/>
                <a:gd name="T31" fmla="*/ 19 h 132"/>
                <a:gd name="T32" fmla="*/ 115 w 117"/>
                <a:gd name="T33" fmla="*/ 43 h 132"/>
                <a:gd name="T34" fmla="*/ 112 w 117"/>
                <a:gd name="T35" fmla="*/ 79 h 132"/>
                <a:gd name="T36" fmla="*/ 94 w 117"/>
                <a:gd name="T37" fmla="*/ 114 h 132"/>
                <a:gd name="T38" fmla="*/ 68 w 117"/>
                <a:gd name="T39" fmla="*/ 129 h 132"/>
                <a:gd name="T40" fmla="*/ 36 w 117"/>
                <a:gd name="T41" fmla="*/ 128 h 132"/>
                <a:gd name="T42" fmla="*/ 9 w 117"/>
                <a:gd name="T43" fmla="*/ 111 h 132"/>
                <a:gd name="T44" fmla="*/ 1 w 117"/>
                <a:gd name="T45" fmla="*/ 84 h 132"/>
                <a:gd name="T46" fmla="*/ 96 w 117"/>
                <a:gd name="T47" fmla="*/ 54 h 132"/>
                <a:gd name="T48" fmla="*/ 93 w 117"/>
                <a:gd name="T49" fmla="*/ 31 h 132"/>
                <a:gd name="T50" fmla="*/ 75 w 117"/>
                <a:gd name="T51" fmla="*/ 17 h 132"/>
                <a:gd name="T52" fmla="*/ 50 w 117"/>
                <a:gd name="T53" fmla="*/ 18 h 132"/>
                <a:gd name="T54" fmla="*/ 34 w 117"/>
                <a:gd name="T55" fmla="*/ 37 h 132"/>
                <a:gd name="T56" fmla="*/ 37 w 117"/>
                <a:gd name="T57" fmla="*/ 58 h 132"/>
                <a:gd name="T58" fmla="*/ 57 w 117"/>
                <a:gd name="T59" fmla="*/ 72 h 132"/>
                <a:gd name="T60" fmla="*/ 81 w 117"/>
                <a:gd name="T61" fmla="*/ 72 h 132"/>
                <a:gd name="T62" fmla="*/ 96 w 117"/>
                <a:gd name="T63" fmla="*/ 5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7" h="132">
                  <a:moveTo>
                    <a:pt x="1" y="84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20" y="96"/>
                    <a:pt x="21" y="101"/>
                    <a:pt x="25" y="106"/>
                  </a:cubicBezTo>
                  <a:cubicBezTo>
                    <a:pt x="28" y="110"/>
                    <a:pt x="33" y="113"/>
                    <a:pt x="40" y="115"/>
                  </a:cubicBezTo>
                  <a:cubicBezTo>
                    <a:pt x="46" y="117"/>
                    <a:pt x="51" y="118"/>
                    <a:pt x="57" y="117"/>
                  </a:cubicBezTo>
                  <a:cubicBezTo>
                    <a:pt x="62" y="116"/>
                    <a:pt x="66" y="114"/>
                    <a:pt x="70" y="112"/>
                  </a:cubicBezTo>
                  <a:cubicBezTo>
                    <a:pt x="74" y="109"/>
                    <a:pt x="78" y="105"/>
                    <a:pt x="81" y="100"/>
                  </a:cubicBezTo>
                  <a:cubicBezTo>
                    <a:pt x="85" y="94"/>
                    <a:pt x="88" y="88"/>
                    <a:pt x="90" y="82"/>
                  </a:cubicBezTo>
                  <a:cubicBezTo>
                    <a:pt x="90" y="82"/>
                    <a:pt x="90" y="81"/>
                    <a:pt x="91" y="79"/>
                  </a:cubicBezTo>
                  <a:cubicBezTo>
                    <a:pt x="85" y="83"/>
                    <a:pt x="79" y="85"/>
                    <a:pt x="71" y="86"/>
                  </a:cubicBezTo>
                  <a:cubicBezTo>
                    <a:pt x="64" y="87"/>
                    <a:pt x="56" y="86"/>
                    <a:pt x="49" y="84"/>
                  </a:cubicBezTo>
                  <a:cubicBezTo>
                    <a:pt x="36" y="80"/>
                    <a:pt x="26" y="73"/>
                    <a:pt x="19" y="63"/>
                  </a:cubicBezTo>
                  <a:cubicBezTo>
                    <a:pt x="12" y="53"/>
                    <a:pt x="11" y="42"/>
                    <a:pt x="15" y="30"/>
                  </a:cubicBezTo>
                  <a:cubicBezTo>
                    <a:pt x="18" y="18"/>
                    <a:pt x="26" y="9"/>
                    <a:pt x="38" y="5"/>
                  </a:cubicBezTo>
                  <a:cubicBezTo>
                    <a:pt x="49" y="0"/>
                    <a:pt x="62" y="0"/>
                    <a:pt x="76" y="4"/>
                  </a:cubicBezTo>
                  <a:cubicBezTo>
                    <a:pt x="86" y="7"/>
                    <a:pt x="95" y="12"/>
                    <a:pt x="102" y="19"/>
                  </a:cubicBezTo>
                  <a:cubicBezTo>
                    <a:pt x="109" y="25"/>
                    <a:pt x="113" y="33"/>
                    <a:pt x="115" y="43"/>
                  </a:cubicBezTo>
                  <a:cubicBezTo>
                    <a:pt x="117" y="52"/>
                    <a:pt x="116" y="64"/>
                    <a:pt x="112" y="79"/>
                  </a:cubicBezTo>
                  <a:cubicBezTo>
                    <a:pt x="107" y="94"/>
                    <a:pt x="101" y="106"/>
                    <a:pt x="94" y="114"/>
                  </a:cubicBezTo>
                  <a:cubicBezTo>
                    <a:pt x="87" y="122"/>
                    <a:pt x="78" y="127"/>
                    <a:pt x="68" y="129"/>
                  </a:cubicBezTo>
                  <a:cubicBezTo>
                    <a:pt x="58" y="132"/>
                    <a:pt x="47" y="131"/>
                    <a:pt x="36" y="128"/>
                  </a:cubicBezTo>
                  <a:cubicBezTo>
                    <a:pt x="24" y="124"/>
                    <a:pt x="15" y="118"/>
                    <a:pt x="9" y="111"/>
                  </a:cubicBezTo>
                  <a:cubicBezTo>
                    <a:pt x="2" y="103"/>
                    <a:pt x="0" y="94"/>
                    <a:pt x="1" y="84"/>
                  </a:cubicBezTo>
                  <a:close/>
                  <a:moveTo>
                    <a:pt x="96" y="54"/>
                  </a:moveTo>
                  <a:cubicBezTo>
                    <a:pt x="98" y="45"/>
                    <a:pt x="98" y="38"/>
                    <a:pt x="93" y="31"/>
                  </a:cubicBezTo>
                  <a:cubicBezTo>
                    <a:pt x="89" y="24"/>
                    <a:pt x="83" y="19"/>
                    <a:pt x="75" y="17"/>
                  </a:cubicBezTo>
                  <a:cubicBezTo>
                    <a:pt x="66" y="14"/>
                    <a:pt x="58" y="15"/>
                    <a:pt x="50" y="18"/>
                  </a:cubicBezTo>
                  <a:cubicBezTo>
                    <a:pt x="42" y="22"/>
                    <a:pt x="37" y="28"/>
                    <a:pt x="34" y="37"/>
                  </a:cubicBezTo>
                  <a:cubicBezTo>
                    <a:pt x="32" y="44"/>
                    <a:pt x="33" y="52"/>
                    <a:pt x="37" y="58"/>
                  </a:cubicBezTo>
                  <a:cubicBezTo>
                    <a:pt x="42" y="65"/>
                    <a:pt x="48" y="70"/>
                    <a:pt x="57" y="72"/>
                  </a:cubicBezTo>
                  <a:cubicBezTo>
                    <a:pt x="66" y="75"/>
                    <a:pt x="74" y="75"/>
                    <a:pt x="81" y="72"/>
                  </a:cubicBezTo>
                  <a:cubicBezTo>
                    <a:pt x="88" y="68"/>
                    <a:pt x="93" y="63"/>
                    <a:pt x="96" y="54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S1ïḑê">
              <a:extLst>
                <a:ext uri="{FF2B5EF4-FFF2-40B4-BE49-F238E27FC236}">
                  <a16:creationId xmlns:a16="http://schemas.microsoft.com/office/drawing/2014/main" id="{665B12CC-7004-4973-A7B0-5ADE2C61C124}"/>
                </a:ext>
              </a:extLst>
            </p:cNvPr>
            <p:cNvSpPr/>
            <p:nvPr/>
          </p:nvSpPr>
          <p:spPr bwMode="auto">
            <a:xfrm>
              <a:off x="3731115" y="3918241"/>
              <a:ext cx="115454" cy="151109"/>
            </a:xfrm>
            <a:custGeom>
              <a:avLst/>
              <a:gdLst>
                <a:gd name="T0" fmla="*/ 16 w 87"/>
                <a:gd name="T1" fmla="*/ 114 h 114"/>
                <a:gd name="T2" fmla="*/ 0 w 87"/>
                <a:gd name="T3" fmla="*/ 103 h 114"/>
                <a:gd name="T4" fmla="*/ 55 w 87"/>
                <a:gd name="T5" fmla="*/ 20 h 114"/>
                <a:gd name="T6" fmla="*/ 34 w 87"/>
                <a:gd name="T7" fmla="*/ 18 h 114"/>
                <a:gd name="T8" fmla="*/ 12 w 87"/>
                <a:gd name="T9" fmla="*/ 13 h 114"/>
                <a:gd name="T10" fmla="*/ 20 w 87"/>
                <a:gd name="T11" fmla="*/ 1 h 114"/>
                <a:gd name="T12" fmla="*/ 52 w 87"/>
                <a:gd name="T13" fmla="*/ 4 h 114"/>
                <a:gd name="T14" fmla="*/ 77 w 87"/>
                <a:gd name="T15" fmla="*/ 0 h 114"/>
                <a:gd name="T16" fmla="*/ 87 w 87"/>
                <a:gd name="T17" fmla="*/ 7 h 114"/>
                <a:gd name="T18" fmla="*/ 16 w 87"/>
                <a:gd name="T1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114">
                  <a:moveTo>
                    <a:pt x="16" y="114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49" y="20"/>
                    <a:pt x="42" y="19"/>
                    <a:pt x="34" y="18"/>
                  </a:cubicBezTo>
                  <a:cubicBezTo>
                    <a:pt x="25" y="17"/>
                    <a:pt x="18" y="15"/>
                    <a:pt x="12" y="1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32" y="3"/>
                    <a:pt x="42" y="5"/>
                    <a:pt x="52" y="4"/>
                  </a:cubicBezTo>
                  <a:cubicBezTo>
                    <a:pt x="63" y="4"/>
                    <a:pt x="71" y="3"/>
                    <a:pt x="77" y="0"/>
                  </a:cubicBezTo>
                  <a:cubicBezTo>
                    <a:pt x="87" y="7"/>
                    <a:pt x="87" y="7"/>
                    <a:pt x="87" y="7"/>
                  </a:cubicBezTo>
                  <a:lnTo>
                    <a:pt x="16" y="114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Sḷíḓe">
              <a:extLst>
                <a:ext uri="{FF2B5EF4-FFF2-40B4-BE49-F238E27FC236}">
                  <a16:creationId xmlns:a16="http://schemas.microsoft.com/office/drawing/2014/main" id="{494D3288-45E5-4FE2-AABB-8E18EF712F6A}"/>
                </a:ext>
              </a:extLst>
            </p:cNvPr>
            <p:cNvSpPr/>
            <p:nvPr/>
          </p:nvSpPr>
          <p:spPr bwMode="auto">
            <a:xfrm>
              <a:off x="3720928" y="2868968"/>
              <a:ext cx="927027" cy="1069647"/>
            </a:xfrm>
            <a:custGeom>
              <a:avLst/>
              <a:gdLst>
                <a:gd name="T0" fmla="*/ 278 w 696"/>
                <a:gd name="T1" fmla="*/ 294 h 802"/>
                <a:gd name="T2" fmla="*/ 355 w 696"/>
                <a:gd name="T3" fmla="*/ 253 h 802"/>
                <a:gd name="T4" fmla="*/ 351 w 696"/>
                <a:gd name="T5" fmla="*/ 199 h 802"/>
                <a:gd name="T6" fmla="*/ 293 w 696"/>
                <a:gd name="T7" fmla="*/ 184 h 802"/>
                <a:gd name="T8" fmla="*/ 402 w 696"/>
                <a:gd name="T9" fmla="*/ 0 h 802"/>
                <a:gd name="T10" fmla="*/ 425 w 696"/>
                <a:gd name="T11" fmla="*/ 167 h 802"/>
                <a:gd name="T12" fmla="*/ 690 w 696"/>
                <a:gd name="T13" fmla="*/ 189 h 802"/>
                <a:gd name="T14" fmla="*/ 453 w 696"/>
                <a:gd name="T15" fmla="*/ 208 h 802"/>
                <a:gd name="T16" fmla="*/ 405 w 696"/>
                <a:gd name="T17" fmla="*/ 353 h 802"/>
                <a:gd name="T18" fmla="*/ 365 w 696"/>
                <a:gd name="T19" fmla="*/ 493 h 802"/>
                <a:gd name="T20" fmla="*/ 359 w 696"/>
                <a:gd name="T21" fmla="*/ 724 h 802"/>
                <a:gd name="T22" fmla="*/ 342 w 696"/>
                <a:gd name="T23" fmla="*/ 799 h 802"/>
                <a:gd name="T24" fmla="*/ 298 w 696"/>
                <a:gd name="T25" fmla="*/ 622 h 802"/>
                <a:gd name="T26" fmla="*/ 51 w 696"/>
                <a:gd name="T27" fmla="*/ 588 h 802"/>
                <a:gd name="T28" fmla="*/ 0 w 696"/>
                <a:gd name="T29" fmla="*/ 586 h 802"/>
                <a:gd name="T30" fmla="*/ 306 w 696"/>
                <a:gd name="T31" fmla="*/ 546 h 802"/>
                <a:gd name="T32" fmla="*/ 361 w 696"/>
                <a:gd name="T33" fmla="*/ 325 h 802"/>
                <a:gd name="T34" fmla="*/ 302 w 696"/>
                <a:gd name="T35" fmla="*/ 364 h 802"/>
                <a:gd name="T36" fmla="*/ 283 w 696"/>
                <a:gd name="T37" fmla="*/ 417 h 802"/>
                <a:gd name="T38" fmla="*/ 104 w 696"/>
                <a:gd name="T39" fmla="*/ 502 h 802"/>
                <a:gd name="T40" fmla="*/ 23 w 696"/>
                <a:gd name="T41" fmla="*/ 325 h 802"/>
                <a:gd name="T42" fmla="*/ 239 w 696"/>
                <a:gd name="T43" fmla="*/ 204 h 802"/>
                <a:gd name="T44" fmla="*/ 453 w 696"/>
                <a:gd name="T45" fmla="*/ 491 h 802"/>
                <a:gd name="T46" fmla="*/ 500 w 696"/>
                <a:gd name="T47" fmla="*/ 530 h 802"/>
                <a:gd name="T48" fmla="*/ 395 w 696"/>
                <a:gd name="T49" fmla="*/ 572 h 802"/>
                <a:gd name="T50" fmla="*/ 502 w 696"/>
                <a:gd name="T51" fmla="*/ 587 h 802"/>
                <a:gd name="T52" fmla="*/ 513 w 696"/>
                <a:gd name="T53" fmla="*/ 616 h 802"/>
                <a:gd name="T54" fmla="*/ 406 w 696"/>
                <a:gd name="T55" fmla="*/ 690 h 802"/>
                <a:gd name="T56" fmla="*/ 560 w 696"/>
                <a:gd name="T57" fmla="*/ 745 h 802"/>
                <a:gd name="T58" fmla="*/ 559 w 696"/>
                <a:gd name="T59" fmla="*/ 667 h 802"/>
                <a:gd name="T60" fmla="*/ 608 w 696"/>
                <a:gd name="T61" fmla="*/ 646 h 802"/>
                <a:gd name="T62" fmla="*/ 663 w 696"/>
                <a:gd name="T63" fmla="*/ 601 h 802"/>
                <a:gd name="T64" fmla="*/ 668 w 696"/>
                <a:gd name="T65" fmla="*/ 557 h 802"/>
                <a:gd name="T66" fmla="*/ 667 w 696"/>
                <a:gd name="T67" fmla="*/ 489 h 802"/>
                <a:gd name="T68" fmla="*/ 639 w 696"/>
                <a:gd name="T69" fmla="*/ 514 h 802"/>
                <a:gd name="T70" fmla="*/ 572 w 696"/>
                <a:gd name="T71" fmla="*/ 517 h 802"/>
                <a:gd name="T72" fmla="*/ 533 w 696"/>
                <a:gd name="T73" fmla="*/ 490 h 802"/>
                <a:gd name="T74" fmla="*/ 453 w 696"/>
                <a:gd name="T75" fmla="*/ 491 h 802"/>
                <a:gd name="T76" fmla="*/ 556 w 696"/>
                <a:gd name="T77" fmla="*/ 584 h 802"/>
                <a:gd name="T78" fmla="*/ 624 w 696"/>
                <a:gd name="T79" fmla="*/ 584 h 802"/>
                <a:gd name="T80" fmla="*/ 513 w 696"/>
                <a:gd name="T81" fmla="*/ 357 h 802"/>
                <a:gd name="T82" fmla="*/ 488 w 696"/>
                <a:gd name="T83" fmla="*/ 461 h 802"/>
                <a:gd name="T84" fmla="*/ 679 w 696"/>
                <a:gd name="T85" fmla="*/ 422 h 802"/>
                <a:gd name="T86" fmla="*/ 513 w 696"/>
                <a:gd name="T87" fmla="*/ 357 h 802"/>
                <a:gd name="T88" fmla="*/ 480 w 696"/>
                <a:gd name="T89" fmla="*/ 410 h 802"/>
                <a:gd name="T90" fmla="*/ 575 w 696"/>
                <a:gd name="T91" fmla="*/ 433 h 802"/>
                <a:gd name="T92" fmla="*/ 581 w 696"/>
                <a:gd name="T93" fmla="*/ 389 h 802"/>
                <a:gd name="T94" fmla="*/ 524 w 696"/>
                <a:gd name="T95" fmla="*/ 234 h 802"/>
                <a:gd name="T96" fmla="*/ 493 w 696"/>
                <a:gd name="T97" fmla="*/ 341 h 802"/>
                <a:gd name="T98" fmla="*/ 694 w 696"/>
                <a:gd name="T99" fmla="*/ 293 h 802"/>
                <a:gd name="T100" fmla="*/ 524 w 696"/>
                <a:gd name="T101" fmla="*/ 234 h 802"/>
                <a:gd name="T102" fmla="*/ 492 w 696"/>
                <a:gd name="T103" fmla="*/ 291 h 802"/>
                <a:gd name="T104" fmla="*/ 587 w 696"/>
                <a:gd name="T105" fmla="*/ 311 h 802"/>
                <a:gd name="T106" fmla="*/ 593 w 696"/>
                <a:gd name="T107" fmla="*/ 270 h 802"/>
                <a:gd name="T108" fmla="*/ 87 w 696"/>
                <a:gd name="T109" fmla="*/ 375 h 802"/>
                <a:gd name="T110" fmla="*/ 106 w 696"/>
                <a:gd name="T111" fmla="*/ 443 h 802"/>
                <a:gd name="T112" fmla="*/ 199 w 696"/>
                <a:gd name="T113" fmla="*/ 455 h 802"/>
                <a:gd name="T114" fmla="*/ 225 w 696"/>
                <a:gd name="T115" fmla="*/ 371 h 802"/>
                <a:gd name="T116" fmla="*/ 225 w 696"/>
                <a:gd name="T117" fmla="*/ 322 h 802"/>
                <a:gd name="T118" fmla="*/ 170 w 696"/>
                <a:gd name="T119" fmla="*/ 241 h 802"/>
                <a:gd name="T120" fmla="*/ 76 w 696"/>
                <a:gd name="T121" fmla="*/ 327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96" h="802">
                  <a:moveTo>
                    <a:pt x="274" y="278"/>
                  </a:moveTo>
                  <a:cubicBezTo>
                    <a:pt x="276" y="283"/>
                    <a:pt x="277" y="289"/>
                    <a:pt x="278" y="294"/>
                  </a:cubicBezTo>
                  <a:cubicBezTo>
                    <a:pt x="285" y="301"/>
                    <a:pt x="295" y="302"/>
                    <a:pt x="309" y="295"/>
                  </a:cubicBezTo>
                  <a:cubicBezTo>
                    <a:pt x="329" y="282"/>
                    <a:pt x="343" y="268"/>
                    <a:pt x="355" y="253"/>
                  </a:cubicBezTo>
                  <a:cubicBezTo>
                    <a:pt x="367" y="234"/>
                    <a:pt x="370" y="216"/>
                    <a:pt x="362" y="197"/>
                  </a:cubicBezTo>
                  <a:cubicBezTo>
                    <a:pt x="360" y="196"/>
                    <a:pt x="356" y="196"/>
                    <a:pt x="351" y="199"/>
                  </a:cubicBezTo>
                  <a:cubicBezTo>
                    <a:pt x="343" y="204"/>
                    <a:pt x="336" y="210"/>
                    <a:pt x="328" y="216"/>
                  </a:cubicBezTo>
                  <a:cubicBezTo>
                    <a:pt x="303" y="235"/>
                    <a:pt x="269" y="211"/>
                    <a:pt x="293" y="184"/>
                  </a:cubicBezTo>
                  <a:cubicBezTo>
                    <a:pt x="293" y="184"/>
                    <a:pt x="344" y="134"/>
                    <a:pt x="366" y="113"/>
                  </a:cubicBezTo>
                  <a:cubicBezTo>
                    <a:pt x="387" y="92"/>
                    <a:pt x="402" y="0"/>
                    <a:pt x="402" y="0"/>
                  </a:cubicBezTo>
                  <a:cubicBezTo>
                    <a:pt x="434" y="7"/>
                    <a:pt x="457" y="58"/>
                    <a:pt x="394" y="131"/>
                  </a:cubicBezTo>
                  <a:cubicBezTo>
                    <a:pt x="404" y="143"/>
                    <a:pt x="415" y="155"/>
                    <a:pt x="425" y="167"/>
                  </a:cubicBezTo>
                  <a:cubicBezTo>
                    <a:pt x="477" y="161"/>
                    <a:pt x="523" y="155"/>
                    <a:pt x="572" y="155"/>
                  </a:cubicBezTo>
                  <a:cubicBezTo>
                    <a:pt x="646" y="154"/>
                    <a:pt x="682" y="167"/>
                    <a:pt x="690" y="189"/>
                  </a:cubicBezTo>
                  <a:cubicBezTo>
                    <a:pt x="696" y="206"/>
                    <a:pt x="683" y="206"/>
                    <a:pt x="669" y="206"/>
                  </a:cubicBezTo>
                  <a:cubicBezTo>
                    <a:pt x="603" y="207"/>
                    <a:pt x="530" y="208"/>
                    <a:pt x="453" y="208"/>
                  </a:cubicBezTo>
                  <a:cubicBezTo>
                    <a:pt x="437" y="208"/>
                    <a:pt x="409" y="206"/>
                    <a:pt x="409" y="235"/>
                  </a:cubicBezTo>
                  <a:cubicBezTo>
                    <a:pt x="414" y="276"/>
                    <a:pt x="414" y="311"/>
                    <a:pt x="405" y="353"/>
                  </a:cubicBezTo>
                  <a:cubicBezTo>
                    <a:pt x="399" y="380"/>
                    <a:pt x="390" y="407"/>
                    <a:pt x="377" y="441"/>
                  </a:cubicBezTo>
                  <a:cubicBezTo>
                    <a:pt x="371" y="457"/>
                    <a:pt x="366" y="476"/>
                    <a:pt x="365" y="493"/>
                  </a:cubicBezTo>
                  <a:cubicBezTo>
                    <a:pt x="364" y="503"/>
                    <a:pt x="362" y="517"/>
                    <a:pt x="360" y="527"/>
                  </a:cubicBezTo>
                  <a:cubicBezTo>
                    <a:pt x="348" y="597"/>
                    <a:pt x="349" y="662"/>
                    <a:pt x="359" y="724"/>
                  </a:cubicBezTo>
                  <a:cubicBezTo>
                    <a:pt x="364" y="759"/>
                    <a:pt x="366" y="786"/>
                    <a:pt x="357" y="796"/>
                  </a:cubicBezTo>
                  <a:cubicBezTo>
                    <a:pt x="352" y="801"/>
                    <a:pt x="348" y="802"/>
                    <a:pt x="342" y="799"/>
                  </a:cubicBezTo>
                  <a:cubicBezTo>
                    <a:pt x="325" y="790"/>
                    <a:pt x="306" y="751"/>
                    <a:pt x="304" y="726"/>
                  </a:cubicBezTo>
                  <a:cubicBezTo>
                    <a:pt x="302" y="691"/>
                    <a:pt x="300" y="657"/>
                    <a:pt x="298" y="622"/>
                  </a:cubicBezTo>
                  <a:cubicBezTo>
                    <a:pt x="299" y="603"/>
                    <a:pt x="294" y="596"/>
                    <a:pt x="278" y="595"/>
                  </a:cubicBezTo>
                  <a:cubicBezTo>
                    <a:pt x="203" y="592"/>
                    <a:pt x="127" y="591"/>
                    <a:pt x="51" y="588"/>
                  </a:cubicBezTo>
                  <a:cubicBezTo>
                    <a:pt x="31" y="587"/>
                    <a:pt x="19" y="599"/>
                    <a:pt x="7" y="614"/>
                  </a:cubicBezTo>
                  <a:cubicBezTo>
                    <a:pt x="5" y="604"/>
                    <a:pt x="3" y="595"/>
                    <a:pt x="0" y="586"/>
                  </a:cubicBezTo>
                  <a:cubicBezTo>
                    <a:pt x="23" y="569"/>
                    <a:pt x="42" y="551"/>
                    <a:pt x="75" y="551"/>
                  </a:cubicBezTo>
                  <a:cubicBezTo>
                    <a:pt x="152" y="549"/>
                    <a:pt x="229" y="548"/>
                    <a:pt x="306" y="546"/>
                  </a:cubicBezTo>
                  <a:cubicBezTo>
                    <a:pt x="315" y="507"/>
                    <a:pt x="324" y="469"/>
                    <a:pt x="333" y="430"/>
                  </a:cubicBezTo>
                  <a:cubicBezTo>
                    <a:pt x="343" y="395"/>
                    <a:pt x="352" y="360"/>
                    <a:pt x="361" y="325"/>
                  </a:cubicBezTo>
                  <a:cubicBezTo>
                    <a:pt x="358" y="321"/>
                    <a:pt x="355" y="318"/>
                    <a:pt x="352" y="314"/>
                  </a:cubicBezTo>
                  <a:cubicBezTo>
                    <a:pt x="335" y="331"/>
                    <a:pt x="319" y="347"/>
                    <a:pt x="302" y="364"/>
                  </a:cubicBezTo>
                  <a:cubicBezTo>
                    <a:pt x="296" y="377"/>
                    <a:pt x="290" y="390"/>
                    <a:pt x="284" y="403"/>
                  </a:cubicBezTo>
                  <a:cubicBezTo>
                    <a:pt x="284" y="408"/>
                    <a:pt x="284" y="412"/>
                    <a:pt x="283" y="417"/>
                  </a:cubicBezTo>
                  <a:cubicBezTo>
                    <a:pt x="276" y="474"/>
                    <a:pt x="259" y="498"/>
                    <a:pt x="217" y="504"/>
                  </a:cubicBezTo>
                  <a:cubicBezTo>
                    <a:pt x="180" y="509"/>
                    <a:pt x="144" y="506"/>
                    <a:pt x="104" y="502"/>
                  </a:cubicBezTo>
                  <a:cubicBezTo>
                    <a:pt x="61" y="497"/>
                    <a:pt x="37" y="466"/>
                    <a:pt x="28" y="425"/>
                  </a:cubicBezTo>
                  <a:cubicBezTo>
                    <a:pt x="21" y="390"/>
                    <a:pt x="23" y="359"/>
                    <a:pt x="23" y="325"/>
                  </a:cubicBezTo>
                  <a:cubicBezTo>
                    <a:pt x="23" y="292"/>
                    <a:pt x="60" y="214"/>
                    <a:pt x="108" y="199"/>
                  </a:cubicBezTo>
                  <a:cubicBezTo>
                    <a:pt x="152" y="185"/>
                    <a:pt x="207" y="180"/>
                    <a:pt x="239" y="204"/>
                  </a:cubicBezTo>
                  <a:cubicBezTo>
                    <a:pt x="252" y="216"/>
                    <a:pt x="266" y="242"/>
                    <a:pt x="274" y="278"/>
                  </a:cubicBezTo>
                  <a:close/>
                  <a:moveTo>
                    <a:pt x="453" y="491"/>
                  </a:moveTo>
                  <a:cubicBezTo>
                    <a:pt x="439" y="497"/>
                    <a:pt x="428" y="508"/>
                    <a:pt x="427" y="515"/>
                  </a:cubicBezTo>
                  <a:cubicBezTo>
                    <a:pt x="420" y="536"/>
                    <a:pt x="464" y="528"/>
                    <a:pt x="500" y="530"/>
                  </a:cubicBezTo>
                  <a:cubicBezTo>
                    <a:pt x="521" y="530"/>
                    <a:pt x="531" y="547"/>
                    <a:pt x="507" y="556"/>
                  </a:cubicBezTo>
                  <a:cubicBezTo>
                    <a:pt x="470" y="561"/>
                    <a:pt x="432" y="567"/>
                    <a:pt x="395" y="572"/>
                  </a:cubicBezTo>
                  <a:cubicBezTo>
                    <a:pt x="377" y="574"/>
                    <a:pt x="362" y="604"/>
                    <a:pt x="390" y="606"/>
                  </a:cubicBezTo>
                  <a:cubicBezTo>
                    <a:pt x="411" y="607"/>
                    <a:pt x="457" y="597"/>
                    <a:pt x="502" y="587"/>
                  </a:cubicBezTo>
                  <a:cubicBezTo>
                    <a:pt x="507" y="586"/>
                    <a:pt x="513" y="587"/>
                    <a:pt x="514" y="592"/>
                  </a:cubicBezTo>
                  <a:cubicBezTo>
                    <a:pt x="515" y="601"/>
                    <a:pt x="514" y="610"/>
                    <a:pt x="513" y="616"/>
                  </a:cubicBezTo>
                  <a:cubicBezTo>
                    <a:pt x="493" y="622"/>
                    <a:pt x="405" y="655"/>
                    <a:pt x="387" y="662"/>
                  </a:cubicBezTo>
                  <a:cubicBezTo>
                    <a:pt x="372" y="668"/>
                    <a:pt x="368" y="692"/>
                    <a:pt x="406" y="690"/>
                  </a:cubicBezTo>
                  <a:cubicBezTo>
                    <a:pt x="439" y="686"/>
                    <a:pt x="476" y="675"/>
                    <a:pt x="514" y="663"/>
                  </a:cubicBezTo>
                  <a:cubicBezTo>
                    <a:pt x="520" y="699"/>
                    <a:pt x="533" y="726"/>
                    <a:pt x="560" y="745"/>
                  </a:cubicBezTo>
                  <a:cubicBezTo>
                    <a:pt x="574" y="751"/>
                    <a:pt x="585" y="748"/>
                    <a:pt x="582" y="722"/>
                  </a:cubicBezTo>
                  <a:cubicBezTo>
                    <a:pt x="568" y="693"/>
                    <a:pt x="560" y="678"/>
                    <a:pt x="559" y="667"/>
                  </a:cubicBezTo>
                  <a:cubicBezTo>
                    <a:pt x="556" y="654"/>
                    <a:pt x="561" y="648"/>
                    <a:pt x="576" y="648"/>
                  </a:cubicBezTo>
                  <a:cubicBezTo>
                    <a:pt x="587" y="647"/>
                    <a:pt x="598" y="647"/>
                    <a:pt x="608" y="646"/>
                  </a:cubicBezTo>
                  <a:cubicBezTo>
                    <a:pt x="614" y="647"/>
                    <a:pt x="621" y="646"/>
                    <a:pt x="627" y="642"/>
                  </a:cubicBezTo>
                  <a:cubicBezTo>
                    <a:pt x="637" y="635"/>
                    <a:pt x="658" y="610"/>
                    <a:pt x="663" y="601"/>
                  </a:cubicBezTo>
                  <a:cubicBezTo>
                    <a:pt x="664" y="589"/>
                    <a:pt x="662" y="586"/>
                    <a:pt x="663" y="575"/>
                  </a:cubicBezTo>
                  <a:cubicBezTo>
                    <a:pt x="664" y="569"/>
                    <a:pt x="665" y="563"/>
                    <a:pt x="668" y="557"/>
                  </a:cubicBezTo>
                  <a:cubicBezTo>
                    <a:pt x="670" y="553"/>
                    <a:pt x="674" y="552"/>
                    <a:pt x="675" y="546"/>
                  </a:cubicBezTo>
                  <a:cubicBezTo>
                    <a:pt x="670" y="528"/>
                    <a:pt x="669" y="509"/>
                    <a:pt x="667" y="489"/>
                  </a:cubicBezTo>
                  <a:cubicBezTo>
                    <a:pt x="664" y="473"/>
                    <a:pt x="643" y="474"/>
                    <a:pt x="640" y="487"/>
                  </a:cubicBezTo>
                  <a:cubicBezTo>
                    <a:pt x="639" y="496"/>
                    <a:pt x="640" y="505"/>
                    <a:pt x="639" y="514"/>
                  </a:cubicBezTo>
                  <a:cubicBezTo>
                    <a:pt x="635" y="536"/>
                    <a:pt x="618" y="537"/>
                    <a:pt x="603" y="537"/>
                  </a:cubicBezTo>
                  <a:cubicBezTo>
                    <a:pt x="590" y="537"/>
                    <a:pt x="562" y="537"/>
                    <a:pt x="572" y="517"/>
                  </a:cubicBezTo>
                  <a:cubicBezTo>
                    <a:pt x="585" y="498"/>
                    <a:pt x="581" y="483"/>
                    <a:pt x="561" y="485"/>
                  </a:cubicBezTo>
                  <a:cubicBezTo>
                    <a:pt x="552" y="486"/>
                    <a:pt x="543" y="489"/>
                    <a:pt x="533" y="490"/>
                  </a:cubicBezTo>
                  <a:cubicBezTo>
                    <a:pt x="522" y="491"/>
                    <a:pt x="492" y="486"/>
                    <a:pt x="475" y="487"/>
                  </a:cubicBezTo>
                  <a:cubicBezTo>
                    <a:pt x="466" y="487"/>
                    <a:pt x="464" y="486"/>
                    <a:pt x="453" y="491"/>
                  </a:cubicBezTo>
                  <a:close/>
                  <a:moveTo>
                    <a:pt x="591" y="563"/>
                  </a:moveTo>
                  <a:cubicBezTo>
                    <a:pt x="572" y="563"/>
                    <a:pt x="559" y="573"/>
                    <a:pt x="556" y="584"/>
                  </a:cubicBezTo>
                  <a:cubicBezTo>
                    <a:pt x="553" y="597"/>
                    <a:pt x="563" y="607"/>
                    <a:pt x="591" y="603"/>
                  </a:cubicBezTo>
                  <a:cubicBezTo>
                    <a:pt x="615" y="600"/>
                    <a:pt x="623" y="596"/>
                    <a:pt x="624" y="584"/>
                  </a:cubicBezTo>
                  <a:cubicBezTo>
                    <a:pt x="624" y="569"/>
                    <a:pt x="610" y="563"/>
                    <a:pt x="591" y="563"/>
                  </a:cubicBezTo>
                  <a:close/>
                  <a:moveTo>
                    <a:pt x="513" y="357"/>
                  </a:moveTo>
                  <a:cubicBezTo>
                    <a:pt x="468" y="353"/>
                    <a:pt x="427" y="380"/>
                    <a:pt x="427" y="411"/>
                  </a:cubicBezTo>
                  <a:cubicBezTo>
                    <a:pt x="426" y="438"/>
                    <a:pt x="447" y="455"/>
                    <a:pt x="488" y="461"/>
                  </a:cubicBezTo>
                  <a:cubicBezTo>
                    <a:pt x="533" y="467"/>
                    <a:pt x="560" y="469"/>
                    <a:pt x="604" y="470"/>
                  </a:cubicBezTo>
                  <a:cubicBezTo>
                    <a:pt x="640" y="470"/>
                    <a:pt x="678" y="453"/>
                    <a:pt x="679" y="422"/>
                  </a:cubicBezTo>
                  <a:cubicBezTo>
                    <a:pt x="681" y="376"/>
                    <a:pt x="647" y="365"/>
                    <a:pt x="603" y="361"/>
                  </a:cubicBezTo>
                  <a:cubicBezTo>
                    <a:pt x="603" y="361"/>
                    <a:pt x="513" y="357"/>
                    <a:pt x="513" y="357"/>
                  </a:cubicBezTo>
                  <a:close/>
                  <a:moveTo>
                    <a:pt x="530" y="389"/>
                  </a:moveTo>
                  <a:cubicBezTo>
                    <a:pt x="488" y="388"/>
                    <a:pt x="480" y="399"/>
                    <a:pt x="480" y="410"/>
                  </a:cubicBezTo>
                  <a:cubicBezTo>
                    <a:pt x="479" y="420"/>
                    <a:pt x="490" y="427"/>
                    <a:pt x="513" y="430"/>
                  </a:cubicBezTo>
                  <a:cubicBezTo>
                    <a:pt x="537" y="433"/>
                    <a:pt x="550" y="434"/>
                    <a:pt x="575" y="433"/>
                  </a:cubicBezTo>
                  <a:cubicBezTo>
                    <a:pt x="595" y="433"/>
                    <a:pt x="637" y="425"/>
                    <a:pt x="638" y="410"/>
                  </a:cubicBezTo>
                  <a:cubicBezTo>
                    <a:pt x="640" y="392"/>
                    <a:pt x="605" y="390"/>
                    <a:pt x="581" y="389"/>
                  </a:cubicBezTo>
                  <a:cubicBezTo>
                    <a:pt x="581" y="389"/>
                    <a:pt x="530" y="389"/>
                    <a:pt x="530" y="389"/>
                  </a:cubicBezTo>
                  <a:close/>
                  <a:moveTo>
                    <a:pt x="524" y="234"/>
                  </a:moveTo>
                  <a:cubicBezTo>
                    <a:pt x="462" y="235"/>
                    <a:pt x="439" y="261"/>
                    <a:pt x="438" y="292"/>
                  </a:cubicBezTo>
                  <a:cubicBezTo>
                    <a:pt x="437" y="319"/>
                    <a:pt x="452" y="337"/>
                    <a:pt x="493" y="341"/>
                  </a:cubicBezTo>
                  <a:cubicBezTo>
                    <a:pt x="537" y="341"/>
                    <a:pt x="582" y="342"/>
                    <a:pt x="626" y="341"/>
                  </a:cubicBezTo>
                  <a:cubicBezTo>
                    <a:pt x="662" y="340"/>
                    <a:pt x="694" y="324"/>
                    <a:pt x="694" y="293"/>
                  </a:cubicBezTo>
                  <a:cubicBezTo>
                    <a:pt x="694" y="244"/>
                    <a:pt x="658" y="237"/>
                    <a:pt x="615" y="235"/>
                  </a:cubicBezTo>
                  <a:cubicBezTo>
                    <a:pt x="615" y="235"/>
                    <a:pt x="525" y="235"/>
                    <a:pt x="524" y="234"/>
                  </a:cubicBezTo>
                  <a:close/>
                  <a:moveTo>
                    <a:pt x="543" y="270"/>
                  </a:moveTo>
                  <a:cubicBezTo>
                    <a:pt x="501" y="269"/>
                    <a:pt x="493" y="280"/>
                    <a:pt x="492" y="291"/>
                  </a:cubicBezTo>
                  <a:cubicBezTo>
                    <a:pt x="492" y="301"/>
                    <a:pt x="502" y="310"/>
                    <a:pt x="525" y="311"/>
                  </a:cubicBezTo>
                  <a:cubicBezTo>
                    <a:pt x="550" y="311"/>
                    <a:pt x="562" y="311"/>
                    <a:pt x="587" y="311"/>
                  </a:cubicBezTo>
                  <a:cubicBezTo>
                    <a:pt x="607" y="311"/>
                    <a:pt x="635" y="299"/>
                    <a:pt x="635" y="288"/>
                  </a:cubicBezTo>
                  <a:cubicBezTo>
                    <a:pt x="635" y="270"/>
                    <a:pt x="618" y="271"/>
                    <a:pt x="593" y="270"/>
                  </a:cubicBezTo>
                  <a:cubicBezTo>
                    <a:pt x="593" y="270"/>
                    <a:pt x="543" y="270"/>
                    <a:pt x="543" y="270"/>
                  </a:cubicBezTo>
                  <a:close/>
                  <a:moveTo>
                    <a:pt x="87" y="375"/>
                  </a:moveTo>
                  <a:cubicBezTo>
                    <a:pt x="73" y="376"/>
                    <a:pt x="70" y="379"/>
                    <a:pt x="72" y="390"/>
                  </a:cubicBezTo>
                  <a:cubicBezTo>
                    <a:pt x="80" y="408"/>
                    <a:pt x="86" y="428"/>
                    <a:pt x="106" y="443"/>
                  </a:cubicBezTo>
                  <a:cubicBezTo>
                    <a:pt x="123" y="456"/>
                    <a:pt x="134" y="458"/>
                    <a:pt x="155" y="458"/>
                  </a:cubicBezTo>
                  <a:cubicBezTo>
                    <a:pt x="174" y="458"/>
                    <a:pt x="187" y="457"/>
                    <a:pt x="199" y="455"/>
                  </a:cubicBezTo>
                  <a:cubicBezTo>
                    <a:pt x="213" y="452"/>
                    <a:pt x="224" y="442"/>
                    <a:pt x="227" y="425"/>
                  </a:cubicBezTo>
                  <a:cubicBezTo>
                    <a:pt x="229" y="407"/>
                    <a:pt x="228" y="382"/>
                    <a:pt x="225" y="371"/>
                  </a:cubicBezTo>
                  <a:cubicBezTo>
                    <a:pt x="177" y="372"/>
                    <a:pt x="135" y="373"/>
                    <a:pt x="87" y="375"/>
                  </a:cubicBezTo>
                  <a:close/>
                  <a:moveTo>
                    <a:pt x="225" y="322"/>
                  </a:moveTo>
                  <a:cubicBezTo>
                    <a:pt x="225" y="307"/>
                    <a:pt x="225" y="298"/>
                    <a:pt x="224" y="283"/>
                  </a:cubicBezTo>
                  <a:cubicBezTo>
                    <a:pt x="222" y="255"/>
                    <a:pt x="195" y="240"/>
                    <a:pt x="170" y="241"/>
                  </a:cubicBezTo>
                  <a:cubicBezTo>
                    <a:pt x="132" y="241"/>
                    <a:pt x="98" y="248"/>
                    <a:pt x="88" y="269"/>
                  </a:cubicBezTo>
                  <a:cubicBezTo>
                    <a:pt x="80" y="286"/>
                    <a:pt x="76" y="303"/>
                    <a:pt x="76" y="327"/>
                  </a:cubicBezTo>
                  <a:cubicBezTo>
                    <a:pt x="127" y="323"/>
                    <a:pt x="176" y="321"/>
                    <a:pt x="225" y="322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7" name="îsľiḑè">
              <a:extLst>
                <a:ext uri="{FF2B5EF4-FFF2-40B4-BE49-F238E27FC236}">
                  <a16:creationId xmlns:a16="http://schemas.microsoft.com/office/drawing/2014/main" id="{0AC56DFB-65FE-436A-8A3D-4D63381E1245}"/>
                </a:ext>
              </a:extLst>
            </p:cNvPr>
            <p:cNvGrpSpPr/>
            <p:nvPr/>
          </p:nvGrpSpPr>
          <p:grpSpPr>
            <a:xfrm>
              <a:off x="5491155" y="3891242"/>
              <a:ext cx="3281937" cy="380319"/>
              <a:chOff x="5459413" y="4016376"/>
              <a:chExt cx="3068637" cy="355601"/>
            </a:xfrm>
          </p:grpSpPr>
          <p:sp>
            <p:nvSpPr>
              <p:cNvPr id="41" name="ïṥľíḑê">
                <a:extLst>
                  <a:ext uri="{FF2B5EF4-FFF2-40B4-BE49-F238E27FC236}">
                    <a16:creationId xmlns:a16="http://schemas.microsoft.com/office/drawing/2014/main" id="{9AC306E4-73EF-4676-A1D0-B6AED7A471C7}"/>
                  </a:ext>
                </a:extLst>
              </p:cNvPr>
              <p:cNvSpPr/>
              <p:nvPr/>
            </p:nvSpPr>
            <p:spPr bwMode="auto">
              <a:xfrm>
                <a:off x="5459413" y="4022726"/>
                <a:ext cx="236537" cy="284163"/>
              </a:xfrm>
              <a:custGeom>
                <a:avLst/>
                <a:gdLst>
                  <a:gd name="T0" fmla="*/ 43 w 45"/>
                  <a:gd name="T1" fmla="*/ 13 h 52"/>
                  <a:gd name="T2" fmla="*/ 26 w 45"/>
                  <a:gd name="T3" fmla="*/ 2 h 52"/>
                  <a:gd name="T4" fmla="*/ 23 w 45"/>
                  <a:gd name="T5" fmla="*/ 2 h 52"/>
                  <a:gd name="T6" fmla="*/ 16 w 45"/>
                  <a:gd name="T7" fmla="*/ 8 h 52"/>
                  <a:gd name="T8" fmla="*/ 16 w 45"/>
                  <a:gd name="T9" fmla="*/ 24 h 52"/>
                  <a:gd name="T10" fmla="*/ 23 w 45"/>
                  <a:gd name="T11" fmla="*/ 24 h 52"/>
                  <a:gd name="T12" fmla="*/ 31 w 45"/>
                  <a:gd name="T13" fmla="*/ 17 h 52"/>
                  <a:gd name="T14" fmla="*/ 31 w 45"/>
                  <a:gd name="T15" fmla="*/ 15 h 52"/>
                  <a:gd name="T16" fmla="*/ 33 w 45"/>
                  <a:gd name="T17" fmla="*/ 15 h 52"/>
                  <a:gd name="T18" fmla="*/ 33 w 45"/>
                  <a:gd name="T19" fmla="*/ 36 h 52"/>
                  <a:gd name="T20" fmla="*/ 31 w 45"/>
                  <a:gd name="T21" fmla="*/ 36 h 52"/>
                  <a:gd name="T22" fmla="*/ 31 w 45"/>
                  <a:gd name="T23" fmla="*/ 34 h 52"/>
                  <a:gd name="T24" fmla="*/ 24 w 45"/>
                  <a:gd name="T25" fmla="*/ 26 h 52"/>
                  <a:gd name="T26" fmla="*/ 16 w 45"/>
                  <a:gd name="T27" fmla="*/ 26 h 52"/>
                  <a:gd name="T28" fmla="*/ 16 w 45"/>
                  <a:gd name="T29" fmla="*/ 45 h 52"/>
                  <a:gd name="T30" fmla="*/ 21 w 45"/>
                  <a:gd name="T31" fmla="*/ 50 h 52"/>
                  <a:gd name="T32" fmla="*/ 25 w 45"/>
                  <a:gd name="T33" fmla="*/ 50 h 52"/>
                  <a:gd name="T34" fmla="*/ 25 w 45"/>
                  <a:gd name="T35" fmla="*/ 52 h 52"/>
                  <a:gd name="T36" fmla="*/ 0 w 45"/>
                  <a:gd name="T37" fmla="*/ 52 h 52"/>
                  <a:gd name="T38" fmla="*/ 0 w 45"/>
                  <a:gd name="T39" fmla="*/ 50 h 52"/>
                  <a:gd name="T40" fmla="*/ 3 w 45"/>
                  <a:gd name="T41" fmla="*/ 50 h 52"/>
                  <a:gd name="T42" fmla="*/ 8 w 45"/>
                  <a:gd name="T43" fmla="*/ 45 h 52"/>
                  <a:gd name="T44" fmla="*/ 8 w 45"/>
                  <a:gd name="T45" fmla="*/ 8 h 52"/>
                  <a:gd name="T46" fmla="*/ 2 w 45"/>
                  <a:gd name="T47" fmla="*/ 2 h 52"/>
                  <a:gd name="T48" fmla="*/ 0 w 45"/>
                  <a:gd name="T49" fmla="*/ 2 h 52"/>
                  <a:gd name="T50" fmla="*/ 0 w 45"/>
                  <a:gd name="T51" fmla="*/ 0 h 52"/>
                  <a:gd name="T52" fmla="*/ 41 w 45"/>
                  <a:gd name="T53" fmla="*/ 0 h 52"/>
                  <a:gd name="T54" fmla="*/ 45 w 45"/>
                  <a:gd name="T55" fmla="*/ 12 h 52"/>
                  <a:gd name="T56" fmla="*/ 43 w 45"/>
                  <a:gd name="T57" fmla="*/ 1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" h="52">
                    <a:moveTo>
                      <a:pt x="43" y="13"/>
                    </a:moveTo>
                    <a:cubicBezTo>
                      <a:pt x="41" y="9"/>
                      <a:pt x="37" y="2"/>
                      <a:pt x="26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19" y="2"/>
                      <a:pt x="16" y="4"/>
                      <a:pt x="16" y="8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7" y="24"/>
                      <a:pt x="31" y="21"/>
                      <a:pt x="31" y="17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31"/>
                      <a:pt x="28" y="26"/>
                      <a:pt x="24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48"/>
                      <a:pt x="18" y="50"/>
                      <a:pt x="21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6" y="50"/>
                      <a:pt x="8" y="49"/>
                      <a:pt x="8" y="45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5"/>
                      <a:pt x="6" y="2"/>
                      <a:pt x="2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5" y="12"/>
                      <a:pt x="45" y="12"/>
                      <a:pt x="45" y="12"/>
                    </a:cubicBezTo>
                    <a:lnTo>
                      <a:pt x="43" y="13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íşļîḓè">
                <a:extLst>
                  <a:ext uri="{FF2B5EF4-FFF2-40B4-BE49-F238E27FC236}">
                    <a16:creationId xmlns:a16="http://schemas.microsoft.com/office/drawing/2014/main" id="{CE061BC7-814A-4FBA-88E6-46BD4A0ED51C}"/>
                  </a:ext>
                </a:extLst>
              </p:cNvPr>
              <p:cNvSpPr/>
              <p:nvPr/>
            </p:nvSpPr>
            <p:spPr bwMode="auto">
              <a:xfrm>
                <a:off x="5716588" y="4114801"/>
                <a:ext cx="193675" cy="201613"/>
              </a:xfrm>
              <a:custGeom>
                <a:avLst/>
                <a:gdLst>
                  <a:gd name="T0" fmla="*/ 0 w 37"/>
                  <a:gd name="T1" fmla="*/ 3 h 37"/>
                  <a:gd name="T2" fmla="*/ 12 w 37"/>
                  <a:gd name="T3" fmla="*/ 0 h 37"/>
                  <a:gd name="T4" fmla="*/ 12 w 37"/>
                  <a:gd name="T5" fmla="*/ 25 h 37"/>
                  <a:gd name="T6" fmla="*/ 18 w 37"/>
                  <a:gd name="T7" fmla="*/ 32 h 37"/>
                  <a:gd name="T8" fmla="*/ 24 w 37"/>
                  <a:gd name="T9" fmla="*/ 28 h 37"/>
                  <a:gd name="T10" fmla="*/ 24 w 37"/>
                  <a:gd name="T11" fmla="*/ 7 h 37"/>
                  <a:gd name="T12" fmla="*/ 22 w 37"/>
                  <a:gd name="T13" fmla="*/ 4 h 37"/>
                  <a:gd name="T14" fmla="*/ 19 w 37"/>
                  <a:gd name="T15" fmla="*/ 4 h 37"/>
                  <a:gd name="T16" fmla="*/ 19 w 37"/>
                  <a:gd name="T17" fmla="*/ 3 h 37"/>
                  <a:gd name="T18" fmla="*/ 32 w 37"/>
                  <a:gd name="T19" fmla="*/ 0 h 37"/>
                  <a:gd name="T20" fmla="*/ 32 w 37"/>
                  <a:gd name="T21" fmla="*/ 29 h 37"/>
                  <a:gd name="T22" fmla="*/ 35 w 37"/>
                  <a:gd name="T23" fmla="*/ 33 h 37"/>
                  <a:gd name="T24" fmla="*/ 37 w 37"/>
                  <a:gd name="T25" fmla="*/ 33 h 37"/>
                  <a:gd name="T26" fmla="*/ 37 w 37"/>
                  <a:gd name="T27" fmla="*/ 35 h 37"/>
                  <a:gd name="T28" fmla="*/ 24 w 37"/>
                  <a:gd name="T29" fmla="*/ 35 h 37"/>
                  <a:gd name="T30" fmla="*/ 24 w 37"/>
                  <a:gd name="T31" fmla="*/ 31 h 37"/>
                  <a:gd name="T32" fmla="*/ 15 w 37"/>
                  <a:gd name="T33" fmla="*/ 37 h 37"/>
                  <a:gd name="T34" fmla="*/ 5 w 37"/>
                  <a:gd name="T35" fmla="*/ 26 h 37"/>
                  <a:gd name="T36" fmla="*/ 5 w 37"/>
                  <a:gd name="T37" fmla="*/ 7 h 37"/>
                  <a:gd name="T38" fmla="*/ 2 w 37"/>
                  <a:gd name="T39" fmla="*/ 4 h 37"/>
                  <a:gd name="T40" fmla="*/ 0 w 37"/>
                  <a:gd name="T41" fmla="*/ 4 h 37"/>
                  <a:gd name="T42" fmla="*/ 0 w 37"/>
                  <a:gd name="T43" fmla="*/ 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37">
                    <a:moveTo>
                      <a:pt x="0" y="3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8"/>
                      <a:pt x="14" y="32"/>
                      <a:pt x="18" y="32"/>
                    </a:cubicBezTo>
                    <a:cubicBezTo>
                      <a:pt x="21" y="32"/>
                      <a:pt x="23" y="30"/>
                      <a:pt x="24" y="2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5"/>
                      <a:pt x="24" y="4"/>
                      <a:pt x="22" y="4"/>
                    </a:cubicBezTo>
                    <a:cubicBezTo>
                      <a:pt x="21" y="4"/>
                      <a:pt x="20" y="4"/>
                      <a:pt x="19" y="4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32"/>
                      <a:pt x="33" y="33"/>
                      <a:pt x="35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3" y="33"/>
                      <a:pt x="20" y="37"/>
                      <a:pt x="15" y="37"/>
                    </a:cubicBezTo>
                    <a:cubicBezTo>
                      <a:pt x="10" y="37"/>
                      <a:pt x="5" y="34"/>
                      <a:pt x="5" y="2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4" y="4"/>
                      <a:pt x="2" y="4"/>
                    </a:cubicBezTo>
                    <a:cubicBezTo>
                      <a:pt x="2" y="4"/>
                      <a:pt x="1" y="4"/>
                      <a:pt x="0" y="4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š1idé">
                <a:extLst>
                  <a:ext uri="{FF2B5EF4-FFF2-40B4-BE49-F238E27FC236}">
                    <a16:creationId xmlns:a16="http://schemas.microsoft.com/office/drawing/2014/main" id="{A3D0B2A4-D6DE-445A-8E12-B910BAEF088D}"/>
                  </a:ext>
                </a:extLst>
              </p:cNvPr>
              <p:cNvSpPr/>
              <p:nvPr/>
            </p:nvSpPr>
            <p:spPr bwMode="auto">
              <a:xfrm>
                <a:off x="5937250" y="4016376"/>
                <a:ext cx="193675" cy="300038"/>
              </a:xfrm>
              <a:custGeom>
                <a:avLst/>
                <a:gdLst>
                  <a:gd name="T0" fmla="*/ 23 w 37"/>
                  <a:gd name="T1" fmla="*/ 53 h 55"/>
                  <a:gd name="T2" fmla="*/ 23 w 37"/>
                  <a:gd name="T3" fmla="*/ 50 h 55"/>
                  <a:gd name="T4" fmla="*/ 14 w 37"/>
                  <a:gd name="T5" fmla="*/ 55 h 55"/>
                  <a:gd name="T6" fmla="*/ 0 w 37"/>
                  <a:gd name="T7" fmla="*/ 36 h 55"/>
                  <a:gd name="T8" fmla="*/ 15 w 37"/>
                  <a:gd name="T9" fmla="*/ 18 h 55"/>
                  <a:gd name="T10" fmla="*/ 23 w 37"/>
                  <a:gd name="T11" fmla="*/ 21 h 55"/>
                  <a:gd name="T12" fmla="*/ 23 w 37"/>
                  <a:gd name="T13" fmla="*/ 7 h 55"/>
                  <a:gd name="T14" fmla="*/ 20 w 37"/>
                  <a:gd name="T15" fmla="*/ 4 h 55"/>
                  <a:gd name="T16" fmla="*/ 17 w 37"/>
                  <a:gd name="T17" fmla="*/ 5 h 55"/>
                  <a:gd name="T18" fmla="*/ 16 w 37"/>
                  <a:gd name="T19" fmla="*/ 3 h 55"/>
                  <a:gd name="T20" fmla="*/ 31 w 37"/>
                  <a:gd name="T21" fmla="*/ 0 h 55"/>
                  <a:gd name="T22" fmla="*/ 31 w 37"/>
                  <a:gd name="T23" fmla="*/ 48 h 55"/>
                  <a:gd name="T24" fmla="*/ 35 w 37"/>
                  <a:gd name="T25" fmla="*/ 51 h 55"/>
                  <a:gd name="T26" fmla="*/ 37 w 37"/>
                  <a:gd name="T27" fmla="*/ 51 h 55"/>
                  <a:gd name="T28" fmla="*/ 37 w 37"/>
                  <a:gd name="T29" fmla="*/ 53 h 55"/>
                  <a:gd name="T30" fmla="*/ 23 w 37"/>
                  <a:gd name="T31" fmla="*/ 53 h 55"/>
                  <a:gd name="T32" fmla="*/ 23 w 37"/>
                  <a:gd name="T33" fmla="*/ 24 h 55"/>
                  <a:gd name="T34" fmla="*/ 17 w 37"/>
                  <a:gd name="T35" fmla="*/ 21 h 55"/>
                  <a:gd name="T36" fmla="*/ 8 w 37"/>
                  <a:gd name="T37" fmla="*/ 37 h 55"/>
                  <a:gd name="T38" fmla="*/ 17 w 37"/>
                  <a:gd name="T39" fmla="*/ 51 h 55"/>
                  <a:gd name="T40" fmla="*/ 23 w 37"/>
                  <a:gd name="T41" fmla="*/ 48 h 55"/>
                  <a:gd name="T42" fmla="*/ 23 w 37"/>
                  <a:gd name="T43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55">
                    <a:moveTo>
                      <a:pt x="23" y="53"/>
                    </a:moveTo>
                    <a:cubicBezTo>
                      <a:pt x="23" y="50"/>
                      <a:pt x="23" y="50"/>
                      <a:pt x="23" y="50"/>
                    </a:cubicBezTo>
                    <a:cubicBezTo>
                      <a:pt x="22" y="52"/>
                      <a:pt x="20" y="55"/>
                      <a:pt x="14" y="55"/>
                    </a:cubicBezTo>
                    <a:cubicBezTo>
                      <a:pt x="5" y="55"/>
                      <a:pt x="0" y="45"/>
                      <a:pt x="0" y="36"/>
                    </a:cubicBezTo>
                    <a:cubicBezTo>
                      <a:pt x="0" y="26"/>
                      <a:pt x="6" y="18"/>
                      <a:pt x="15" y="18"/>
                    </a:cubicBezTo>
                    <a:cubicBezTo>
                      <a:pt x="19" y="18"/>
                      <a:pt x="21" y="19"/>
                      <a:pt x="23" y="21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2" y="4"/>
                      <a:pt x="20" y="4"/>
                    </a:cubicBezTo>
                    <a:cubicBezTo>
                      <a:pt x="19" y="4"/>
                      <a:pt x="18" y="5"/>
                      <a:pt x="17" y="5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50"/>
                      <a:pt x="32" y="51"/>
                      <a:pt x="35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3"/>
                      <a:pt x="37" y="53"/>
                      <a:pt x="37" y="53"/>
                    </a:cubicBezTo>
                    <a:lnTo>
                      <a:pt x="23" y="53"/>
                    </a:lnTo>
                    <a:close/>
                    <a:moveTo>
                      <a:pt x="23" y="24"/>
                    </a:moveTo>
                    <a:cubicBezTo>
                      <a:pt x="22" y="22"/>
                      <a:pt x="21" y="21"/>
                      <a:pt x="17" y="21"/>
                    </a:cubicBezTo>
                    <a:cubicBezTo>
                      <a:pt x="10" y="21"/>
                      <a:pt x="8" y="30"/>
                      <a:pt x="8" y="37"/>
                    </a:cubicBezTo>
                    <a:cubicBezTo>
                      <a:pt x="8" y="45"/>
                      <a:pt x="12" y="51"/>
                      <a:pt x="17" y="51"/>
                    </a:cubicBezTo>
                    <a:cubicBezTo>
                      <a:pt x="20" y="51"/>
                      <a:pt x="22" y="49"/>
                      <a:pt x="23" y="48"/>
                    </a:cubicBezTo>
                    <a:lnTo>
                      <a:pt x="23" y="24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ṣḻïdê">
                <a:extLst>
                  <a:ext uri="{FF2B5EF4-FFF2-40B4-BE49-F238E27FC236}">
                    <a16:creationId xmlns:a16="http://schemas.microsoft.com/office/drawing/2014/main" id="{CB241DC4-98C1-4697-9E2D-8E43CD923B14}"/>
                  </a:ext>
                </a:extLst>
              </p:cNvPr>
              <p:cNvSpPr/>
              <p:nvPr/>
            </p:nvSpPr>
            <p:spPr bwMode="auto">
              <a:xfrm>
                <a:off x="6153150" y="4114801"/>
                <a:ext cx="173037" cy="201613"/>
              </a:xfrm>
              <a:custGeom>
                <a:avLst/>
                <a:gdLst>
                  <a:gd name="T0" fmla="*/ 25 w 33"/>
                  <a:gd name="T1" fmla="*/ 37 h 37"/>
                  <a:gd name="T2" fmla="*/ 19 w 33"/>
                  <a:gd name="T3" fmla="*/ 33 h 37"/>
                  <a:gd name="T4" fmla="*/ 9 w 33"/>
                  <a:gd name="T5" fmla="*/ 37 h 37"/>
                  <a:gd name="T6" fmla="*/ 0 w 33"/>
                  <a:gd name="T7" fmla="*/ 29 h 37"/>
                  <a:gd name="T8" fmla="*/ 3 w 33"/>
                  <a:gd name="T9" fmla="*/ 24 h 37"/>
                  <a:gd name="T10" fmla="*/ 19 w 33"/>
                  <a:gd name="T11" fmla="*/ 15 h 37"/>
                  <a:gd name="T12" fmla="*/ 19 w 33"/>
                  <a:gd name="T13" fmla="*/ 6 h 37"/>
                  <a:gd name="T14" fmla="*/ 15 w 33"/>
                  <a:gd name="T15" fmla="*/ 2 h 37"/>
                  <a:gd name="T16" fmla="*/ 11 w 33"/>
                  <a:gd name="T17" fmla="*/ 6 h 37"/>
                  <a:gd name="T18" fmla="*/ 6 w 33"/>
                  <a:gd name="T19" fmla="*/ 12 h 37"/>
                  <a:gd name="T20" fmla="*/ 1 w 33"/>
                  <a:gd name="T21" fmla="*/ 7 h 37"/>
                  <a:gd name="T22" fmla="*/ 3 w 33"/>
                  <a:gd name="T23" fmla="*/ 3 h 37"/>
                  <a:gd name="T24" fmla="*/ 15 w 33"/>
                  <a:gd name="T25" fmla="*/ 0 h 37"/>
                  <a:gd name="T26" fmla="*/ 26 w 33"/>
                  <a:gd name="T27" fmla="*/ 3 h 37"/>
                  <a:gd name="T28" fmla="*/ 27 w 33"/>
                  <a:gd name="T29" fmla="*/ 9 h 37"/>
                  <a:gd name="T30" fmla="*/ 27 w 33"/>
                  <a:gd name="T31" fmla="*/ 28 h 37"/>
                  <a:gd name="T32" fmla="*/ 29 w 33"/>
                  <a:gd name="T33" fmla="*/ 33 h 37"/>
                  <a:gd name="T34" fmla="*/ 32 w 33"/>
                  <a:gd name="T35" fmla="*/ 31 h 37"/>
                  <a:gd name="T36" fmla="*/ 33 w 33"/>
                  <a:gd name="T37" fmla="*/ 32 h 37"/>
                  <a:gd name="T38" fmla="*/ 25 w 33"/>
                  <a:gd name="T39" fmla="*/ 37 h 37"/>
                  <a:gd name="T40" fmla="*/ 19 w 33"/>
                  <a:gd name="T41" fmla="*/ 17 h 37"/>
                  <a:gd name="T42" fmla="*/ 9 w 33"/>
                  <a:gd name="T43" fmla="*/ 28 h 37"/>
                  <a:gd name="T44" fmla="*/ 14 w 33"/>
                  <a:gd name="T45" fmla="*/ 33 h 37"/>
                  <a:gd name="T46" fmla="*/ 19 w 33"/>
                  <a:gd name="T47" fmla="*/ 31 h 37"/>
                  <a:gd name="T48" fmla="*/ 19 w 33"/>
                  <a:gd name="T49" fmla="*/ 1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" h="37">
                    <a:moveTo>
                      <a:pt x="25" y="37"/>
                    </a:moveTo>
                    <a:cubicBezTo>
                      <a:pt x="23" y="37"/>
                      <a:pt x="20" y="35"/>
                      <a:pt x="19" y="33"/>
                    </a:cubicBezTo>
                    <a:cubicBezTo>
                      <a:pt x="17" y="34"/>
                      <a:pt x="14" y="37"/>
                      <a:pt x="9" y="37"/>
                    </a:cubicBezTo>
                    <a:cubicBezTo>
                      <a:pt x="3" y="37"/>
                      <a:pt x="0" y="33"/>
                      <a:pt x="0" y="29"/>
                    </a:cubicBezTo>
                    <a:cubicBezTo>
                      <a:pt x="0" y="28"/>
                      <a:pt x="1" y="26"/>
                      <a:pt x="3" y="24"/>
                    </a:cubicBezTo>
                    <a:cubicBezTo>
                      <a:pt x="7" y="18"/>
                      <a:pt x="14" y="16"/>
                      <a:pt x="19" y="1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2"/>
                      <a:pt x="15" y="2"/>
                    </a:cubicBezTo>
                    <a:cubicBezTo>
                      <a:pt x="11" y="2"/>
                      <a:pt x="11" y="5"/>
                      <a:pt x="11" y="6"/>
                    </a:cubicBezTo>
                    <a:cubicBezTo>
                      <a:pt x="10" y="8"/>
                      <a:pt x="10" y="12"/>
                      <a:pt x="6" y="12"/>
                    </a:cubicBezTo>
                    <a:cubicBezTo>
                      <a:pt x="3" y="12"/>
                      <a:pt x="1" y="10"/>
                      <a:pt x="1" y="7"/>
                    </a:cubicBezTo>
                    <a:cubicBezTo>
                      <a:pt x="1" y="6"/>
                      <a:pt x="2" y="4"/>
                      <a:pt x="3" y="3"/>
                    </a:cubicBezTo>
                    <a:cubicBezTo>
                      <a:pt x="7" y="0"/>
                      <a:pt x="14" y="0"/>
                      <a:pt x="15" y="0"/>
                    </a:cubicBezTo>
                    <a:cubicBezTo>
                      <a:pt x="17" y="0"/>
                      <a:pt x="24" y="0"/>
                      <a:pt x="26" y="3"/>
                    </a:cubicBezTo>
                    <a:cubicBezTo>
                      <a:pt x="27" y="5"/>
                      <a:pt x="27" y="8"/>
                      <a:pt x="27" y="9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30"/>
                      <a:pt x="27" y="33"/>
                      <a:pt x="29" y="33"/>
                    </a:cubicBezTo>
                    <a:cubicBezTo>
                      <a:pt x="31" y="33"/>
                      <a:pt x="32" y="32"/>
                      <a:pt x="32" y="31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0" y="37"/>
                      <a:pt x="26" y="37"/>
                      <a:pt x="25" y="37"/>
                    </a:cubicBezTo>
                    <a:close/>
                    <a:moveTo>
                      <a:pt x="19" y="17"/>
                    </a:moveTo>
                    <a:cubicBezTo>
                      <a:pt x="16" y="18"/>
                      <a:pt x="9" y="22"/>
                      <a:pt x="9" y="28"/>
                    </a:cubicBezTo>
                    <a:cubicBezTo>
                      <a:pt x="9" y="33"/>
                      <a:pt x="13" y="33"/>
                      <a:pt x="14" y="33"/>
                    </a:cubicBezTo>
                    <a:cubicBezTo>
                      <a:pt x="16" y="33"/>
                      <a:pt x="18" y="33"/>
                      <a:pt x="19" y="31"/>
                    </a:cubicBezTo>
                    <a:lnTo>
                      <a:pt x="19" y="17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Sḷíḋê">
                <a:extLst>
                  <a:ext uri="{FF2B5EF4-FFF2-40B4-BE49-F238E27FC236}">
                    <a16:creationId xmlns:a16="http://schemas.microsoft.com/office/drawing/2014/main" id="{78EBB7AF-2330-47B1-BBB5-7E956E815357}"/>
                  </a:ext>
                </a:extLst>
              </p:cNvPr>
              <p:cNvSpPr/>
              <p:nvPr/>
            </p:nvSpPr>
            <p:spPr bwMode="auto">
              <a:xfrm>
                <a:off x="6337300" y="4114801"/>
                <a:ext cx="198437" cy="192088"/>
              </a:xfrm>
              <a:custGeom>
                <a:avLst/>
                <a:gdLst>
                  <a:gd name="T0" fmla="*/ 0 w 38"/>
                  <a:gd name="T1" fmla="*/ 33 h 35"/>
                  <a:gd name="T2" fmla="*/ 5 w 38"/>
                  <a:gd name="T3" fmla="*/ 29 h 35"/>
                  <a:gd name="T4" fmla="*/ 5 w 38"/>
                  <a:gd name="T5" fmla="*/ 7 h 35"/>
                  <a:gd name="T6" fmla="*/ 3 w 38"/>
                  <a:gd name="T7" fmla="*/ 4 h 35"/>
                  <a:gd name="T8" fmla="*/ 0 w 38"/>
                  <a:gd name="T9" fmla="*/ 4 h 35"/>
                  <a:gd name="T10" fmla="*/ 0 w 38"/>
                  <a:gd name="T11" fmla="*/ 2 h 35"/>
                  <a:gd name="T12" fmla="*/ 12 w 38"/>
                  <a:gd name="T13" fmla="*/ 0 h 35"/>
                  <a:gd name="T14" fmla="*/ 12 w 38"/>
                  <a:gd name="T15" fmla="*/ 6 h 35"/>
                  <a:gd name="T16" fmla="*/ 24 w 38"/>
                  <a:gd name="T17" fmla="*/ 0 h 35"/>
                  <a:gd name="T18" fmla="*/ 33 w 38"/>
                  <a:gd name="T19" fmla="*/ 10 h 35"/>
                  <a:gd name="T20" fmla="*/ 33 w 38"/>
                  <a:gd name="T21" fmla="*/ 29 h 35"/>
                  <a:gd name="T22" fmla="*/ 36 w 38"/>
                  <a:gd name="T23" fmla="*/ 33 h 35"/>
                  <a:gd name="T24" fmla="*/ 38 w 38"/>
                  <a:gd name="T25" fmla="*/ 33 h 35"/>
                  <a:gd name="T26" fmla="*/ 38 w 38"/>
                  <a:gd name="T27" fmla="*/ 35 h 35"/>
                  <a:gd name="T28" fmla="*/ 25 w 38"/>
                  <a:gd name="T29" fmla="*/ 35 h 35"/>
                  <a:gd name="T30" fmla="*/ 25 w 38"/>
                  <a:gd name="T31" fmla="*/ 11 h 35"/>
                  <a:gd name="T32" fmla="*/ 20 w 38"/>
                  <a:gd name="T33" fmla="*/ 4 h 35"/>
                  <a:gd name="T34" fmla="*/ 12 w 38"/>
                  <a:gd name="T35" fmla="*/ 9 h 35"/>
                  <a:gd name="T36" fmla="*/ 12 w 38"/>
                  <a:gd name="T37" fmla="*/ 29 h 35"/>
                  <a:gd name="T38" fmla="*/ 17 w 38"/>
                  <a:gd name="T39" fmla="*/ 33 h 35"/>
                  <a:gd name="T40" fmla="*/ 17 w 38"/>
                  <a:gd name="T41" fmla="*/ 35 h 35"/>
                  <a:gd name="T42" fmla="*/ 0 w 38"/>
                  <a:gd name="T43" fmla="*/ 35 h 35"/>
                  <a:gd name="T44" fmla="*/ 0 w 38"/>
                  <a:gd name="T45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8" h="35">
                    <a:moveTo>
                      <a:pt x="0" y="33"/>
                    </a:moveTo>
                    <a:cubicBezTo>
                      <a:pt x="3" y="33"/>
                      <a:pt x="5" y="33"/>
                      <a:pt x="5" y="29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4"/>
                      <a:pt x="3" y="4"/>
                    </a:cubicBezTo>
                    <a:cubicBezTo>
                      <a:pt x="2" y="4"/>
                      <a:pt x="1" y="4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4" y="4"/>
                      <a:pt x="18" y="0"/>
                      <a:pt x="24" y="0"/>
                    </a:cubicBezTo>
                    <a:cubicBezTo>
                      <a:pt x="29" y="0"/>
                      <a:pt x="33" y="4"/>
                      <a:pt x="33" y="1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1"/>
                      <a:pt x="34" y="33"/>
                      <a:pt x="36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6"/>
                      <a:pt x="22" y="4"/>
                      <a:pt x="20" y="4"/>
                    </a:cubicBezTo>
                    <a:cubicBezTo>
                      <a:pt x="16" y="4"/>
                      <a:pt x="13" y="8"/>
                      <a:pt x="12" y="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33"/>
                      <a:pt x="15" y="33"/>
                      <a:pt x="17" y="33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0" y="35"/>
                      <a:pt x="0" y="35"/>
                      <a:pt x="0" y="35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i$líďê">
                <a:extLst>
                  <a:ext uri="{FF2B5EF4-FFF2-40B4-BE49-F238E27FC236}">
                    <a16:creationId xmlns:a16="http://schemas.microsoft.com/office/drawing/2014/main" id="{A771E343-5345-4180-AF15-D8231E0D2992}"/>
                  </a:ext>
                </a:extLst>
              </p:cNvPr>
              <p:cNvSpPr/>
              <p:nvPr/>
            </p:nvSpPr>
            <p:spPr bwMode="auto">
              <a:xfrm>
                <a:off x="6683375" y="4022726"/>
                <a:ext cx="268287" cy="293688"/>
              </a:xfrm>
              <a:custGeom>
                <a:avLst/>
                <a:gdLst>
                  <a:gd name="T0" fmla="*/ 51 w 51"/>
                  <a:gd name="T1" fmla="*/ 2 h 54"/>
                  <a:gd name="T2" fmla="*/ 48 w 51"/>
                  <a:gd name="T3" fmla="*/ 2 h 54"/>
                  <a:gd name="T4" fmla="*/ 43 w 51"/>
                  <a:gd name="T5" fmla="*/ 8 h 54"/>
                  <a:gd name="T6" fmla="*/ 43 w 51"/>
                  <a:gd name="T7" fmla="*/ 36 h 54"/>
                  <a:gd name="T8" fmla="*/ 26 w 51"/>
                  <a:gd name="T9" fmla="*/ 54 h 54"/>
                  <a:gd name="T10" fmla="*/ 8 w 51"/>
                  <a:gd name="T11" fmla="*/ 36 h 54"/>
                  <a:gd name="T12" fmla="*/ 8 w 51"/>
                  <a:gd name="T13" fmla="*/ 7 h 54"/>
                  <a:gd name="T14" fmla="*/ 3 w 51"/>
                  <a:gd name="T15" fmla="*/ 2 h 54"/>
                  <a:gd name="T16" fmla="*/ 0 w 51"/>
                  <a:gd name="T17" fmla="*/ 2 h 54"/>
                  <a:gd name="T18" fmla="*/ 0 w 51"/>
                  <a:gd name="T19" fmla="*/ 0 h 54"/>
                  <a:gd name="T20" fmla="*/ 24 w 51"/>
                  <a:gd name="T21" fmla="*/ 0 h 54"/>
                  <a:gd name="T22" fmla="*/ 24 w 51"/>
                  <a:gd name="T23" fmla="*/ 2 h 54"/>
                  <a:gd name="T24" fmla="*/ 21 w 51"/>
                  <a:gd name="T25" fmla="*/ 2 h 54"/>
                  <a:gd name="T26" fmla="*/ 16 w 51"/>
                  <a:gd name="T27" fmla="*/ 7 h 54"/>
                  <a:gd name="T28" fmla="*/ 16 w 51"/>
                  <a:gd name="T29" fmla="*/ 35 h 54"/>
                  <a:gd name="T30" fmla="*/ 29 w 51"/>
                  <a:gd name="T31" fmla="*/ 51 h 54"/>
                  <a:gd name="T32" fmla="*/ 41 w 51"/>
                  <a:gd name="T33" fmla="*/ 37 h 54"/>
                  <a:gd name="T34" fmla="*/ 41 w 51"/>
                  <a:gd name="T35" fmla="*/ 8 h 54"/>
                  <a:gd name="T36" fmla="*/ 35 w 51"/>
                  <a:gd name="T37" fmla="*/ 2 h 54"/>
                  <a:gd name="T38" fmla="*/ 34 w 51"/>
                  <a:gd name="T39" fmla="*/ 2 h 54"/>
                  <a:gd name="T40" fmla="*/ 34 w 51"/>
                  <a:gd name="T41" fmla="*/ 0 h 54"/>
                  <a:gd name="T42" fmla="*/ 51 w 51"/>
                  <a:gd name="T43" fmla="*/ 0 h 54"/>
                  <a:gd name="T44" fmla="*/ 51 w 51"/>
                  <a:gd name="T45" fmla="*/ 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" h="54">
                    <a:moveTo>
                      <a:pt x="51" y="2"/>
                    </a:moveTo>
                    <a:cubicBezTo>
                      <a:pt x="48" y="2"/>
                      <a:pt x="48" y="2"/>
                      <a:pt x="48" y="2"/>
                    </a:cubicBezTo>
                    <a:cubicBezTo>
                      <a:pt x="45" y="2"/>
                      <a:pt x="43" y="4"/>
                      <a:pt x="43" y="8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44"/>
                      <a:pt x="39" y="54"/>
                      <a:pt x="26" y="54"/>
                    </a:cubicBezTo>
                    <a:cubicBezTo>
                      <a:pt x="17" y="54"/>
                      <a:pt x="8" y="49"/>
                      <a:pt x="8" y="3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"/>
                      <a:pt x="6" y="2"/>
                      <a:pt x="3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17" y="2"/>
                      <a:pt x="16" y="4"/>
                      <a:pt x="16" y="7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46"/>
                      <a:pt x="22" y="51"/>
                      <a:pt x="29" y="51"/>
                    </a:cubicBezTo>
                    <a:cubicBezTo>
                      <a:pt x="36" y="51"/>
                      <a:pt x="41" y="45"/>
                      <a:pt x="41" y="37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5"/>
                      <a:pt x="39" y="2"/>
                      <a:pt x="35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1" y="0"/>
                      <a:pt x="51" y="0"/>
                      <a:pt x="51" y="0"/>
                    </a:cubicBezTo>
                    <a:lnTo>
                      <a:pt x="51" y="2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Sľïďè">
                <a:extLst>
                  <a:ext uri="{FF2B5EF4-FFF2-40B4-BE49-F238E27FC236}">
                    <a16:creationId xmlns:a16="http://schemas.microsoft.com/office/drawing/2014/main" id="{074D7E17-7EFA-4A5C-8615-0CF7E2D26066}"/>
                  </a:ext>
                </a:extLst>
              </p:cNvPr>
              <p:cNvSpPr/>
              <p:nvPr/>
            </p:nvSpPr>
            <p:spPr bwMode="auto">
              <a:xfrm>
                <a:off x="6967538" y="4114801"/>
                <a:ext cx="200025" cy="192088"/>
              </a:xfrm>
              <a:custGeom>
                <a:avLst/>
                <a:gdLst>
                  <a:gd name="T0" fmla="*/ 1 w 38"/>
                  <a:gd name="T1" fmla="*/ 33 h 35"/>
                  <a:gd name="T2" fmla="*/ 5 w 38"/>
                  <a:gd name="T3" fmla="*/ 29 h 35"/>
                  <a:gd name="T4" fmla="*/ 5 w 38"/>
                  <a:gd name="T5" fmla="*/ 7 h 35"/>
                  <a:gd name="T6" fmla="*/ 3 w 38"/>
                  <a:gd name="T7" fmla="*/ 4 h 35"/>
                  <a:gd name="T8" fmla="*/ 1 w 38"/>
                  <a:gd name="T9" fmla="*/ 4 h 35"/>
                  <a:gd name="T10" fmla="*/ 0 w 38"/>
                  <a:gd name="T11" fmla="*/ 2 h 35"/>
                  <a:gd name="T12" fmla="*/ 13 w 38"/>
                  <a:gd name="T13" fmla="*/ 0 h 35"/>
                  <a:gd name="T14" fmla="*/ 13 w 38"/>
                  <a:gd name="T15" fmla="*/ 6 h 35"/>
                  <a:gd name="T16" fmla="*/ 24 w 38"/>
                  <a:gd name="T17" fmla="*/ 0 h 35"/>
                  <a:gd name="T18" fmla="*/ 33 w 38"/>
                  <a:gd name="T19" fmla="*/ 10 h 35"/>
                  <a:gd name="T20" fmla="*/ 33 w 38"/>
                  <a:gd name="T21" fmla="*/ 29 h 35"/>
                  <a:gd name="T22" fmla="*/ 36 w 38"/>
                  <a:gd name="T23" fmla="*/ 33 h 35"/>
                  <a:gd name="T24" fmla="*/ 38 w 38"/>
                  <a:gd name="T25" fmla="*/ 33 h 35"/>
                  <a:gd name="T26" fmla="*/ 38 w 38"/>
                  <a:gd name="T27" fmla="*/ 35 h 35"/>
                  <a:gd name="T28" fmla="*/ 26 w 38"/>
                  <a:gd name="T29" fmla="*/ 35 h 35"/>
                  <a:gd name="T30" fmla="*/ 26 w 38"/>
                  <a:gd name="T31" fmla="*/ 11 h 35"/>
                  <a:gd name="T32" fmla="*/ 20 w 38"/>
                  <a:gd name="T33" fmla="*/ 4 h 35"/>
                  <a:gd name="T34" fmla="*/ 13 w 38"/>
                  <a:gd name="T35" fmla="*/ 9 h 35"/>
                  <a:gd name="T36" fmla="*/ 13 w 38"/>
                  <a:gd name="T37" fmla="*/ 29 h 35"/>
                  <a:gd name="T38" fmla="*/ 18 w 38"/>
                  <a:gd name="T39" fmla="*/ 33 h 35"/>
                  <a:gd name="T40" fmla="*/ 18 w 38"/>
                  <a:gd name="T41" fmla="*/ 35 h 35"/>
                  <a:gd name="T42" fmla="*/ 1 w 38"/>
                  <a:gd name="T43" fmla="*/ 35 h 35"/>
                  <a:gd name="T44" fmla="*/ 1 w 38"/>
                  <a:gd name="T45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8" h="35">
                    <a:moveTo>
                      <a:pt x="1" y="33"/>
                    </a:moveTo>
                    <a:cubicBezTo>
                      <a:pt x="3" y="33"/>
                      <a:pt x="5" y="33"/>
                      <a:pt x="5" y="29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4"/>
                      <a:pt x="3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5" y="4"/>
                      <a:pt x="19" y="0"/>
                      <a:pt x="24" y="0"/>
                    </a:cubicBezTo>
                    <a:cubicBezTo>
                      <a:pt x="29" y="0"/>
                      <a:pt x="33" y="4"/>
                      <a:pt x="33" y="1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1"/>
                      <a:pt x="34" y="33"/>
                      <a:pt x="36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6"/>
                      <a:pt x="22" y="4"/>
                      <a:pt x="20" y="4"/>
                    </a:cubicBezTo>
                    <a:cubicBezTo>
                      <a:pt x="17" y="4"/>
                      <a:pt x="14" y="8"/>
                      <a:pt x="13" y="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33"/>
                      <a:pt x="16" y="33"/>
                      <a:pt x="18" y="33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" y="35"/>
                      <a:pt x="1" y="35"/>
                      <a:pt x="1" y="35"/>
                    </a:cubicBezTo>
                    <a:lnTo>
                      <a:pt x="1" y="33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ïślïďé">
                <a:extLst>
                  <a:ext uri="{FF2B5EF4-FFF2-40B4-BE49-F238E27FC236}">
                    <a16:creationId xmlns:a16="http://schemas.microsoft.com/office/drawing/2014/main" id="{4A751BAD-27FB-41BB-8C18-2042AC8CCB4B}"/>
                  </a:ext>
                </a:extLst>
              </p:cNvPr>
              <p:cNvSpPr/>
              <p:nvPr/>
            </p:nvSpPr>
            <p:spPr bwMode="auto">
              <a:xfrm>
                <a:off x="7188200" y="4016376"/>
                <a:ext cx="100012" cy="290513"/>
              </a:xfrm>
              <a:custGeom>
                <a:avLst/>
                <a:gdLst>
                  <a:gd name="T0" fmla="*/ 0 w 19"/>
                  <a:gd name="T1" fmla="*/ 51 h 53"/>
                  <a:gd name="T2" fmla="*/ 2 w 19"/>
                  <a:gd name="T3" fmla="*/ 51 h 53"/>
                  <a:gd name="T4" fmla="*/ 6 w 19"/>
                  <a:gd name="T5" fmla="*/ 47 h 53"/>
                  <a:gd name="T6" fmla="*/ 6 w 19"/>
                  <a:gd name="T7" fmla="*/ 26 h 53"/>
                  <a:gd name="T8" fmla="*/ 3 w 19"/>
                  <a:gd name="T9" fmla="*/ 22 h 53"/>
                  <a:gd name="T10" fmla="*/ 1 w 19"/>
                  <a:gd name="T11" fmla="*/ 23 h 53"/>
                  <a:gd name="T12" fmla="*/ 0 w 19"/>
                  <a:gd name="T13" fmla="*/ 21 h 53"/>
                  <a:gd name="T14" fmla="*/ 13 w 19"/>
                  <a:gd name="T15" fmla="*/ 18 h 53"/>
                  <a:gd name="T16" fmla="*/ 13 w 19"/>
                  <a:gd name="T17" fmla="*/ 47 h 53"/>
                  <a:gd name="T18" fmla="*/ 17 w 19"/>
                  <a:gd name="T19" fmla="*/ 51 h 53"/>
                  <a:gd name="T20" fmla="*/ 19 w 19"/>
                  <a:gd name="T21" fmla="*/ 51 h 53"/>
                  <a:gd name="T22" fmla="*/ 19 w 19"/>
                  <a:gd name="T23" fmla="*/ 53 h 53"/>
                  <a:gd name="T24" fmla="*/ 0 w 19"/>
                  <a:gd name="T25" fmla="*/ 53 h 53"/>
                  <a:gd name="T26" fmla="*/ 0 w 19"/>
                  <a:gd name="T27" fmla="*/ 51 h 53"/>
                  <a:gd name="T28" fmla="*/ 15 w 19"/>
                  <a:gd name="T29" fmla="*/ 5 h 53"/>
                  <a:gd name="T30" fmla="*/ 9 w 19"/>
                  <a:gd name="T31" fmla="*/ 10 h 53"/>
                  <a:gd name="T32" fmla="*/ 4 w 19"/>
                  <a:gd name="T33" fmla="*/ 5 h 53"/>
                  <a:gd name="T34" fmla="*/ 9 w 19"/>
                  <a:gd name="T35" fmla="*/ 0 h 53"/>
                  <a:gd name="T36" fmla="*/ 15 w 19"/>
                  <a:gd name="T37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53">
                    <a:moveTo>
                      <a:pt x="0" y="51"/>
                    </a:moveTo>
                    <a:cubicBezTo>
                      <a:pt x="2" y="51"/>
                      <a:pt x="2" y="51"/>
                      <a:pt x="2" y="51"/>
                    </a:cubicBezTo>
                    <a:cubicBezTo>
                      <a:pt x="4" y="51"/>
                      <a:pt x="6" y="49"/>
                      <a:pt x="6" y="47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4"/>
                      <a:pt x="5" y="22"/>
                      <a:pt x="3" y="22"/>
                    </a:cubicBezTo>
                    <a:cubicBezTo>
                      <a:pt x="3" y="22"/>
                      <a:pt x="2" y="22"/>
                      <a:pt x="1" y="2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50"/>
                      <a:pt x="14" y="51"/>
                      <a:pt x="17" y="5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0" y="53"/>
                      <a:pt x="0" y="53"/>
                      <a:pt x="0" y="53"/>
                    </a:cubicBezTo>
                    <a:lnTo>
                      <a:pt x="0" y="51"/>
                    </a:lnTo>
                    <a:close/>
                    <a:moveTo>
                      <a:pt x="15" y="5"/>
                    </a:moveTo>
                    <a:cubicBezTo>
                      <a:pt x="15" y="7"/>
                      <a:pt x="12" y="10"/>
                      <a:pt x="9" y="10"/>
                    </a:cubicBezTo>
                    <a:cubicBezTo>
                      <a:pt x="7" y="10"/>
                      <a:pt x="4" y="7"/>
                      <a:pt x="4" y="5"/>
                    </a:cubicBezTo>
                    <a:cubicBezTo>
                      <a:pt x="4" y="2"/>
                      <a:pt x="7" y="0"/>
                      <a:pt x="9" y="0"/>
                    </a:cubicBezTo>
                    <a:cubicBezTo>
                      <a:pt x="12" y="0"/>
                      <a:pt x="15" y="2"/>
                      <a:pt x="15" y="5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sḻide">
                <a:extLst>
                  <a:ext uri="{FF2B5EF4-FFF2-40B4-BE49-F238E27FC236}">
                    <a16:creationId xmlns:a16="http://schemas.microsoft.com/office/drawing/2014/main" id="{EB8F1CDF-6C61-41FC-B932-45B2151C5CA6}"/>
                  </a:ext>
                </a:extLst>
              </p:cNvPr>
              <p:cNvSpPr/>
              <p:nvPr/>
            </p:nvSpPr>
            <p:spPr bwMode="auto">
              <a:xfrm>
                <a:off x="7308850" y="4119564"/>
                <a:ext cx="195262" cy="196850"/>
              </a:xfrm>
              <a:custGeom>
                <a:avLst/>
                <a:gdLst>
                  <a:gd name="T0" fmla="*/ 36 w 37"/>
                  <a:gd name="T1" fmla="*/ 3 h 36"/>
                  <a:gd name="T2" fmla="*/ 31 w 37"/>
                  <a:gd name="T3" fmla="*/ 6 h 36"/>
                  <a:gd name="T4" fmla="*/ 20 w 37"/>
                  <a:gd name="T5" fmla="*/ 36 h 36"/>
                  <a:gd name="T6" fmla="*/ 18 w 37"/>
                  <a:gd name="T7" fmla="*/ 36 h 36"/>
                  <a:gd name="T8" fmla="*/ 5 w 37"/>
                  <a:gd name="T9" fmla="*/ 7 h 36"/>
                  <a:gd name="T10" fmla="*/ 0 w 37"/>
                  <a:gd name="T11" fmla="*/ 3 h 36"/>
                  <a:gd name="T12" fmla="*/ 0 w 37"/>
                  <a:gd name="T13" fmla="*/ 0 h 36"/>
                  <a:gd name="T14" fmla="*/ 16 w 37"/>
                  <a:gd name="T15" fmla="*/ 0 h 36"/>
                  <a:gd name="T16" fmla="*/ 16 w 37"/>
                  <a:gd name="T17" fmla="*/ 3 h 36"/>
                  <a:gd name="T18" fmla="*/ 15 w 37"/>
                  <a:gd name="T19" fmla="*/ 3 h 36"/>
                  <a:gd name="T20" fmla="*/ 13 w 37"/>
                  <a:gd name="T21" fmla="*/ 5 h 36"/>
                  <a:gd name="T22" fmla="*/ 13 w 37"/>
                  <a:gd name="T23" fmla="*/ 7 h 36"/>
                  <a:gd name="T24" fmla="*/ 21 w 37"/>
                  <a:gd name="T25" fmla="*/ 25 h 36"/>
                  <a:gd name="T26" fmla="*/ 29 w 37"/>
                  <a:gd name="T27" fmla="*/ 6 h 36"/>
                  <a:gd name="T28" fmla="*/ 29 w 37"/>
                  <a:gd name="T29" fmla="*/ 5 h 36"/>
                  <a:gd name="T30" fmla="*/ 27 w 37"/>
                  <a:gd name="T31" fmla="*/ 3 h 36"/>
                  <a:gd name="T32" fmla="*/ 24 w 37"/>
                  <a:gd name="T33" fmla="*/ 3 h 36"/>
                  <a:gd name="T34" fmla="*/ 24 w 37"/>
                  <a:gd name="T35" fmla="*/ 0 h 36"/>
                  <a:gd name="T36" fmla="*/ 37 w 37"/>
                  <a:gd name="T37" fmla="*/ 0 h 36"/>
                  <a:gd name="T38" fmla="*/ 37 w 37"/>
                  <a:gd name="T39" fmla="*/ 3 h 36"/>
                  <a:gd name="T40" fmla="*/ 36 w 37"/>
                  <a:gd name="T41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36">
                    <a:moveTo>
                      <a:pt x="36" y="3"/>
                    </a:moveTo>
                    <a:cubicBezTo>
                      <a:pt x="33" y="3"/>
                      <a:pt x="32" y="5"/>
                      <a:pt x="31" y="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3" y="3"/>
                      <a:pt x="2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3" y="3"/>
                      <a:pt x="13" y="5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29" y="5"/>
                      <a:pt x="29" y="5"/>
                    </a:cubicBezTo>
                    <a:cubicBezTo>
                      <a:pt x="29" y="4"/>
                      <a:pt x="29" y="3"/>
                      <a:pt x="27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3"/>
                      <a:pt x="37" y="3"/>
                      <a:pt x="37" y="3"/>
                    </a:cubicBezTo>
                    <a:lnTo>
                      <a:pt x="36" y="3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sľídé">
                <a:extLst>
                  <a:ext uri="{FF2B5EF4-FFF2-40B4-BE49-F238E27FC236}">
                    <a16:creationId xmlns:a16="http://schemas.microsoft.com/office/drawing/2014/main" id="{94323688-0F38-4D05-89D6-26C4607D1383}"/>
                  </a:ext>
                </a:extLst>
              </p:cNvPr>
              <p:cNvSpPr/>
              <p:nvPr/>
            </p:nvSpPr>
            <p:spPr bwMode="auto">
              <a:xfrm>
                <a:off x="7529513" y="4114801"/>
                <a:ext cx="163512" cy="201613"/>
              </a:xfrm>
              <a:custGeom>
                <a:avLst/>
                <a:gdLst>
                  <a:gd name="T0" fmla="*/ 16 w 31"/>
                  <a:gd name="T1" fmla="*/ 37 h 37"/>
                  <a:gd name="T2" fmla="*/ 0 w 31"/>
                  <a:gd name="T3" fmla="*/ 19 h 37"/>
                  <a:gd name="T4" fmla="*/ 16 w 31"/>
                  <a:gd name="T5" fmla="*/ 0 h 37"/>
                  <a:gd name="T6" fmla="*/ 24 w 31"/>
                  <a:gd name="T7" fmla="*/ 4 h 37"/>
                  <a:gd name="T8" fmla="*/ 30 w 31"/>
                  <a:gd name="T9" fmla="*/ 16 h 37"/>
                  <a:gd name="T10" fmla="*/ 8 w 31"/>
                  <a:gd name="T11" fmla="*/ 16 h 37"/>
                  <a:gd name="T12" fmla="*/ 18 w 31"/>
                  <a:gd name="T13" fmla="*/ 33 h 37"/>
                  <a:gd name="T14" fmla="*/ 29 w 31"/>
                  <a:gd name="T15" fmla="*/ 26 h 37"/>
                  <a:gd name="T16" fmla="*/ 31 w 31"/>
                  <a:gd name="T17" fmla="*/ 27 h 37"/>
                  <a:gd name="T18" fmla="*/ 16 w 31"/>
                  <a:gd name="T19" fmla="*/ 37 h 37"/>
                  <a:gd name="T20" fmla="*/ 16 w 31"/>
                  <a:gd name="T21" fmla="*/ 2 h 37"/>
                  <a:gd name="T22" fmla="*/ 8 w 31"/>
                  <a:gd name="T23" fmla="*/ 14 h 37"/>
                  <a:gd name="T24" fmla="*/ 22 w 31"/>
                  <a:gd name="T25" fmla="*/ 14 h 37"/>
                  <a:gd name="T26" fmla="*/ 16 w 31"/>
                  <a:gd name="T27" fmla="*/ 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" h="37">
                    <a:moveTo>
                      <a:pt x="16" y="37"/>
                    </a:moveTo>
                    <a:cubicBezTo>
                      <a:pt x="7" y="37"/>
                      <a:pt x="0" y="30"/>
                      <a:pt x="0" y="19"/>
                    </a:cubicBezTo>
                    <a:cubicBezTo>
                      <a:pt x="0" y="8"/>
                      <a:pt x="7" y="0"/>
                      <a:pt x="16" y="0"/>
                    </a:cubicBezTo>
                    <a:cubicBezTo>
                      <a:pt x="20" y="0"/>
                      <a:pt x="23" y="2"/>
                      <a:pt x="24" y="4"/>
                    </a:cubicBezTo>
                    <a:cubicBezTo>
                      <a:pt x="29" y="9"/>
                      <a:pt x="29" y="14"/>
                      <a:pt x="30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29"/>
                      <a:pt x="13" y="33"/>
                      <a:pt x="18" y="33"/>
                    </a:cubicBezTo>
                    <a:cubicBezTo>
                      <a:pt x="23" y="33"/>
                      <a:pt x="27" y="28"/>
                      <a:pt x="29" y="26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9" y="30"/>
                      <a:pt x="25" y="37"/>
                      <a:pt x="16" y="37"/>
                    </a:cubicBezTo>
                    <a:close/>
                    <a:moveTo>
                      <a:pt x="16" y="2"/>
                    </a:moveTo>
                    <a:cubicBezTo>
                      <a:pt x="9" y="2"/>
                      <a:pt x="8" y="11"/>
                      <a:pt x="8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0"/>
                      <a:pt x="21" y="2"/>
                      <a:pt x="16" y="2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şḷîḑè">
                <a:extLst>
                  <a:ext uri="{FF2B5EF4-FFF2-40B4-BE49-F238E27FC236}">
                    <a16:creationId xmlns:a16="http://schemas.microsoft.com/office/drawing/2014/main" id="{A78D182C-C5AB-4920-BCCD-B931D0892297}"/>
                  </a:ext>
                </a:extLst>
              </p:cNvPr>
              <p:cNvSpPr/>
              <p:nvPr/>
            </p:nvSpPr>
            <p:spPr bwMode="auto">
              <a:xfrm>
                <a:off x="7713663" y="4114801"/>
                <a:ext cx="173037" cy="192088"/>
              </a:xfrm>
              <a:custGeom>
                <a:avLst/>
                <a:gdLst>
                  <a:gd name="T0" fmla="*/ 14 w 33"/>
                  <a:gd name="T1" fmla="*/ 7 h 35"/>
                  <a:gd name="T2" fmla="*/ 26 w 33"/>
                  <a:gd name="T3" fmla="*/ 0 h 35"/>
                  <a:gd name="T4" fmla="*/ 33 w 33"/>
                  <a:gd name="T5" fmla="*/ 5 h 35"/>
                  <a:gd name="T6" fmla="*/ 28 w 33"/>
                  <a:gd name="T7" fmla="*/ 11 h 35"/>
                  <a:gd name="T8" fmla="*/ 23 w 33"/>
                  <a:gd name="T9" fmla="*/ 6 h 35"/>
                  <a:gd name="T10" fmla="*/ 22 w 33"/>
                  <a:gd name="T11" fmla="*/ 5 h 35"/>
                  <a:gd name="T12" fmla="*/ 14 w 33"/>
                  <a:gd name="T13" fmla="*/ 14 h 35"/>
                  <a:gd name="T14" fmla="*/ 14 w 33"/>
                  <a:gd name="T15" fmla="*/ 28 h 35"/>
                  <a:gd name="T16" fmla="*/ 19 w 33"/>
                  <a:gd name="T17" fmla="*/ 33 h 35"/>
                  <a:gd name="T18" fmla="*/ 21 w 33"/>
                  <a:gd name="T19" fmla="*/ 33 h 35"/>
                  <a:gd name="T20" fmla="*/ 21 w 33"/>
                  <a:gd name="T21" fmla="*/ 35 h 35"/>
                  <a:gd name="T22" fmla="*/ 0 w 33"/>
                  <a:gd name="T23" fmla="*/ 35 h 35"/>
                  <a:gd name="T24" fmla="*/ 0 w 33"/>
                  <a:gd name="T25" fmla="*/ 33 h 35"/>
                  <a:gd name="T26" fmla="*/ 1 w 33"/>
                  <a:gd name="T27" fmla="*/ 33 h 35"/>
                  <a:gd name="T28" fmla="*/ 7 w 33"/>
                  <a:gd name="T29" fmla="*/ 28 h 35"/>
                  <a:gd name="T30" fmla="*/ 7 w 33"/>
                  <a:gd name="T31" fmla="*/ 8 h 35"/>
                  <a:gd name="T32" fmla="*/ 4 w 33"/>
                  <a:gd name="T33" fmla="*/ 5 h 35"/>
                  <a:gd name="T34" fmla="*/ 1 w 33"/>
                  <a:gd name="T35" fmla="*/ 5 h 35"/>
                  <a:gd name="T36" fmla="*/ 0 w 33"/>
                  <a:gd name="T37" fmla="*/ 4 h 35"/>
                  <a:gd name="T38" fmla="*/ 14 w 33"/>
                  <a:gd name="T39" fmla="*/ 0 h 35"/>
                  <a:gd name="T40" fmla="*/ 14 w 33"/>
                  <a:gd name="T41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35">
                    <a:moveTo>
                      <a:pt x="14" y="7"/>
                    </a:moveTo>
                    <a:cubicBezTo>
                      <a:pt x="16" y="4"/>
                      <a:pt x="19" y="0"/>
                      <a:pt x="26" y="0"/>
                    </a:cubicBezTo>
                    <a:cubicBezTo>
                      <a:pt x="31" y="0"/>
                      <a:pt x="33" y="2"/>
                      <a:pt x="33" y="5"/>
                    </a:cubicBezTo>
                    <a:cubicBezTo>
                      <a:pt x="33" y="8"/>
                      <a:pt x="31" y="11"/>
                      <a:pt x="28" y="11"/>
                    </a:cubicBezTo>
                    <a:cubicBezTo>
                      <a:pt x="25" y="11"/>
                      <a:pt x="23" y="9"/>
                      <a:pt x="23" y="6"/>
                    </a:cubicBezTo>
                    <a:cubicBezTo>
                      <a:pt x="23" y="5"/>
                      <a:pt x="23" y="5"/>
                      <a:pt x="22" y="5"/>
                    </a:cubicBezTo>
                    <a:cubicBezTo>
                      <a:pt x="17" y="5"/>
                      <a:pt x="15" y="12"/>
                      <a:pt x="14" y="14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32"/>
                      <a:pt x="16" y="33"/>
                      <a:pt x="19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5" y="33"/>
                      <a:pt x="7" y="32"/>
                      <a:pt x="7" y="2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5"/>
                      <a:pt x="5" y="5"/>
                      <a:pt x="4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7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ṥḻiďe">
                <a:extLst>
                  <a:ext uri="{FF2B5EF4-FFF2-40B4-BE49-F238E27FC236}">
                    <a16:creationId xmlns:a16="http://schemas.microsoft.com/office/drawing/2014/main" id="{D846539F-1866-4F2F-8B32-CDA192CE9884}"/>
                  </a:ext>
                </a:extLst>
              </p:cNvPr>
              <p:cNvSpPr/>
              <p:nvPr/>
            </p:nvSpPr>
            <p:spPr bwMode="auto">
              <a:xfrm>
                <a:off x="7902575" y="4114801"/>
                <a:ext cx="142875" cy="201613"/>
              </a:xfrm>
              <a:custGeom>
                <a:avLst/>
                <a:gdLst>
                  <a:gd name="T0" fmla="*/ 16 w 27"/>
                  <a:gd name="T1" fmla="*/ 37 h 37"/>
                  <a:gd name="T2" fmla="*/ 12 w 27"/>
                  <a:gd name="T3" fmla="*/ 36 h 37"/>
                  <a:gd name="T4" fmla="*/ 8 w 27"/>
                  <a:gd name="T5" fmla="*/ 35 h 37"/>
                  <a:gd name="T6" fmla="*/ 4 w 27"/>
                  <a:gd name="T7" fmla="*/ 37 h 37"/>
                  <a:gd name="T8" fmla="*/ 0 w 27"/>
                  <a:gd name="T9" fmla="*/ 25 h 37"/>
                  <a:gd name="T10" fmla="*/ 3 w 27"/>
                  <a:gd name="T11" fmla="*/ 24 h 37"/>
                  <a:gd name="T12" fmla="*/ 6 w 27"/>
                  <a:gd name="T13" fmla="*/ 29 h 37"/>
                  <a:gd name="T14" fmla="*/ 16 w 27"/>
                  <a:gd name="T15" fmla="*/ 34 h 37"/>
                  <a:gd name="T16" fmla="*/ 22 w 27"/>
                  <a:gd name="T17" fmla="*/ 29 h 37"/>
                  <a:gd name="T18" fmla="*/ 12 w 27"/>
                  <a:gd name="T19" fmla="*/ 21 h 37"/>
                  <a:gd name="T20" fmla="*/ 2 w 27"/>
                  <a:gd name="T21" fmla="*/ 10 h 37"/>
                  <a:gd name="T22" fmla="*/ 12 w 27"/>
                  <a:gd name="T23" fmla="*/ 0 h 37"/>
                  <a:gd name="T24" fmla="*/ 16 w 27"/>
                  <a:gd name="T25" fmla="*/ 1 h 37"/>
                  <a:gd name="T26" fmla="*/ 20 w 27"/>
                  <a:gd name="T27" fmla="*/ 1 h 37"/>
                  <a:gd name="T28" fmla="*/ 24 w 27"/>
                  <a:gd name="T29" fmla="*/ 0 h 37"/>
                  <a:gd name="T30" fmla="*/ 27 w 27"/>
                  <a:gd name="T31" fmla="*/ 11 h 37"/>
                  <a:gd name="T32" fmla="*/ 25 w 27"/>
                  <a:gd name="T33" fmla="*/ 12 h 37"/>
                  <a:gd name="T34" fmla="*/ 13 w 27"/>
                  <a:gd name="T35" fmla="*/ 3 h 37"/>
                  <a:gd name="T36" fmla="*/ 8 w 27"/>
                  <a:gd name="T37" fmla="*/ 7 h 37"/>
                  <a:gd name="T38" fmla="*/ 16 w 27"/>
                  <a:gd name="T39" fmla="*/ 14 h 37"/>
                  <a:gd name="T40" fmla="*/ 27 w 27"/>
                  <a:gd name="T41" fmla="*/ 26 h 37"/>
                  <a:gd name="T42" fmla="*/ 16 w 27"/>
                  <a:gd name="T4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37">
                    <a:moveTo>
                      <a:pt x="16" y="37"/>
                    </a:moveTo>
                    <a:cubicBezTo>
                      <a:pt x="15" y="37"/>
                      <a:pt x="14" y="37"/>
                      <a:pt x="12" y="36"/>
                    </a:cubicBezTo>
                    <a:cubicBezTo>
                      <a:pt x="12" y="36"/>
                      <a:pt x="8" y="35"/>
                      <a:pt x="8" y="35"/>
                    </a:cubicBezTo>
                    <a:cubicBezTo>
                      <a:pt x="6" y="35"/>
                      <a:pt x="5" y="36"/>
                      <a:pt x="4" y="37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4" y="27"/>
                      <a:pt x="5" y="28"/>
                      <a:pt x="6" y="29"/>
                    </a:cubicBezTo>
                    <a:cubicBezTo>
                      <a:pt x="8" y="32"/>
                      <a:pt x="12" y="34"/>
                      <a:pt x="16" y="34"/>
                    </a:cubicBezTo>
                    <a:cubicBezTo>
                      <a:pt x="19" y="34"/>
                      <a:pt x="22" y="32"/>
                      <a:pt x="22" y="29"/>
                    </a:cubicBezTo>
                    <a:cubicBezTo>
                      <a:pt x="22" y="26"/>
                      <a:pt x="21" y="25"/>
                      <a:pt x="12" y="21"/>
                    </a:cubicBezTo>
                    <a:cubicBezTo>
                      <a:pt x="6" y="18"/>
                      <a:pt x="2" y="15"/>
                      <a:pt x="2" y="10"/>
                    </a:cubicBezTo>
                    <a:cubicBezTo>
                      <a:pt x="2" y="5"/>
                      <a:pt x="6" y="0"/>
                      <a:pt x="12" y="0"/>
                    </a:cubicBezTo>
                    <a:cubicBezTo>
                      <a:pt x="13" y="0"/>
                      <a:pt x="14" y="0"/>
                      <a:pt x="16" y="1"/>
                    </a:cubicBezTo>
                    <a:cubicBezTo>
                      <a:pt x="18" y="1"/>
                      <a:pt x="19" y="1"/>
                      <a:pt x="20" y="1"/>
                    </a:cubicBezTo>
                    <a:cubicBezTo>
                      <a:pt x="20" y="1"/>
                      <a:pt x="22" y="1"/>
                      <a:pt x="24" y="0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4" y="9"/>
                      <a:pt x="21" y="3"/>
                      <a:pt x="13" y="3"/>
                    </a:cubicBezTo>
                    <a:cubicBezTo>
                      <a:pt x="10" y="3"/>
                      <a:pt x="8" y="4"/>
                      <a:pt x="8" y="7"/>
                    </a:cubicBezTo>
                    <a:cubicBezTo>
                      <a:pt x="8" y="9"/>
                      <a:pt x="9" y="10"/>
                      <a:pt x="16" y="14"/>
                    </a:cubicBezTo>
                    <a:cubicBezTo>
                      <a:pt x="25" y="18"/>
                      <a:pt x="27" y="21"/>
                      <a:pt x="27" y="26"/>
                    </a:cubicBezTo>
                    <a:cubicBezTo>
                      <a:pt x="27" y="33"/>
                      <a:pt x="22" y="37"/>
                      <a:pt x="16" y="37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ṡḷíďê">
                <a:extLst>
                  <a:ext uri="{FF2B5EF4-FFF2-40B4-BE49-F238E27FC236}">
                    <a16:creationId xmlns:a16="http://schemas.microsoft.com/office/drawing/2014/main" id="{3F3A9597-A5C1-4AA0-84B1-70F04A08EBA1}"/>
                  </a:ext>
                </a:extLst>
              </p:cNvPr>
              <p:cNvSpPr/>
              <p:nvPr/>
            </p:nvSpPr>
            <p:spPr bwMode="auto">
              <a:xfrm>
                <a:off x="8070850" y="4016376"/>
                <a:ext cx="100012" cy="290513"/>
              </a:xfrm>
              <a:custGeom>
                <a:avLst/>
                <a:gdLst>
                  <a:gd name="T0" fmla="*/ 0 w 19"/>
                  <a:gd name="T1" fmla="*/ 51 h 53"/>
                  <a:gd name="T2" fmla="*/ 2 w 19"/>
                  <a:gd name="T3" fmla="*/ 51 h 53"/>
                  <a:gd name="T4" fmla="*/ 6 w 19"/>
                  <a:gd name="T5" fmla="*/ 47 h 53"/>
                  <a:gd name="T6" fmla="*/ 6 w 19"/>
                  <a:gd name="T7" fmla="*/ 26 h 53"/>
                  <a:gd name="T8" fmla="*/ 3 w 19"/>
                  <a:gd name="T9" fmla="*/ 22 h 53"/>
                  <a:gd name="T10" fmla="*/ 1 w 19"/>
                  <a:gd name="T11" fmla="*/ 23 h 53"/>
                  <a:gd name="T12" fmla="*/ 0 w 19"/>
                  <a:gd name="T13" fmla="*/ 21 h 53"/>
                  <a:gd name="T14" fmla="*/ 13 w 19"/>
                  <a:gd name="T15" fmla="*/ 18 h 53"/>
                  <a:gd name="T16" fmla="*/ 13 w 19"/>
                  <a:gd name="T17" fmla="*/ 47 h 53"/>
                  <a:gd name="T18" fmla="*/ 17 w 19"/>
                  <a:gd name="T19" fmla="*/ 51 h 53"/>
                  <a:gd name="T20" fmla="*/ 19 w 19"/>
                  <a:gd name="T21" fmla="*/ 51 h 53"/>
                  <a:gd name="T22" fmla="*/ 19 w 19"/>
                  <a:gd name="T23" fmla="*/ 53 h 53"/>
                  <a:gd name="T24" fmla="*/ 0 w 19"/>
                  <a:gd name="T25" fmla="*/ 53 h 53"/>
                  <a:gd name="T26" fmla="*/ 0 w 19"/>
                  <a:gd name="T27" fmla="*/ 51 h 53"/>
                  <a:gd name="T28" fmla="*/ 15 w 19"/>
                  <a:gd name="T29" fmla="*/ 5 h 53"/>
                  <a:gd name="T30" fmla="*/ 9 w 19"/>
                  <a:gd name="T31" fmla="*/ 10 h 53"/>
                  <a:gd name="T32" fmla="*/ 4 w 19"/>
                  <a:gd name="T33" fmla="*/ 5 h 53"/>
                  <a:gd name="T34" fmla="*/ 9 w 19"/>
                  <a:gd name="T35" fmla="*/ 0 h 53"/>
                  <a:gd name="T36" fmla="*/ 15 w 19"/>
                  <a:gd name="T37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53">
                    <a:moveTo>
                      <a:pt x="0" y="51"/>
                    </a:moveTo>
                    <a:cubicBezTo>
                      <a:pt x="2" y="51"/>
                      <a:pt x="2" y="51"/>
                      <a:pt x="2" y="51"/>
                    </a:cubicBezTo>
                    <a:cubicBezTo>
                      <a:pt x="4" y="51"/>
                      <a:pt x="6" y="49"/>
                      <a:pt x="6" y="47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4"/>
                      <a:pt x="5" y="22"/>
                      <a:pt x="3" y="22"/>
                    </a:cubicBezTo>
                    <a:cubicBezTo>
                      <a:pt x="3" y="22"/>
                      <a:pt x="2" y="22"/>
                      <a:pt x="1" y="2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50"/>
                      <a:pt x="14" y="51"/>
                      <a:pt x="17" y="5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0" y="53"/>
                      <a:pt x="0" y="53"/>
                      <a:pt x="0" y="53"/>
                    </a:cubicBezTo>
                    <a:lnTo>
                      <a:pt x="0" y="51"/>
                    </a:lnTo>
                    <a:close/>
                    <a:moveTo>
                      <a:pt x="15" y="5"/>
                    </a:moveTo>
                    <a:cubicBezTo>
                      <a:pt x="15" y="7"/>
                      <a:pt x="12" y="10"/>
                      <a:pt x="9" y="10"/>
                    </a:cubicBezTo>
                    <a:cubicBezTo>
                      <a:pt x="7" y="10"/>
                      <a:pt x="4" y="7"/>
                      <a:pt x="4" y="5"/>
                    </a:cubicBezTo>
                    <a:cubicBezTo>
                      <a:pt x="4" y="2"/>
                      <a:pt x="7" y="0"/>
                      <a:pt x="9" y="0"/>
                    </a:cubicBezTo>
                    <a:cubicBezTo>
                      <a:pt x="12" y="0"/>
                      <a:pt x="15" y="2"/>
                      <a:pt x="15" y="5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îŝ1ïḓe">
                <a:extLst>
                  <a:ext uri="{FF2B5EF4-FFF2-40B4-BE49-F238E27FC236}">
                    <a16:creationId xmlns:a16="http://schemas.microsoft.com/office/drawing/2014/main" id="{A7F9E130-88FE-4CF8-AECF-6E2EEC9B0791}"/>
                  </a:ext>
                </a:extLst>
              </p:cNvPr>
              <p:cNvSpPr/>
              <p:nvPr/>
            </p:nvSpPr>
            <p:spPr bwMode="auto">
              <a:xfrm>
                <a:off x="8186738" y="4054476"/>
                <a:ext cx="127000" cy="261938"/>
              </a:xfrm>
              <a:custGeom>
                <a:avLst/>
                <a:gdLst>
                  <a:gd name="T0" fmla="*/ 0 w 24"/>
                  <a:gd name="T1" fmla="*/ 15 h 48"/>
                  <a:gd name="T2" fmla="*/ 0 w 24"/>
                  <a:gd name="T3" fmla="*/ 12 h 48"/>
                  <a:gd name="T4" fmla="*/ 11 w 24"/>
                  <a:gd name="T5" fmla="*/ 3 h 48"/>
                  <a:gd name="T6" fmla="*/ 11 w 24"/>
                  <a:gd name="T7" fmla="*/ 0 h 48"/>
                  <a:gd name="T8" fmla="*/ 14 w 24"/>
                  <a:gd name="T9" fmla="*/ 0 h 48"/>
                  <a:gd name="T10" fmla="*/ 14 w 24"/>
                  <a:gd name="T11" fmla="*/ 12 h 48"/>
                  <a:gd name="T12" fmla="*/ 24 w 24"/>
                  <a:gd name="T13" fmla="*/ 12 h 48"/>
                  <a:gd name="T14" fmla="*/ 24 w 24"/>
                  <a:gd name="T15" fmla="*/ 15 h 48"/>
                  <a:gd name="T16" fmla="*/ 14 w 24"/>
                  <a:gd name="T17" fmla="*/ 15 h 48"/>
                  <a:gd name="T18" fmla="*/ 14 w 24"/>
                  <a:gd name="T19" fmla="*/ 39 h 48"/>
                  <a:gd name="T20" fmla="*/ 18 w 24"/>
                  <a:gd name="T21" fmla="*/ 44 h 48"/>
                  <a:gd name="T22" fmla="*/ 23 w 24"/>
                  <a:gd name="T23" fmla="*/ 41 h 48"/>
                  <a:gd name="T24" fmla="*/ 24 w 24"/>
                  <a:gd name="T25" fmla="*/ 42 h 48"/>
                  <a:gd name="T26" fmla="*/ 14 w 24"/>
                  <a:gd name="T27" fmla="*/ 48 h 48"/>
                  <a:gd name="T28" fmla="*/ 6 w 24"/>
                  <a:gd name="T29" fmla="*/ 39 h 48"/>
                  <a:gd name="T30" fmla="*/ 6 w 24"/>
                  <a:gd name="T31" fmla="*/ 15 h 48"/>
                  <a:gd name="T32" fmla="*/ 0 w 24"/>
                  <a:gd name="T33" fmla="*/ 1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48">
                    <a:moveTo>
                      <a:pt x="0" y="15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10" y="12"/>
                      <a:pt x="11" y="4"/>
                      <a:pt x="11" y="3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3"/>
                      <a:pt x="16" y="44"/>
                      <a:pt x="18" y="44"/>
                    </a:cubicBezTo>
                    <a:cubicBezTo>
                      <a:pt x="20" y="44"/>
                      <a:pt x="21" y="42"/>
                      <a:pt x="23" y="41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2" y="45"/>
                      <a:pt x="19" y="48"/>
                      <a:pt x="14" y="48"/>
                    </a:cubicBezTo>
                    <a:cubicBezTo>
                      <a:pt x="9" y="48"/>
                      <a:pt x="6" y="44"/>
                      <a:pt x="6" y="39"/>
                    </a:cubicBezTo>
                    <a:cubicBezTo>
                      <a:pt x="6" y="15"/>
                      <a:pt x="6" y="15"/>
                      <a:pt x="6" y="15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ş1iḋê">
                <a:extLst>
                  <a:ext uri="{FF2B5EF4-FFF2-40B4-BE49-F238E27FC236}">
                    <a16:creationId xmlns:a16="http://schemas.microsoft.com/office/drawing/2014/main" id="{6FEC4E2A-068C-443E-83EB-DB6409287E44}"/>
                  </a:ext>
                </a:extLst>
              </p:cNvPr>
              <p:cNvSpPr/>
              <p:nvPr/>
            </p:nvSpPr>
            <p:spPr bwMode="auto">
              <a:xfrm>
                <a:off x="8329613" y="4119564"/>
                <a:ext cx="198437" cy="252413"/>
              </a:xfrm>
              <a:custGeom>
                <a:avLst/>
                <a:gdLst>
                  <a:gd name="T0" fmla="*/ 36 w 38"/>
                  <a:gd name="T1" fmla="*/ 3 h 46"/>
                  <a:gd name="T2" fmla="*/ 31 w 38"/>
                  <a:gd name="T3" fmla="*/ 8 h 46"/>
                  <a:gd name="T4" fmla="*/ 19 w 38"/>
                  <a:gd name="T5" fmla="*/ 37 h 46"/>
                  <a:gd name="T6" fmla="*/ 7 w 38"/>
                  <a:gd name="T7" fmla="*/ 46 h 46"/>
                  <a:gd name="T8" fmla="*/ 2 w 38"/>
                  <a:gd name="T9" fmla="*/ 41 h 46"/>
                  <a:gd name="T10" fmla="*/ 7 w 38"/>
                  <a:gd name="T11" fmla="*/ 36 h 46"/>
                  <a:gd name="T12" fmla="*/ 11 w 38"/>
                  <a:gd name="T13" fmla="*/ 40 h 46"/>
                  <a:gd name="T14" fmla="*/ 12 w 38"/>
                  <a:gd name="T15" fmla="*/ 41 h 46"/>
                  <a:gd name="T16" fmla="*/ 17 w 38"/>
                  <a:gd name="T17" fmla="*/ 35 h 46"/>
                  <a:gd name="T18" fmla="*/ 18 w 38"/>
                  <a:gd name="T19" fmla="*/ 34 h 46"/>
                  <a:gd name="T20" fmla="*/ 6 w 38"/>
                  <a:gd name="T21" fmla="*/ 7 h 46"/>
                  <a:gd name="T22" fmla="*/ 1 w 38"/>
                  <a:gd name="T23" fmla="*/ 3 h 46"/>
                  <a:gd name="T24" fmla="*/ 0 w 38"/>
                  <a:gd name="T25" fmla="*/ 3 h 46"/>
                  <a:gd name="T26" fmla="*/ 0 w 38"/>
                  <a:gd name="T27" fmla="*/ 0 h 46"/>
                  <a:gd name="T28" fmla="*/ 18 w 38"/>
                  <a:gd name="T29" fmla="*/ 0 h 46"/>
                  <a:gd name="T30" fmla="*/ 18 w 38"/>
                  <a:gd name="T31" fmla="*/ 3 h 46"/>
                  <a:gd name="T32" fmla="*/ 16 w 38"/>
                  <a:gd name="T33" fmla="*/ 3 h 46"/>
                  <a:gd name="T34" fmla="*/ 14 w 38"/>
                  <a:gd name="T35" fmla="*/ 5 h 46"/>
                  <a:gd name="T36" fmla="*/ 15 w 38"/>
                  <a:gd name="T37" fmla="*/ 8 h 46"/>
                  <a:gd name="T38" fmla="*/ 22 w 38"/>
                  <a:gd name="T39" fmla="*/ 24 h 46"/>
                  <a:gd name="T40" fmla="*/ 28 w 38"/>
                  <a:gd name="T41" fmla="*/ 8 h 46"/>
                  <a:gd name="T42" fmla="*/ 29 w 38"/>
                  <a:gd name="T43" fmla="*/ 5 h 46"/>
                  <a:gd name="T44" fmla="*/ 26 w 38"/>
                  <a:gd name="T45" fmla="*/ 3 h 46"/>
                  <a:gd name="T46" fmla="*/ 23 w 38"/>
                  <a:gd name="T47" fmla="*/ 3 h 46"/>
                  <a:gd name="T48" fmla="*/ 23 w 38"/>
                  <a:gd name="T49" fmla="*/ 0 h 46"/>
                  <a:gd name="T50" fmla="*/ 38 w 38"/>
                  <a:gd name="T51" fmla="*/ 0 h 46"/>
                  <a:gd name="T52" fmla="*/ 38 w 38"/>
                  <a:gd name="T53" fmla="*/ 3 h 46"/>
                  <a:gd name="T54" fmla="*/ 36 w 38"/>
                  <a:gd name="T55" fmla="*/ 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" h="46">
                    <a:moveTo>
                      <a:pt x="36" y="3"/>
                    </a:moveTo>
                    <a:cubicBezTo>
                      <a:pt x="33" y="3"/>
                      <a:pt x="32" y="6"/>
                      <a:pt x="31" y="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7" y="42"/>
                      <a:pt x="12" y="46"/>
                      <a:pt x="7" y="46"/>
                    </a:cubicBezTo>
                    <a:cubicBezTo>
                      <a:pt x="4" y="46"/>
                      <a:pt x="2" y="44"/>
                      <a:pt x="2" y="41"/>
                    </a:cubicBezTo>
                    <a:cubicBezTo>
                      <a:pt x="2" y="38"/>
                      <a:pt x="4" y="36"/>
                      <a:pt x="7" y="36"/>
                    </a:cubicBezTo>
                    <a:cubicBezTo>
                      <a:pt x="10" y="36"/>
                      <a:pt x="10" y="38"/>
                      <a:pt x="11" y="40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4" y="41"/>
                      <a:pt x="17" y="37"/>
                      <a:pt x="17" y="35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4"/>
                      <a:pt x="3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4" y="4"/>
                      <a:pt x="14" y="5"/>
                    </a:cubicBezTo>
                    <a:cubicBezTo>
                      <a:pt x="14" y="6"/>
                      <a:pt x="14" y="7"/>
                      <a:pt x="15" y="8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29" y="6"/>
                      <a:pt x="29" y="5"/>
                    </a:cubicBezTo>
                    <a:cubicBezTo>
                      <a:pt x="29" y="4"/>
                      <a:pt x="27" y="3"/>
                      <a:pt x="26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3"/>
                      <a:pt x="38" y="3"/>
                      <a:pt x="38" y="3"/>
                    </a:cubicBezTo>
                    <a:lnTo>
                      <a:pt x="36" y="3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8" name="iṣḻïḓê">
              <a:extLst>
                <a:ext uri="{FF2B5EF4-FFF2-40B4-BE49-F238E27FC236}">
                  <a16:creationId xmlns:a16="http://schemas.microsoft.com/office/drawing/2014/main" id="{4B393E1D-8B27-4324-8691-C4C4F014B756}"/>
                </a:ext>
              </a:extLst>
            </p:cNvPr>
            <p:cNvGrpSpPr/>
            <p:nvPr/>
          </p:nvGrpSpPr>
          <p:grpSpPr>
            <a:xfrm>
              <a:off x="5477124" y="2634664"/>
              <a:ext cx="741350" cy="1171206"/>
              <a:chOff x="4718050" y="4784723"/>
              <a:chExt cx="755650" cy="1193799"/>
            </a:xfrm>
          </p:grpSpPr>
          <p:sp>
            <p:nvSpPr>
              <p:cNvPr id="39" name="íṣ1ïḓê">
                <a:extLst>
                  <a:ext uri="{FF2B5EF4-FFF2-40B4-BE49-F238E27FC236}">
                    <a16:creationId xmlns:a16="http://schemas.microsoft.com/office/drawing/2014/main" id="{15E7F87E-FE3C-4F5D-B1EE-75A0F7CFA763}"/>
                  </a:ext>
                </a:extLst>
              </p:cNvPr>
              <p:cNvSpPr/>
              <p:nvPr/>
            </p:nvSpPr>
            <p:spPr bwMode="auto">
              <a:xfrm>
                <a:off x="4718050" y="4784723"/>
                <a:ext cx="373063" cy="1193799"/>
              </a:xfrm>
              <a:custGeom>
                <a:avLst/>
                <a:gdLst>
                  <a:gd name="T0" fmla="*/ 279 w 367"/>
                  <a:gd name="T1" fmla="*/ 506 h 1171"/>
                  <a:gd name="T2" fmla="*/ 247 w 367"/>
                  <a:gd name="T3" fmla="*/ 408 h 1171"/>
                  <a:gd name="T4" fmla="*/ 207 w 367"/>
                  <a:gd name="T5" fmla="*/ 413 h 1171"/>
                  <a:gd name="T6" fmla="*/ 257 w 367"/>
                  <a:gd name="T7" fmla="*/ 316 h 1171"/>
                  <a:gd name="T8" fmla="*/ 275 w 367"/>
                  <a:gd name="T9" fmla="*/ 282 h 1171"/>
                  <a:gd name="T10" fmla="*/ 295 w 367"/>
                  <a:gd name="T11" fmla="*/ 258 h 1171"/>
                  <a:gd name="T12" fmla="*/ 312 w 367"/>
                  <a:gd name="T13" fmla="*/ 221 h 1171"/>
                  <a:gd name="T14" fmla="*/ 352 w 367"/>
                  <a:gd name="T15" fmla="*/ 167 h 1171"/>
                  <a:gd name="T16" fmla="*/ 365 w 367"/>
                  <a:gd name="T17" fmla="*/ 133 h 1171"/>
                  <a:gd name="T18" fmla="*/ 365 w 367"/>
                  <a:gd name="T19" fmla="*/ 119 h 1171"/>
                  <a:gd name="T20" fmla="*/ 285 w 367"/>
                  <a:gd name="T21" fmla="*/ 1 h 1171"/>
                  <a:gd name="T22" fmla="*/ 277 w 367"/>
                  <a:gd name="T23" fmla="*/ 73 h 1171"/>
                  <a:gd name="T24" fmla="*/ 277 w 367"/>
                  <a:gd name="T25" fmla="*/ 92 h 1171"/>
                  <a:gd name="T26" fmla="*/ 295 w 367"/>
                  <a:gd name="T27" fmla="*/ 149 h 1171"/>
                  <a:gd name="T28" fmla="*/ 199 w 367"/>
                  <a:gd name="T29" fmla="*/ 333 h 1171"/>
                  <a:gd name="T30" fmla="*/ 149 w 367"/>
                  <a:gd name="T31" fmla="*/ 412 h 1171"/>
                  <a:gd name="T32" fmla="*/ 127 w 367"/>
                  <a:gd name="T33" fmla="*/ 499 h 1171"/>
                  <a:gd name="T34" fmla="*/ 196 w 367"/>
                  <a:gd name="T35" fmla="*/ 505 h 1171"/>
                  <a:gd name="T36" fmla="*/ 210 w 367"/>
                  <a:gd name="T37" fmla="*/ 498 h 1171"/>
                  <a:gd name="T38" fmla="*/ 178 w 367"/>
                  <a:gd name="T39" fmla="*/ 591 h 1171"/>
                  <a:gd name="T40" fmla="*/ 159 w 367"/>
                  <a:gd name="T41" fmla="*/ 636 h 1171"/>
                  <a:gd name="T42" fmla="*/ 139 w 367"/>
                  <a:gd name="T43" fmla="*/ 677 h 1171"/>
                  <a:gd name="T44" fmla="*/ 124 w 367"/>
                  <a:gd name="T45" fmla="*/ 701 h 1171"/>
                  <a:gd name="T46" fmla="*/ 77 w 367"/>
                  <a:gd name="T47" fmla="*/ 785 h 1171"/>
                  <a:gd name="T48" fmla="*/ 46 w 367"/>
                  <a:gd name="T49" fmla="*/ 829 h 1171"/>
                  <a:gd name="T50" fmla="*/ 35 w 367"/>
                  <a:gd name="T51" fmla="*/ 857 h 1171"/>
                  <a:gd name="T52" fmla="*/ 11 w 367"/>
                  <a:gd name="T53" fmla="*/ 897 h 1171"/>
                  <a:gd name="T54" fmla="*/ 12 w 367"/>
                  <a:gd name="T55" fmla="*/ 906 h 1171"/>
                  <a:gd name="T56" fmla="*/ 0 w 367"/>
                  <a:gd name="T57" fmla="*/ 948 h 1171"/>
                  <a:gd name="T58" fmla="*/ 10 w 367"/>
                  <a:gd name="T59" fmla="*/ 959 h 1171"/>
                  <a:gd name="T60" fmla="*/ 77 w 367"/>
                  <a:gd name="T61" fmla="*/ 893 h 1171"/>
                  <a:gd name="T62" fmla="*/ 113 w 367"/>
                  <a:gd name="T63" fmla="*/ 854 h 1171"/>
                  <a:gd name="T64" fmla="*/ 138 w 367"/>
                  <a:gd name="T65" fmla="*/ 817 h 1171"/>
                  <a:gd name="T66" fmla="*/ 140 w 367"/>
                  <a:gd name="T67" fmla="*/ 876 h 1171"/>
                  <a:gd name="T68" fmla="*/ 138 w 367"/>
                  <a:gd name="T69" fmla="*/ 913 h 1171"/>
                  <a:gd name="T70" fmla="*/ 140 w 367"/>
                  <a:gd name="T71" fmla="*/ 926 h 1171"/>
                  <a:gd name="T72" fmla="*/ 133 w 367"/>
                  <a:gd name="T73" fmla="*/ 970 h 1171"/>
                  <a:gd name="T74" fmla="*/ 133 w 367"/>
                  <a:gd name="T75" fmla="*/ 994 h 1171"/>
                  <a:gd name="T76" fmla="*/ 128 w 367"/>
                  <a:gd name="T77" fmla="*/ 999 h 1171"/>
                  <a:gd name="T78" fmla="*/ 127 w 367"/>
                  <a:gd name="T79" fmla="*/ 1073 h 1171"/>
                  <a:gd name="T80" fmla="*/ 157 w 367"/>
                  <a:gd name="T81" fmla="*/ 1171 h 1171"/>
                  <a:gd name="T82" fmla="*/ 179 w 367"/>
                  <a:gd name="T83" fmla="*/ 1170 h 1171"/>
                  <a:gd name="T84" fmla="*/ 192 w 367"/>
                  <a:gd name="T85" fmla="*/ 1159 h 1171"/>
                  <a:gd name="T86" fmla="*/ 201 w 367"/>
                  <a:gd name="T87" fmla="*/ 1137 h 1171"/>
                  <a:gd name="T88" fmla="*/ 205 w 367"/>
                  <a:gd name="T89" fmla="*/ 1075 h 1171"/>
                  <a:gd name="T90" fmla="*/ 198 w 367"/>
                  <a:gd name="T91" fmla="*/ 1069 h 1171"/>
                  <a:gd name="T92" fmla="*/ 198 w 367"/>
                  <a:gd name="T93" fmla="*/ 950 h 1171"/>
                  <a:gd name="T94" fmla="*/ 205 w 367"/>
                  <a:gd name="T95" fmla="*/ 935 h 1171"/>
                  <a:gd name="T96" fmla="*/ 205 w 367"/>
                  <a:gd name="T97" fmla="*/ 916 h 1171"/>
                  <a:gd name="T98" fmla="*/ 210 w 367"/>
                  <a:gd name="T99" fmla="*/ 893 h 1171"/>
                  <a:gd name="T100" fmla="*/ 209 w 367"/>
                  <a:gd name="T101" fmla="*/ 878 h 1171"/>
                  <a:gd name="T102" fmla="*/ 220 w 367"/>
                  <a:gd name="T103" fmla="*/ 842 h 1171"/>
                  <a:gd name="T104" fmla="*/ 220 w 367"/>
                  <a:gd name="T105" fmla="*/ 814 h 1171"/>
                  <a:gd name="T106" fmla="*/ 181 w 367"/>
                  <a:gd name="T107" fmla="*/ 711 h 1171"/>
                  <a:gd name="T108" fmla="*/ 210 w 367"/>
                  <a:gd name="T109" fmla="*/ 643 h 1171"/>
                  <a:gd name="T110" fmla="*/ 279 w 367"/>
                  <a:gd name="T111" fmla="*/ 506 h 1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67" h="1171">
                    <a:moveTo>
                      <a:pt x="279" y="506"/>
                    </a:moveTo>
                    <a:cubicBezTo>
                      <a:pt x="298" y="459"/>
                      <a:pt x="292" y="421"/>
                      <a:pt x="247" y="408"/>
                    </a:cubicBezTo>
                    <a:cubicBezTo>
                      <a:pt x="230" y="403"/>
                      <a:pt x="221" y="412"/>
                      <a:pt x="207" y="413"/>
                    </a:cubicBezTo>
                    <a:cubicBezTo>
                      <a:pt x="225" y="375"/>
                      <a:pt x="242" y="350"/>
                      <a:pt x="257" y="316"/>
                    </a:cubicBezTo>
                    <a:cubicBezTo>
                      <a:pt x="261" y="307"/>
                      <a:pt x="278" y="293"/>
                      <a:pt x="275" y="282"/>
                    </a:cubicBezTo>
                    <a:cubicBezTo>
                      <a:pt x="281" y="273"/>
                      <a:pt x="290" y="266"/>
                      <a:pt x="295" y="258"/>
                    </a:cubicBezTo>
                    <a:cubicBezTo>
                      <a:pt x="302" y="245"/>
                      <a:pt x="303" y="232"/>
                      <a:pt x="312" y="221"/>
                    </a:cubicBezTo>
                    <a:cubicBezTo>
                      <a:pt x="321" y="208"/>
                      <a:pt x="345" y="182"/>
                      <a:pt x="352" y="167"/>
                    </a:cubicBezTo>
                    <a:cubicBezTo>
                      <a:pt x="356" y="156"/>
                      <a:pt x="360" y="144"/>
                      <a:pt x="365" y="133"/>
                    </a:cubicBezTo>
                    <a:cubicBezTo>
                      <a:pt x="367" y="126"/>
                      <a:pt x="363" y="122"/>
                      <a:pt x="365" y="119"/>
                    </a:cubicBezTo>
                    <a:cubicBezTo>
                      <a:pt x="365" y="68"/>
                      <a:pt x="339" y="0"/>
                      <a:pt x="285" y="1"/>
                    </a:cubicBezTo>
                    <a:cubicBezTo>
                      <a:pt x="276" y="21"/>
                      <a:pt x="270" y="45"/>
                      <a:pt x="277" y="73"/>
                    </a:cubicBezTo>
                    <a:cubicBezTo>
                      <a:pt x="277" y="79"/>
                      <a:pt x="277" y="85"/>
                      <a:pt x="277" y="92"/>
                    </a:cubicBezTo>
                    <a:cubicBezTo>
                      <a:pt x="280" y="99"/>
                      <a:pt x="299" y="140"/>
                      <a:pt x="295" y="149"/>
                    </a:cubicBezTo>
                    <a:cubicBezTo>
                      <a:pt x="264" y="215"/>
                      <a:pt x="234" y="276"/>
                      <a:pt x="199" y="333"/>
                    </a:cubicBezTo>
                    <a:cubicBezTo>
                      <a:pt x="186" y="354"/>
                      <a:pt x="156" y="390"/>
                      <a:pt x="149" y="412"/>
                    </a:cubicBezTo>
                    <a:cubicBezTo>
                      <a:pt x="142" y="432"/>
                      <a:pt x="105" y="464"/>
                      <a:pt x="127" y="499"/>
                    </a:cubicBezTo>
                    <a:cubicBezTo>
                      <a:pt x="136" y="514"/>
                      <a:pt x="178" y="517"/>
                      <a:pt x="196" y="505"/>
                    </a:cubicBezTo>
                    <a:cubicBezTo>
                      <a:pt x="200" y="503"/>
                      <a:pt x="202" y="499"/>
                      <a:pt x="210" y="498"/>
                    </a:cubicBezTo>
                    <a:cubicBezTo>
                      <a:pt x="204" y="536"/>
                      <a:pt x="195" y="561"/>
                      <a:pt x="178" y="591"/>
                    </a:cubicBezTo>
                    <a:cubicBezTo>
                      <a:pt x="182" y="599"/>
                      <a:pt x="159" y="628"/>
                      <a:pt x="159" y="636"/>
                    </a:cubicBezTo>
                    <a:cubicBezTo>
                      <a:pt x="159" y="642"/>
                      <a:pt x="143" y="669"/>
                      <a:pt x="139" y="677"/>
                    </a:cubicBezTo>
                    <a:cubicBezTo>
                      <a:pt x="142" y="682"/>
                      <a:pt x="125" y="697"/>
                      <a:pt x="124" y="701"/>
                    </a:cubicBezTo>
                    <a:cubicBezTo>
                      <a:pt x="109" y="734"/>
                      <a:pt x="93" y="755"/>
                      <a:pt x="77" y="785"/>
                    </a:cubicBezTo>
                    <a:cubicBezTo>
                      <a:pt x="69" y="801"/>
                      <a:pt x="56" y="815"/>
                      <a:pt x="46" y="829"/>
                    </a:cubicBezTo>
                    <a:cubicBezTo>
                      <a:pt x="40" y="839"/>
                      <a:pt x="41" y="845"/>
                      <a:pt x="35" y="857"/>
                    </a:cubicBezTo>
                    <a:cubicBezTo>
                      <a:pt x="30" y="869"/>
                      <a:pt x="15" y="883"/>
                      <a:pt x="11" y="897"/>
                    </a:cubicBezTo>
                    <a:cubicBezTo>
                      <a:pt x="12" y="900"/>
                      <a:pt x="12" y="903"/>
                      <a:pt x="12" y="906"/>
                    </a:cubicBezTo>
                    <a:cubicBezTo>
                      <a:pt x="7" y="917"/>
                      <a:pt x="0" y="932"/>
                      <a:pt x="0" y="948"/>
                    </a:cubicBezTo>
                    <a:cubicBezTo>
                      <a:pt x="3" y="952"/>
                      <a:pt x="6" y="955"/>
                      <a:pt x="10" y="959"/>
                    </a:cubicBezTo>
                    <a:cubicBezTo>
                      <a:pt x="33" y="957"/>
                      <a:pt x="68" y="913"/>
                      <a:pt x="77" y="893"/>
                    </a:cubicBezTo>
                    <a:cubicBezTo>
                      <a:pt x="84" y="881"/>
                      <a:pt x="104" y="868"/>
                      <a:pt x="113" y="854"/>
                    </a:cubicBezTo>
                    <a:cubicBezTo>
                      <a:pt x="120" y="844"/>
                      <a:pt x="126" y="820"/>
                      <a:pt x="138" y="817"/>
                    </a:cubicBezTo>
                    <a:cubicBezTo>
                      <a:pt x="140" y="821"/>
                      <a:pt x="142" y="869"/>
                      <a:pt x="140" y="876"/>
                    </a:cubicBezTo>
                    <a:cubicBezTo>
                      <a:pt x="140" y="876"/>
                      <a:pt x="138" y="913"/>
                      <a:pt x="138" y="913"/>
                    </a:cubicBezTo>
                    <a:cubicBezTo>
                      <a:pt x="138" y="915"/>
                      <a:pt x="141" y="922"/>
                      <a:pt x="140" y="926"/>
                    </a:cubicBezTo>
                    <a:cubicBezTo>
                      <a:pt x="134" y="939"/>
                      <a:pt x="133" y="949"/>
                      <a:pt x="133" y="970"/>
                    </a:cubicBezTo>
                    <a:cubicBezTo>
                      <a:pt x="133" y="978"/>
                      <a:pt x="133" y="986"/>
                      <a:pt x="133" y="994"/>
                    </a:cubicBezTo>
                    <a:cubicBezTo>
                      <a:pt x="131" y="996"/>
                      <a:pt x="130" y="998"/>
                      <a:pt x="128" y="999"/>
                    </a:cubicBezTo>
                    <a:cubicBezTo>
                      <a:pt x="128" y="1024"/>
                      <a:pt x="127" y="1048"/>
                      <a:pt x="127" y="1073"/>
                    </a:cubicBezTo>
                    <a:cubicBezTo>
                      <a:pt x="113" y="1114"/>
                      <a:pt x="126" y="1161"/>
                      <a:pt x="157" y="1171"/>
                    </a:cubicBezTo>
                    <a:cubicBezTo>
                      <a:pt x="165" y="1171"/>
                      <a:pt x="172" y="1170"/>
                      <a:pt x="179" y="1170"/>
                    </a:cubicBezTo>
                    <a:cubicBezTo>
                      <a:pt x="182" y="1164"/>
                      <a:pt x="188" y="1163"/>
                      <a:pt x="192" y="1159"/>
                    </a:cubicBezTo>
                    <a:cubicBezTo>
                      <a:pt x="195" y="1152"/>
                      <a:pt x="198" y="1144"/>
                      <a:pt x="201" y="1137"/>
                    </a:cubicBezTo>
                    <a:cubicBezTo>
                      <a:pt x="203" y="1131"/>
                      <a:pt x="209" y="1085"/>
                      <a:pt x="205" y="1075"/>
                    </a:cubicBezTo>
                    <a:cubicBezTo>
                      <a:pt x="202" y="1073"/>
                      <a:pt x="200" y="1071"/>
                      <a:pt x="198" y="1069"/>
                    </a:cubicBezTo>
                    <a:cubicBezTo>
                      <a:pt x="198" y="1030"/>
                      <a:pt x="198" y="990"/>
                      <a:pt x="198" y="950"/>
                    </a:cubicBezTo>
                    <a:cubicBezTo>
                      <a:pt x="199" y="943"/>
                      <a:pt x="203" y="941"/>
                      <a:pt x="205" y="935"/>
                    </a:cubicBezTo>
                    <a:cubicBezTo>
                      <a:pt x="205" y="928"/>
                      <a:pt x="205" y="922"/>
                      <a:pt x="205" y="916"/>
                    </a:cubicBezTo>
                    <a:cubicBezTo>
                      <a:pt x="207" y="909"/>
                      <a:pt x="208" y="901"/>
                      <a:pt x="210" y="893"/>
                    </a:cubicBezTo>
                    <a:cubicBezTo>
                      <a:pt x="210" y="888"/>
                      <a:pt x="209" y="883"/>
                      <a:pt x="209" y="878"/>
                    </a:cubicBezTo>
                    <a:cubicBezTo>
                      <a:pt x="213" y="867"/>
                      <a:pt x="217" y="852"/>
                      <a:pt x="220" y="842"/>
                    </a:cubicBezTo>
                    <a:cubicBezTo>
                      <a:pt x="220" y="833"/>
                      <a:pt x="220" y="823"/>
                      <a:pt x="220" y="814"/>
                    </a:cubicBezTo>
                    <a:cubicBezTo>
                      <a:pt x="225" y="779"/>
                      <a:pt x="207" y="725"/>
                      <a:pt x="181" y="711"/>
                    </a:cubicBezTo>
                    <a:cubicBezTo>
                      <a:pt x="181" y="682"/>
                      <a:pt x="201" y="665"/>
                      <a:pt x="210" y="643"/>
                    </a:cubicBezTo>
                    <a:cubicBezTo>
                      <a:pt x="231" y="597"/>
                      <a:pt x="260" y="553"/>
                      <a:pt x="279" y="506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î$ḷïḑè">
                <a:extLst>
                  <a:ext uri="{FF2B5EF4-FFF2-40B4-BE49-F238E27FC236}">
                    <a16:creationId xmlns:a16="http://schemas.microsoft.com/office/drawing/2014/main" id="{1536EE22-2710-4994-A440-B4E1F81D70DB}"/>
                  </a:ext>
                </a:extLst>
              </p:cNvPr>
              <p:cNvSpPr/>
              <p:nvPr/>
            </p:nvSpPr>
            <p:spPr bwMode="auto">
              <a:xfrm>
                <a:off x="5000625" y="4865685"/>
                <a:ext cx="473075" cy="1063624"/>
              </a:xfrm>
              <a:custGeom>
                <a:avLst/>
                <a:gdLst>
                  <a:gd name="T0" fmla="*/ 392 w 466"/>
                  <a:gd name="T1" fmla="*/ 857 h 1043"/>
                  <a:gd name="T2" fmla="*/ 253 w 466"/>
                  <a:gd name="T3" fmla="*/ 759 h 1043"/>
                  <a:gd name="T4" fmla="*/ 169 w 466"/>
                  <a:gd name="T5" fmla="*/ 808 h 1043"/>
                  <a:gd name="T6" fmla="*/ 236 w 466"/>
                  <a:gd name="T7" fmla="*/ 670 h 1043"/>
                  <a:gd name="T8" fmla="*/ 319 w 466"/>
                  <a:gd name="T9" fmla="*/ 617 h 1043"/>
                  <a:gd name="T10" fmla="*/ 341 w 466"/>
                  <a:gd name="T11" fmla="*/ 489 h 1043"/>
                  <a:gd name="T12" fmla="*/ 362 w 466"/>
                  <a:gd name="T13" fmla="*/ 400 h 1043"/>
                  <a:gd name="T14" fmla="*/ 283 w 466"/>
                  <a:gd name="T15" fmla="*/ 247 h 1043"/>
                  <a:gd name="T16" fmla="*/ 147 w 466"/>
                  <a:gd name="T17" fmla="*/ 437 h 1043"/>
                  <a:gd name="T18" fmla="*/ 159 w 466"/>
                  <a:gd name="T19" fmla="*/ 389 h 1043"/>
                  <a:gd name="T20" fmla="*/ 325 w 466"/>
                  <a:gd name="T21" fmla="*/ 161 h 1043"/>
                  <a:gd name="T22" fmla="*/ 437 w 466"/>
                  <a:gd name="T23" fmla="*/ 1 h 1043"/>
                  <a:gd name="T24" fmla="*/ 356 w 466"/>
                  <a:gd name="T25" fmla="*/ 43 h 1043"/>
                  <a:gd name="T26" fmla="*/ 194 w 466"/>
                  <a:gd name="T27" fmla="*/ 172 h 1043"/>
                  <a:gd name="T28" fmla="*/ 201 w 466"/>
                  <a:gd name="T29" fmla="*/ 147 h 1043"/>
                  <a:gd name="T30" fmla="*/ 146 w 466"/>
                  <a:gd name="T31" fmla="*/ 23 h 1043"/>
                  <a:gd name="T32" fmla="*/ 96 w 466"/>
                  <a:gd name="T33" fmla="*/ 306 h 1043"/>
                  <a:gd name="T34" fmla="*/ 211 w 466"/>
                  <a:gd name="T35" fmla="*/ 214 h 1043"/>
                  <a:gd name="T36" fmla="*/ 384 w 466"/>
                  <a:gd name="T37" fmla="*/ 56 h 1043"/>
                  <a:gd name="T38" fmla="*/ 352 w 466"/>
                  <a:gd name="T39" fmla="*/ 93 h 1043"/>
                  <a:gd name="T40" fmla="*/ 240 w 466"/>
                  <a:gd name="T41" fmla="*/ 220 h 1043"/>
                  <a:gd name="T42" fmla="*/ 68 w 466"/>
                  <a:gd name="T43" fmla="*/ 555 h 1043"/>
                  <a:gd name="T44" fmla="*/ 110 w 466"/>
                  <a:gd name="T45" fmla="*/ 700 h 1043"/>
                  <a:gd name="T46" fmla="*/ 142 w 466"/>
                  <a:gd name="T47" fmla="*/ 574 h 1043"/>
                  <a:gd name="T48" fmla="*/ 258 w 466"/>
                  <a:gd name="T49" fmla="*/ 344 h 1043"/>
                  <a:gd name="T50" fmla="*/ 341 w 466"/>
                  <a:gd name="T51" fmla="*/ 260 h 1043"/>
                  <a:gd name="T52" fmla="*/ 332 w 466"/>
                  <a:gd name="T53" fmla="*/ 376 h 1043"/>
                  <a:gd name="T54" fmla="*/ 313 w 466"/>
                  <a:gd name="T55" fmla="*/ 503 h 1043"/>
                  <a:gd name="T56" fmla="*/ 293 w 466"/>
                  <a:gd name="T57" fmla="*/ 576 h 1043"/>
                  <a:gd name="T58" fmla="*/ 284 w 466"/>
                  <a:gd name="T59" fmla="*/ 627 h 1043"/>
                  <a:gd name="T60" fmla="*/ 284 w 466"/>
                  <a:gd name="T61" fmla="*/ 455 h 1043"/>
                  <a:gd name="T62" fmla="*/ 201 w 466"/>
                  <a:gd name="T63" fmla="*/ 572 h 1043"/>
                  <a:gd name="T64" fmla="*/ 3 w 466"/>
                  <a:gd name="T65" fmla="*/ 1027 h 1043"/>
                  <a:gd name="T66" fmla="*/ 105 w 466"/>
                  <a:gd name="T67" fmla="*/ 958 h 1043"/>
                  <a:gd name="T68" fmla="*/ 301 w 466"/>
                  <a:gd name="T69" fmla="*/ 768 h 1043"/>
                  <a:gd name="T70" fmla="*/ 378 w 466"/>
                  <a:gd name="T71" fmla="*/ 740 h 1043"/>
                  <a:gd name="T72" fmla="*/ 219 w 466"/>
                  <a:gd name="T73" fmla="*/ 881 h 1043"/>
                  <a:gd name="T74" fmla="*/ 304 w 466"/>
                  <a:gd name="T75" fmla="*/ 979 h 1043"/>
                  <a:gd name="T76" fmla="*/ 435 w 466"/>
                  <a:gd name="T77" fmla="*/ 991 h 1043"/>
                  <a:gd name="T78" fmla="*/ 449 w 466"/>
                  <a:gd name="T79" fmla="*/ 951 h 1043"/>
                  <a:gd name="T80" fmla="*/ 129 w 466"/>
                  <a:gd name="T81" fmla="*/ 467 h 1043"/>
                  <a:gd name="T82" fmla="*/ 134 w 466"/>
                  <a:gd name="T83" fmla="*/ 466 h 1043"/>
                  <a:gd name="T84" fmla="*/ 277 w 466"/>
                  <a:gd name="T85" fmla="*/ 889 h 1043"/>
                  <a:gd name="T86" fmla="*/ 309 w 466"/>
                  <a:gd name="T87" fmla="*/ 910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66" h="1043">
                    <a:moveTo>
                      <a:pt x="412" y="914"/>
                    </a:moveTo>
                    <a:cubicBezTo>
                      <a:pt x="407" y="911"/>
                      <a:pt x="388" y="899"/>
                      <a:pt x="385" y="893"/>
                    </a:cubicBezTo>
                    <a:cubicBezTo>
                      <a:pt x="379" y="887"/>
                      <a:pt x="392" y="857"/>
                      <a:pt x="392" y="857"/>
                    </a:cubicBezTo>
                    <a:cubicBezTo>
                      <a:pt x="396" y="826"/>
                      <a:pt x="441" y="785"/>
                      <a:pt x="420" y="740"/>
                    </a:cubicBezTo>
                    <a:cubicBezTo>
                      <a:pt x="405" y="709"/>
                      <a:pt x="367" y="710"/>
                      <a:pt x="334" y="722"/>
                    </a:cubicBezTo>
                    <a:cubicBezTo>
                      <a:pt x="307" y="731"/>
                      <a:pt x="277" y="745"/>
                      <a:pt x="253" y="759"/>
                    </a:cubicBezTo>
                    <a:cubicBezTo>
                      <a:pt x="245" y="763"/>
                      <a:pt x="238" y="773"/>
                      <a:pt x="230" y="776"/>
                    </a:cubicBezTo>
                    <a:cubicBezTo>
                      <a:pt x="210" y="786"/>
                      <a:pt x="190" y="795"/>
                      <a:pt x="173" y="808"/>
                    </a:cubicBezTo>
                    <a:cubicBezTo>
                      <a:pt x="171" y="808"/>
                      <a:pt x="170" y="808"/>
                      <a:pt x="169" y="808"/>
                    </a:cubicBezTo>
                    <a:cubicBezTo>
                      <a:pt x="168" y="807"/>
                      <a:pt x="167" y="805"/>
                      <a:pt x="166" y="803"/>
                    </a:cubicBezTo>
                    <a:cubicBezTo>
                      <a:pt x="195" y="763"/>
                      <a:pt x="208" y="713"/>
                      <a:pt x="233" y="670"/>
                    </a:cubicBezTo>
                    <a:cubicBezTo>
                      <a:pt x="234" y="670"/>
                      <a:pt x="235" y="670"/>
                      <a:pt x="236" y="670"/>
                    </a:cubicBezTo>
                    <a:cubicBezTo>
                      <a:pt x="238" y="694"/>
                      <a:pt x="273" y="713"/>
                      <a:pt x="298" y="708"/>
                    </a:cubicBezTo>
                    <a:cubicBezTo>
                      <a:pt x="310" y="691"/>
                      <a:pt x="311" y="654"/>
                      <a:pt x="319" y="634"/>
                    </a:cubicBezTo>
                    <a:cubicBezTo>
                      <a:pt x="319" y="628"/>
                      <a:pt x="319" y="623"/>
                      <a:pt x="319" y="617"/>
                    </a:cubicBezTo>
                    <a:cubicBezTo>
                      <a:pt x="322" y="609"/>
                      <a:pt x="326" y="592"/>
                      <a:pt x="330" y="582"/>
                    </a:cubicBezTo>
                    <a:cubicBezTo>
                      <a:pt x="331" y="567"/>
                      <a:pt x="332" y="552"/>
                      <a:pt x="334" y="537"/>
                    </a:cubicBezTo>
                    <a:cubicBezTo>
                      <a:pt x="338" y="523"/>
                      <a:pt x="344" y="505"/>
                      <a:pt x="341" y="489"/>
                    </a:cubicBezTo>
                    <a:cubicBezTo>
                      <a:pt x="344" y="485"/>
                      <a:pt x="346" y="475"/>
                      <a:pt x="348" y="469"/>
                    </a:cubicBezTo>
                    <a:cubicBezTo>
                      <a:pt x="348" y="463"/>
                      <a:pt x="348" y="458"/>
                      <a:pt x="348" y="453"/>
                    </a:cubicBezTo>
                    <a:cubicBezTo>
                      <a:pt x="353" y="441"/>
                      <a:pt x="361" y="413"/>
                      <a:pt x="362" y="400"/>
                    </a:cubicBezTo>
                    <a:cubicBezTo>
                      <a:pt x="363" y="387"/>
                      <a:pt x="385" y="326"/>
                      <a:pt x="382" y="322"/>
                    </a:cubicBezTo>
                    <a:cubicBezTo>
                      <a:pt x="386" y="291"/>
                      <a:pt x="408" y="244"/>
                      <a:pt x="375" y="223"/>
                    </a:cubicBezTo>
                    <a:cubicBezTo>
                      <a:pt x="343" y="203"/>
                      <a:pt x="305" y="232"/>
                      <a:pt x="283" y="247"/>
                    </a:cubicBezTo>
                    <a:cubicBezTo>
                      <a:pt x="227" y="285"/>
                      <a:pt x="193" y="338"/>
                      <a:pt x="165" y="400"/>
                    </a:cubicBezTo>
                    <a:cubicBezTo>
                      <a:pt x="163" y="402"/>
                      <a:pt x="161" y="404"/>
                      <a:pt x="159" y="406"/>
                    </a:cubicBezTo>
                    <a:cubicBezTo>
                      <a:pt x="153" y="415"/>
                      <a:pt x="151" y="428"/>
                      <a:pt x="147" y="437"/>
                    </a:cubicBezTo>
                    <a:cubicBezTo>
                      <a:pt x="145" y="441"/>
                      <a:pt x="138" y="449"/>
                      <a:pt x="137" y="452"/>
                    </a:cubicBezTo>
                    <a:cubicBezTo>
                      <a:pt x="134" y="450"/>
                      <a:pt x="136" y="450"/>
                      <a:pt x="135" y="447"/>
                    </a:cubicBezTo>
                    <a:cubicBezTo>
                      <a:pt x="147" y="437"/>
                      <a:pt x="149" y="410"/>
                      <a:pt x="159" y="389"/>
                    </a:cubicBezTo>
                    <a:cubicBezTo>
                      <a:pt x="176" y="353"/>
                      <a:pt x="199" y="322"/>
                      <a:pt x="218" y="287"/>
                    </a:cubicBezTo>
                    <a:cubicBezTo>
                      <a:pt x="235" y="253"/>
                      <a:pt x="267" y="226"/>
                      <a:pt x="291" y="193"/>
                    </a:cubicBezTo>
                    <a:cubicBezTo>
                      <a:pt x="300" y="180"/>
                      <a:pt x="316" y="173"/>
                      <a:pt x="325" y="161"/>
                    </a:cubicBezTo>
                    <a:cubicBezTo>
                      <a:pt x="332" y="151"/>
                      <a:pt x="347" y="133"/>
                      <a:pt x="357" y="127"/>
                    </a:cubicBezTo>
                    <a:cubicBezTo>
                      <a:pt x="398" y="100"/>
                      <a:pt x="438" y="61"/>
                      <a:pt x="454" y="13"/>
                    </a:cubicBezTo>
                    <a:cubicBezTo>
                      <a:pt x="448" y="9"/>
                      <a:pt x="442" y="5"/>
                      <a:pt x="437" y="1"/>
                    </a:cubicBezTo>
                    <a:cubicBezTo>
                      <a:pt x="432" y="6"/>
                      <a:pt x="422" y="0"/>
                      <a:pt x="417" y="2"/>
                    </a:cubicBezTo>
                    <a:cubicBezTo>
                      <a:pt x="412" y="4"/>
                      <a:pt x="405" y="12"/>
                      <a:pt x="401" y="15"/>
                    </a:cubicBezTo>
                    <a:cubicBezTo>
                      <a:pt x="386" y="26"/>
                      <a:pt x="371" y="33"/>
                      <a:pt x="356" y="43"/>
                    </a:cubicBezTo>
                    <a:cubicBezTo>
                      <a:pt x="343" y="50"/>
                      <a:pt x="333" y="65"/>
                      <a:pt x="321" y="72"/>
                    </a:cubicBezTo>
                    <a:cubicBezTo>
                      <a:pt x="281" y="99"/>
                      <a:pt x="252" y="129"/>
                      <a:pt x="212" y="155"/>
                    </a:cubicBezTo>
                    <a:cubicBezTo>
                      <a:pt x="206" y="161"/>
                      <a:pt x="200" y="166"/>
                      <a:pt x="194" y="172"/>
                    </a:cubicBezTo>
                    <a:cubicBezTo>
                      <a:pt x="193" y="172"/>
                      <a:pt x="193" y="173"/>
                      <a:pt x="192" y="174"/>
                    </a:cubicBezTo>
                    <a:cubicBezTo>
                      <a:pt x="192" y="172"/>
                      <a:pt x="192" y="171"/>
                      <a:pt x="191" y="170"/>
                    </a:cubicBezTo>
                    <a:cubicBezTo>
                      <a:pt x="197" y="167"/>
                      <a:pt x="196" y="156"/>
                      <a:pt x="201" y="147"/>
                    </a:cubicBezTo>
                    <a:cubicBezTo>
                      <a:pt x="206" y="135"/>
                      <a:pt x="213" y="122"/>
                      <a:pt x="215" y="105"/>
                    </a:cubicBezTo>
                    <a:cubicBezTo>
                      <a:pt x="220" y="69"/>
                      <a:pt x="183" y="22"/>
                      <a:pt x="147" y="23"/>
                    </a:cubicBezTo>
                    <a:cubicBezTo>
                      <a:pt x="146" y="23"/>
                      <a:pt x="146" y="23"/>
                      <a:pt x="146" y="23"/>
                    </a:cubicBezTo>
                    <a:cubicBezTo>
                      <a:pt x="135" y="37"/>
                      <a:pt x="137" y="61"/>
                      <a:pt x="129" y="78"/>
                    </a:cubicBezTo>
                    <a:cubicBezTo>
                      <a:pt x="112" y="117"/>
                      <a:pt x="88" y="163"/>
                      <a:pt x="73" y="211"/>
                    </a:cubicBezTo>
                    <a:cubicBezTo>
                      <a:pt x="63" y="245"/>
                      <a:pt x="76" y="295"/>
                      <a:pt x="96" y="306"/>
                    </a:cubicBezTo>
                    <a:cubicBezTo>
                      <a:pt x="120" y="302"/>
                      <a:pt x="141" y="277"/>
                      <a:pt x="154" y="264"/>
                    </a:cubicBezTo>
                    <a:cubicBezTo>
                      <a:pt x="157" y="260"/>
                      <a:pt x="160" y="256"/>
                      <a:pt x="163" y="253"/>
                    </a:cubicBezTo>
                    <a:cubicBezTo>
                      <a:pt x="183" y="243"/>
                      <a:pt x="194" y="226"/>
                      <a:pt x="211" y="214"/>
                    </a:cubicBezTo>
                    <a:cubicBezTo>
                      <a:pt x="238" y="196"/>
                      <a:pt x="259" y="176"/>
                      <a:pt x="280" y="152"/>
                    </a:cubicBezTo>
                    <a:cubicBezTo>
                      <a:pt x="295" y="134"/>
                      <a:pt x="322" y="117"/>
                      <a:pt x="332" y="98"/>
                    </a:cubicBezTo>
                    <a:cubicBezTo>
                      <a:pt x="341" y="82"/>
                      <a:pt x="377" y="69"/>
                      <a:pt x="384" y="56"/>
                    </a:cubicBezTo>
                    <a:cubicBezTo>
                      <a:pt x="385" y="56"/>
                      <a:pt x="386" y="56"/>
                      <a:pt x="387" y="56"/>
                    </a:cubicBezTo>
                    <a:cubicBezTo>
                      <a:pt x="387" y="56"/>
                      <a:pt x="387" y="57"/>
                      <a:pt x="387" y="58"/>
                    </a:cubicBezTo>
                    <a:cubicBezTo>
                      <a:pt x="377" y="71"/>
                      <a:pt x="363" y="80"/>
                      <a:pt x="352" y="93"/>
                    </a:cubicBezTo>
                    <a:cubicBezTo>
                      <a:pt x="353" y="94"/>
                      <a:pt x="333" y="115"/>
                      <a:pt x="329" y="120"/>
                    </a:cubicBezTo>
                    <a:cubicBezTo>
                      <a:pt x="304" y="147"/>
                      <a:pt x="277" y="172"/>
                      <a:pt x="253" y="201"/>
                    </a:cubicBezTo>
                    <a:cubicBezTo>
                      <a:pt x="255" y="203"/>
                      <a:pt x="243" y="217"/>
                      <a:pt x="240" y="220"/>
                    </a:cubicBezTo>
                    <a:cubicBezTo>
                      <a:pt x="224" y="237"/>
                      <a:pt x="209" y="257"/>
                      <a:pt x="195" y="276"/>
                    </a:cubicBezTo>
                    <a:cubicBezTo>
                      <a:pt x="141" y="351"/>
                      <a:pt x="103" y="443"/>
                      <a:pt x="75" y="534"/>
                    </a:cubicBezTo>
                    <a:cubicBezTo>
                      <a:pt x="73" y="542"/>
                      <a:pt x="70" y="550"/>
                      <a:pt x="68" y="555"/>
                    </a:cubicBezTo>
                    <a:cubicBezTo>
                      <a:pt x="69" y="559"/>
                      <a:pt x="69" y="562"/>
                      <a:pt x="70" y="566"/>
                    </a:cubicBezTo>
                    <a:cubicBezTo>
                      <a:pt x="57" y="602"/>
                      <a:pt x="13" y="739"/>
                      <a:pt x="88" y="738"/>
                    </a:cubicBezTo>
                    <a:cubicBezTo>
                      <a:pt x="102" y="728"/>
                      <a:pt x="105" y="719"/>
                      <a:pt x="110" y="700"/>
                    </a:cubicBezTo>
                    <a:cubicBezTo>
                      <a:pt x="110" y="693"/>
                      <a:pt x="110" y="686"/>
                      <a:pt x="110" y="679"/>
                    </a:cubicBezTo>
                    <a:cubicBezTo>
                      <a:pt x="122" y="655"/>
                      <a:pt x="126" y="615"/>
                      <a:pt x="140" y="589"/>
                    </a:cubicBezTo>
                    <a:cubicBezTo>
                      <a:pt x="141" y="584"/>
                      <a:pt x="141" y="579"/>
                      <a:pt x="142" y="574"/>
                    </a:cubicBezTo>
                    <a:cubicBezTo>
                      <a:pt x="165" y="524"/>
                      <a:pt x="183" y="467"/>
                      <a:pt x="205" y="419"/>
                    </a:cubicBezTo>
                    <a:cubicBezTo>
                      <a:pt x="214" y="398"/>
                      <a:pt x="232" y="380"/>
                      <a:pt x="243" y="359"/>
                    </a:cubicBezTo>
                    <a:cubicBezTo>
                      <a:pt x="248" y="354"/>
                      <a:pt x="253" y="349"/>
                      <a:pt x="258" y="344"/>
                    </a:cubicBezTo>
                    <a:cubicBezTo>
                      <a:pt x="266" y="328"/>
                      <a:pt x="277" y="315"/>
                      <a:pt x="293" y="304"/>
                    </a:cubicBezTo>
                    <a:cubicBezTo>
                      <a:pt x="295" y="301"/>
                      <a:pt x="297" y="298"/>
                      <a:pt x="299" y="295"/>
                    </a:cubicBezTo>
                    <a:cubicBezTo>
                      <a:pt x="312" y="282"/>
                      <a:pt x="324" y="268"/>
                      <a:pt x="341" y="260"/>
                    </a:cubicBezTo>
                    <a:cubicBezTo>
                      <a:pt x="344" y="262"/>
                      <a:pt x="347" y="264"/>
                      <a:pt x="349" y="265"/>
                    </a:cubicBezTo>
                    <a:cubicBezTo>
                      <a:pt x="360" y="282"/>
                      <a:pt x="347" y="312"/>
                      <a:pt x="341" y="324"/>
                    </a:cubicBezTo>
                    <a:cubicBezTo>
                      <a:pt x="345" y="329"/>
                      <a:pt x="334" y="370"/>
                      <a:pt x="332" y="376"/>
                    </a:cubicBezTo>
                    <a:cubicBezTo>
                      <a:pt x="328" y="397"/>
                      <a:pt x="324" y="419"/>
                      <a:pt x="320" y="440"/>
                    </a:cubicBezTo>
                    <a:cubicBezTo>
                      <a:pt x="319" y="458"/>
                      <a:pt x="316" y="463"/>
                      <a:pt x="312" y="476"/>
                    </a:cubicBezTo>
                    <a:cubicBezTo>
                      <a:pt x="314" y="481"/>
                      <a:pt x="314" y="501"/>
                      <a:pt x="313" y="503"/>
                    </a:cubicBezTo>
                    <a:cubicBezTo>
                      <a:pt x="311" y="505"/>
                      <a:pt x="308" y="507"/>
                      <a:pt x="306" y="508"/>
                    </a:cubicBezTo>
                    <a:cubicBezTo>
                      <a:pt x="306" y="516"/>
                      <a:pt x="306" y="525"/>
                      <a:pt x="306" y="533"/>
                    </a:cubicBezTo>
                    <a:cubicBezTo>
                      <a:pt x="301" y="544"/>
                      <a:pt x="296" y="563"/>
                      <a:pt x="293" y="576"/>
                    </a:cubicBezTo>
                    <a:cubicBezTo>
                      <a:pt x="294" y="580"/>
                      <a:pt x="295" y="585"/>
                      <a:pt x="295" y="590"/>
                    </a:cubicBezTo>
                    <a:cubicBezTo>
                      <a:pt x="292" y="599"/>
                      <a:pt x="288" y="614"/>
                      <a:pt x="288" y="625"/>
                    </a:cubicBezTo>
                    <a:cubicBezTo>
                      <a:pt x="286" y="625"/>
                      <a:pt x="285" y="626"/>
                      <a:pt x="284" y="627"/>
                    </a:cubicBezTo>
                    <a:cubicBezTo>
                      <a:pt x="260" y="620"/>
                      <a:pt x="276" y="577"/>
                      <a:pt x="282" y="564"/>
                    </a:cubicBezTo>
                    <a:cubicBezTo>
                      <a:pt x="287" y="551"/>
                      <a:pt x="312" y="507"/>
                      <a:pt x="302" y="480"/>
                    </a:cubicBezTo>
                    <a:cubicBezTo>
                      <a:pt x="298" y="470"/>
                      <a:pt x="290" y="463"/>
                      <a:pt x="284" y="455"/>
                    </a:cubicBezTo>
                    <a:cubicBezTo>
                      <a:pt x="275" y="443"/>
                      <a:pt x="265" y="436"/>
                      <a:pt x="253" y="432"/>
                    </a:cubicBezTo>
                    <a:cubicBezTo>
                      <a:pt x="236" y="426"/>
                      <a:pt x="225" y="439"/>
                      <a:pt x="218" y="444"/>
                    </a:cubicBezTo>
                    <a:cubicBezTo>
                      <a:pt x="187" y="466"/>
                      <a:pt x="191" y="536"/>
                      <a:pt x="201" y="572"/>
                    </a:cubicBezTo>
                    <a:cubicBezTo>
                      <a:pt x="203" y="580"/>
                      <a:pt x="209" y="614"/>
                      <a:pt x="206" y="622"/>
                    </a:cubicBezTo>
                    <a:cubicBezTo>
                      <a:pt x="164" y="721"/>
                      <a:pt x="105" y="809"/>
                      <a:pt x="58" y="908"/>
                    </a:cubicBezTo>
                    <a:cubicBezTo>
                      <a:pt x="40" y="947"/>
                      <a:pt x="0" y="975"/>
                      <a:pt x="3" y="1027"/>
                    </a:cubicBezTo>
                    <a:cubicBezTo>
                      <a:pt x="10" y="1032"/>
                      <a:pt x="17" y="1037"/>
                      <a:pt x="24" y="1043"/>
                    </a:cubicBezTo>
                    <a:cubicBezTo>
                      <a:pt x="58" y="1041"/>
                      <a:pt x="79" y="996"/>
                      <a:pt x="94" y="968"/>
                    </a:cubicBezTo>
                    <a:cubicBezTo>
                      <a:pt x="97" y="965"/>
                      <a:pt x="101" y="962"/>
                      <a:pt x="105" y="958"/>
                    </a:cubicBezTo>
                    <a:cubicBezTo>
                      <a:pt x="115" y="944"/>
                      <a:pt x="122" y="933"/>
                      <a:pt x="132" y="918"/>
                    </a:cubicBezTo>
                    <a:cubicBezTo>
                      <a:pt x="138" y="909"/>
                      <a:pt x="151" y="903"/>
                      <a:pt x="157" y="894"/>
                    </a:cubicBezTo>
                    <a:cubicBezTo>
                      <a:pt x="187" y="846"/>
                      <a:pt x="255" y="801"/>
                      <a:pt x="301" y="768"/>
                    </a:cubicBezTo>
                    <a:cubicBezTo>
                      <a:pt x="308" y="763"/>
                      <a:pt x="338" y="749"/>
                      <a:pt x="347" y="745"/>
                    </a:cubicBezTo>
                    <a:cubicBezTo>
                      <a:pt x="357" y="742"/>
                      <a:pt x="364" y="743"/>
                      <a:pt x="371" y="738"/>
                    </a:cubicBezTo>
                    <a:cubicBezTo>
                      <a:pt x="375" y="739"/>
                      <a:pt x="375" y="739"/>
                      <a:pt x="378" y="740"/>
                    </a:cubicBezTo>
                    <a:cubicBezTo>
                      <a:pt x="390" y="781"/>
                      <a:pt x="348" y="829"/>
                      <a:pt x="342" y="860"/>
                    </a:cubicBezTo>
                    <a:cubicBezTo>
                      <a:pt x="323" y="860"/>
                      <a:pt x="315" y="851"/>
                      <a:pt x="300" y="845"/>
                    </a:cubicBezTo>
                    <a:cubicBezTo>
                      <a:pt x="261" y="831"/>
                      <a:pt x="230" y="846"/>
                      <a:pt x="219" y="881"/>
                    </a:cubicBezTo>
                    <a:cubicBezTo>
                      <a:pt x="218" y="886"/>
                      <a:pt x="223" y="890"/>
                      <a:pt x="224" y="894"/>
                    </a:cubicBezTo>
                    <a:cubicBezTo>
                      <a:pt x="234" y="922"/>
                      <a:pt x="250" y="944"/>
                      <a:pt x="275" y="963"/>
                    </a:cubicBezTo>
                    <a:cubicBezTo>
                      <a:pt x="281" y="967"/>
                      <a:pt x="290" y="984"/>
                      <a:pt x="304" y="979"/>
                    </a:cubicBezTo>
                    <a:cubicBezTo>
                      <a:pt x="331" y="971"/>
                      <a:pt x="343" y="932"/>
                      <a:pt x="360" y="928"/>
                    </a:cubicBezTo>
                    <a:cubicBezTo>
                      <a:pt x="375" y="940"/>
                      <a:pt x="385" y="961"/>
                      <a:pt x="401" y="973"/>
                    </a:cubicBezTo>
                    <a:cubicBezTo>
                      <a:pt x="412" y="980"/>
                      <a:pt x="425" y="986"/>
                      <a:pt x="435" y="991"/>
                    </a:cubicBezTo>
                    <a:cubicBezTo>
                      <a:pt x="441" y="995"/>
                      <a:pt x="446" y="1001"/>
                      <a:pt x="456" y="1001"/>
                    </a:cubicBezTo>
                    <a:cubicBezTo>
                      <a:pt x="460" y="999"/>
                      <a:pt x="465" y="993"/>
                      <a:pt x="466" y="988"/>
                    </a:cubicBezTo>
                    <a:cubicBezTo>
                      <a:pt x="460" y="982"/>
                      <a:pt x="456" y="960"/>
                      <a:pt x="449" y="951"/>
                    </a:cubicBezTo>
                    <a:cubicBezTo>
                      <a:pt x="443" y="942"/>
                      <a:pt x="421" y="919"/>
                      <a:pt x="412" y="914"/>
                    </a:cubicBezTo>
                    <a:close/>
                    <a:moveTo>
                      <a:pt x="134" y="466"/>
                    </a:moveTo>
                    <a:cubicBezTo>
                      <a:pt x="132" y="466"/>
                      <a:pt x="131" y="467"/>
                      <a:pt x="129" y="467"/>
                    </a:cubicBezTo>
                    <a:cubicBezTo>
                      <a:pt x="130" y="465"/>
                      <a:pt x="131" y="462"/>
                      <a:pt x="132" y="460"/>
                    </a:cubicBezTo>
                    <a:cubicBezTo>
                      <a:pt x="133" y="461"/>
                      <a:pt x="134" y="461"/>
                      <a:pt x="134" y="462"/>
                    </a:cubicBezTo>
                    <a:cubicBezTo>
                      <a:pt x="134" y="463"/>
                      <a:pt x="134" y="465"/>
                      <a:pt x="134" y="466"/>
                    </a:cubicBezTo>
                    <a:close/>
                    <a:moveTo>
                      <a:pt x="309" y="910"/>
                    </a:moveTo>
                    <a:cubicBezTo>
                      <a:pt x="303" y="914"/>
                      <a:pt x="300" y="912"/>
                      <a:pt x="291" y="915"/>
                    </a:cubicBezTo>
                    <a:cubicBezTo>
                      <a:pt x="285" y="907"/>
                      <a:pt x="281" y="900"/>
                      <a:pt x="277" y="889"/>
                    </a:cubicBezTo>
                    <a:cubicBezTo>
                      <a:pt x="278" y="888"/>
                      <a:pt x="277" y="889"/>
                      <a:pt x="278" y="888"/>
                    </a:cubicBezTo>
                    <a:cubicBezTo>
                      <a:pt x="290" y="888"/>
                      <a:pt x="297" y="893"/>
                      <a:pt x="306" y="894"/>
                    </a:cubicBezTo>
                    <a:cubicBezTo>
                      <a:pt x="309" y="898"/>
                      <a:pt x="310" y="902"/>
                      <a:pt x="309" y="910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9" name="iṥ1íḑè">
              <a:extLst>
                <a:ext uri="{FF2B5EF4-FFF2-40B4-BE49-F238E27FC236}">
                  <a16:creationId xmlns:a16="http://schemas.microsoft.com/office/drawing/2014/main" id="{0F5C4E88-6798-4630-B755-80F79DA6A006}"/>
                </a:ext>
              </a:extLst>
            </p:cNvPr>
            <p:cNvGrpSpPr/>
            <p:nvPr/>
          </p:nvGrpSpPr>
          <p:grpSpPr>
            <a:xfrm>
              <a:off x="8190759" y="2868968"/>
              <a:ext cx="635165" cy="888620"/>
              <a:chOff x="6813550" y="4995860"/>
              <a:chExt cx="660400" cy="923924"/>
            </a:xfrm>
          </p:grpSpPr>
          <p:sp>
            <p:nvSpPr>
              <p:cNvPr id="35" name="ïṣlïdé">
                <a:extLst>
                  <a:ext uri="{FF2B5EF4-FFF2-40B4-BE49-F238E27FC236}">
                    <a16:creationId xmlns:a16="http://schemas.microsoft.com/office/drawing/2014/main" id="{6DE385BE-3850-4A62-BEB8-2753E6207657}"/>
                  </a:ext>
                </a:extLst>
              </p:cNvPr>
              <p:cNvSpPr/>
              <p:nvPr/>
            </p:nvSpPr>
            <p:spPr bwMode="auto">
              <a:xfrm>
                <a:off x="6813550" y="4995860"/>
                <a:ext cx="660400" cy="923924"/>
              </a:xfrm>
              <a:custGeom>
                <a:avLst/>
                <a:gdLst>
                  <a:gd name="T0" fmla="*/ 467 w 649"/>
                  <a:gd name="T1" fmla="*/ 260 h 907"/>
                  <a:gd name="T2" fmla="*/ 543 w 649"/>
                  <a:gd name="T3" fmla="*/ 120 h 907"/>
                  <a:gd name="T4" fmla="*/ 577 w 649"/>
                  <a:gd name="T5" fmla="*/ 2 h 907"/>
                  <a:gd name="T6" fmla="*/ 462 w 649"/>
                  <a:gd name="T7" fmla="*/ 50 h 907"/>
                  <a:gd name="T8" fmla="*/ 562 w 649"/>
                  <a:gd name="T9" fmla="*/ 49 h 907"/>
                  <a:gd name="T10" fmla="*/ 445 w 649"/>
                  <a:gd name="T11" fmla="*/ 265 h 907"/>
                  <a:gd name="T12" fmla="*/ 433 w 649"/>
                  <a:gd name="T13" fmla="*/ 236 h 907"/>
                  <a:gd name="T14" fmla="*/ 395 w 649"/>
                  <a:gd name="T15" fmla="*/ 120 h 907"/>
                  <a:gd name="T16" fmla="*/ 460 w 649"/>
                  <a:gd name="T17" fmla="*/ 18 h 907"/>
                  <a:gd name="T18" fmla="*/ 294 w 649"/>
                  <a:gd name="T19" fmla="*/ 91 h 907"/>
                  <a:gd name="T20" fmla="*/ 301 w 649"/>
                  <a:gd name="T21" fmla="*/ 122 h 907"/>
                  <a:gd name="T22" fmla="*/ 283 w 649"/>
                  <a:gd name="T23" fmla="*/ 157 h 907"/>
                  <a:gd name="T24" fmla="*/ 315 w 649"/>
                  <a:gd name="T25" fmla="*/ 202 h 907"/>
                  <a:gd name="T26" fmla="*/ 193 w 649"/>
                  <a:gd name="T27" fmla="*/ 266 h 907"/>
                  <a:gd name="T28" fmla="*/ 231 w 649"/>
                  <a:gd name="T29" fmla="*/ 330 h 907"/>
                  <a:gd name="T30" fmla="*/ 308 w 649"/>
                  <a:gd name="T31" fmla="*/ 264 h 907"/>
                  <a:gd name="T32" fmla="*/ 362 w 649"/>
                  <a:gd name="T33" fmla="*/ 332 h 907"/>
                  <a:gd name="T34" fmla="*/ 175 w 649"/>
                  <a:gd name="T35" fmla="*/ 395 h 907"/>
                  <a:gd name="T36" fmla="*/ 177 w 649"/>
                  <a:gd name="T37" fmla="*/ 277 h 907"/>
                  <a:gd name="T38" fmla="*/ 155 w 649"/>
                  <a:gd name="T39" fmla="*/ 258 h 907"/>
                  <a:gd name="T40" fmla="*/ 165 w 649"/>
                  <a:gd name="T41" fmla="*/ 428 h 907"/>
                  <a:gd name="T42" fmla="*/ 246 w 649"/>
                  <a:gd name="T43" fmla="*/ 406 h 907"/>
                  <a:gd name="T44" fmla="*/ 278 w 649"/>
                  <a:gd name="T45" fmla="*/ 393 h 907"/>
                  <a:gd name="T46" fmla="*/ 384 w 649"/>
                  <a:gd name="T47" fmla="*/ 399 h 907"/>
                  <a:gd name="T48" fmla="*/ 366 w 649"/>
                  <a:gd name="T49" fmla="*/ 494 h 907"/>
                  <a:gd name="T50" fmla="*/ 199 w 649"/>
                  <a:gd name="T51" fmla="*/ 615 h 907"/>
                  <a:gd name="T52" fmla="*/ 93 w 649"/>
                  <a:gd name="T53" fmla="*/ 660 h 907"/>
                  <a:gd name="T54" fmla="*/ 20 w 649"/>
                  <a:gd name="T55" fmla="*/ 679 h 907"/>
                  <a:gd name="T56" fmla="*/ 75 w 649"/>
                  <a:gd name="T57" fmla="*/ 751 h 907"/>
                  <a:gd name="T58" fmla="*/ 158 w 649"/>
                  <a:gd name="T59" fmla="*/ 718 h 907"/>
                  <a:gd name="T60" fmla="*/ 303 w 649"/>
                  <a:gd name="T61" fmla="*/ 847 h 907"/>
                  <a:gd name="T62" fmla="*/ 74 w 649"/>
                  <a:gd name="T63" fmla="*/ 775 h 907"/>
                  <a:gd name="T64" fmla="*/ 143 w 649"/>
                  <a:gd name="T65" fmla="*/ 847 h 907"/>
                  <a:gd name="T66" fmla="*/ 329 w 649"/>
                  <a:gd name="T67" fmla="*/ 906 h 907"/>
                  <a:gd name="T68" fmla="*/ 342 w 649"/>
                  <a:gd name="T69" fmla="*/ 787 h 907"/>
                  <a:gd name="T70" fmla="*/ 374 w 649"/>
                  <a:gd name="T71" fmla="*/ 641 h 907"/>
                  <a:gd name="T72" fmla="*/ 426 w 649"/>
                  <a:gd name="T73" fmla="*/ 624 h 907"/>
                  <a:gd name="T74" fmla="*/ 444 w 649"/>
                  <a:gd name="T75" fmla="*/ 561 h 907"/>
                  <a:gd name="T76" fmla="*/ 331 w 649"/>
                  <a:gd name="T77" fmla="*/ 570 h 907"/>
                  <a:gd name="T78" fmla="*/ 434 w 649"/>
                  <a:gd name="T79" fmla="*/ 481 h 907"/>
                  <a:gd name="T80" fmla="*/ 300 w 649"/>
                  <a:gd name="T81" fmla="*/ 473 h 907"/>
                  <a:gd name="T82" fmla="*/ 353 w 649"/>
                  <a:gd name="T83" fmla="*/ 434 h 907"/>
                  <a:gd name="T84" fmla="*/ 474 w 649"/>
                  <a:gd name="T85" fmla="*/ 401 h 907"/>
                  <a:gd name="T86" fmla="*/ 244 w 649"/>
                  <a:gd name="T87" fmla="*/ 294 h 907"/>
                  <a:gd name="T88" fmla="*/ 336 w 649"/>
                  <a:gd name="T89" fmla="*/ 238 h 907"/>
                  <a:gd name="T90" fmla="*/ 349 w 649"/>
                  <a:gd name="T91" fmla="*/ 250 h 907"/>
                  <a:gd name="T92" fmla="*/ 412 w 649"/>
                  <a:gd name="T93" fmla="*/ 129 h 907"/>
                  <a:gd name="T94" fmla="*/ 411 w 649"/>
                  <a:gd name="T95" fmla="*/ 138 h 907"/>
                  <a:gd name="T96" fmla="*/ 390 w 649"/>
                  <a:gd name="T97" fmla="*/ 272 h 907"/>
                  <a:gd name="T98" fmla="*/ 433 w 649"/>
                  <a:gd name="T99" fmla="*/ 353 h 907"/>
                  <a:gd name="T100" fmla="*/ 470 w 649"/>
                  <a:gd name="T101" fmla="*/ 334 h 907"/>
                  <a:gd name="T102" fmla="*/ 626 w 649"/>
                  <a:gd name="T103" fmla="*/ 306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49" h="907">
                    <a:moveTo>
                      <a:pt x="513" y="305"/>
                    </a:moveTo>
                    <a:cubicBezTo>
                      <a:pt x="507" y="305"/>
                      <a:pt x="501" y="305"/>
                      <a:pt x="496" y="305"/>
                    </a:cubicBezTo>
                    <a:cubicBezTo>
                      <a:pt x="482" y="309"/>
                      <a:pt x="468" y="309"/>
                      <a:pt x="455" y="315"/>
                    </a:cubicBezTo>
                    <a:cubicBezTo>
                      <a:pt x="439" y="314"/>
                      <a:pt x="463" y="267"/>
                      <a:pt x="467" y="260"/>
                    </a:cubicBezTo>
                    <a:cubicBezTo>
                      <a:pt x="484" y="234"/>
                      <a:pt x="495" y="199"/>
                      <a:pt x="508" y="170"/>
                    </a:cubicBezTo>
                    <a:cubicBezTo>
                      <a:pt x="514" y="159"/>
                      <a:pt x="524" y="151"/>
                      <a:pt x="530" y="141"/>
                    </a:cubicBezTo>
                    <a:cubicBezTo>
                      <a:pt x="531" y="138"/>
                      <a:pt x="531" y="135"/>
                      <a:pt x="532" y="132"/>
                    </a:cubicBezTo>
                    <a:cubicBezTo>
                      <a:pt x="536" y="128"/>
                      <a:pt x="539" y="124"/>
                      <a:pt x="543" y="120"/>
                    </a:cubicBezTo>
                    <a:cubicBezTo>
                      <a:pt x="543" y="118"/>
                      <a:pt x="543" y="115"/>
                      <a:pt x="543" y="113"/>
                    </a:cubicBezTo>
                    <a:cubicBezTo>
                      <a:pt x="547" y="110"/>
                      <a:pt x="551" y="106"/>
                      <a:pt x="556" y="103"/>
                    </a:cubicBezTo>
                    <a:cubicBezTo>
                      <a:pt x="561" y="92"/>
                      <a:pt x="566" y="85"/>
                      <a:pt x="571" y="77"/>
                    </a:cubicBezTo>
                    <a:cubicBezTo>
                      <a:pt x="577" y="66"/>
                      <a:pt x="598" y="13"/>
                      <a:pt x="577" y="2"/>
                    </a:cubicBezTo>
                    <a:cubicBezTo>
                      <a:pt x="575" y="0"/>
                      <a:pt x="546" y="2"/>
                      <a:pt x="540" y="4"/>
                    </a:cubicBezTo>
                    <a:cubicBezTo>
                      <a:pt x="513" y="13"/>
                      <a:pt x="488" y="28"/>
                      <a:pt x="465" y="37"/>
                    </a:cubicBezTo>
                    <a:cubicBezTo>
                      <a:pt x="463" y="40"/>
                      <a:pt x="462" y="43"/>
                      <a:pt x="462" y="49"/>
                    </a:cubicBezTo>
                    <a:cubicBezTo>
                      <a:pt x="462" y="49"/>
                      <a:pt x="462" y="50"/>
                      <a:pt x="462" y="50"/>
                    </a:cubicBezTo>
                    <a:cubicBezTo>
                      <a:pt x="476" y="59"/>
                      <a:pt x="513" y="35"/>
                      <a:pt x="527" y="30"/>
                    </a:cubicBezTo>
                    <a:cubicBezTo>
                      <a:pt x="539" y="25"/>
                      <a:pt x="540" y="32"/>
                      <a:pt x="551" y="23"/>
                    </a:cubicBezTo>
                    <a:cubicBezTo>
                      <a:pt x="555" y="23"/>
                      <a:pt x="558" y="24"/>
                      <a:pt x="561" y="25"/>
                    </a:cubicBezTo>
                    <a:cubicBezTo>
                      <a:pt x="561" y="33"/>
                      <a:pt x="561" y="41"/>
                      <a:pt x="562" y="49"/>
                    </a:cubicBezTo>
                    <a:cubicBezTo>
                      <a:pt x="549" y="75"/>
                      <a:pt x="534" y="104"/>
                      <a:pt x="520" y="126"/>
                    </a:cubicBezTo>
                    <a:cubicBezTo>
                      <a:pt x="507" y="146"/>
                      <a:pt x="490" y="164"/>
                      <a:pt x="481" y="185"/>
                    </a:cubicBezTo>
                    <a:cubicBezTo>
                      <a:pt x="474" y="200"/>
                      <a:pt x="465" y="217"/>
                      <a:pt x="458" y="232"/>
                    </a:cubicBezTo>
                    <a:cubicBezTo>
                      <a:pt x="454" y="243"/>
                      <a:pt x="449" y="254"/>
                      <a:pt x="445" y="265"/>
                    </a:cubicBezTo>
                    <a:cubicBezTo>
                      <a:pt x="437" y="277"/>
                      <a:pt x="422" y="303"/>
                      <a:pt x="417" y="319"/>
                    </a:cubicBezTo>
                    <a:cubicBezTo>
                      <a:pt x="412" y="322"/>
                      <a:pt x="407" y="323"/>
                      <a:pt x="397" y="323"/>
                    </a:cubicBezTo>
                    <a:cubicBezTo>
                      <a:pt x="396" y="321"/>
                      <a:pt x="397" y="323"/>
                      <a:pt x="395" y="321"/>
                    </a:cubicBezTo>
                    <a:cubicBezTo>
                      <a:pt x="396" y="286"/>
                      <a:pt x="450" y="279"/>
                      <a:pt x="433" y="236"/>
                    </a:cubicBezTo>
                    <a:cubicBezTo>
                      <a:pt x="429" y="228"/>
                      <a:pt x="432" y="226"/>
                      <a:pt x="425" y="221"/>
                    </a:cubicBezTo>
                    <a:cubicBezTo>
                      <a:pt x="425" y="194"/>
                      <a:pt x="460" y="111"/>
                      <a:pt x="422" y="99"/>
                    </a:cubicBezTo>
                    <a:cubicBezTo>
                      <a:pt x="418" y="103"/>
                      <a:pt x="415" y="102"/>
                      <a:pt x="409" y="106"/>
                    </a:cubicBezTo>
                    <a:cubicBezTo>
                      <a:pt x="404" y="110"/>
                      <a:pt x="399" y="115"/>
                      <a:pt x="395" y="120"/>
                    </a:cubicBezTo>
                    <a:cubicBezTo>
                      <a:pt x="386" y="115"/>
                      <a:pt x="378" y="109"/>
                      <a:pt x="368" y="109"/>
                    </a:cubicBezTo>
                    <a:cubicBezTo>
                      <a:pt x="366" y="107"/>
                      <a:pt x="364" y="104"/>
                      <a:pt x="362" y="102"/>
                    </a:cubicBezTo>
                    <a:cubicBezTo>
                      <a:pt x="380" y="87"/>
                      <a:pt x="432" y="33"/>
                      <a:pt x="454" y="31"/>
                    </a:cubicBezTo>
                    <a:cubicBezTo>
                      <a:pt x="458" y="27"/>
                      <a:pt x="460" y="26"/>
                      <a:pt x="460" y="18"/>
                    </a:cubicBezTo>
                    <a:cubicBezTo>
                      <a:pt x="454" y="10"/>
                      <a:pt x="444" y="2"/>
                      <a:pt x="434" y="2"/>
                    </a:cubicBezTo>
                    <a:cubicBezTo>
                      <a:pt x="411" y="19"/>
                      <a:pt x="396" y="51"/>
                      <a:pt x="373" y="65"/>
                    </a:cubicBezTo>
                    <a:cubicBezTo>
                      <a:pt x="363" y="71"/>
                      <a:pt x="346" y="82"/>
                      <a:pt x="343" y="90"/>
                    </a:cubicBezTo>
                    <a:cubicBezTo>
                      <a:pt x="327" y="90"/>
                      <a:pt x="308" y="86"/>
                      <a:pt x="294" y="91"/>
                    </a:cubicBezTo>
                    <a:cubicBezTo>
                      <a:pt x="288" y="94"/>
                      <a:pt x="285" y="100"/>
                      <a:pt x="277" y="102"/>
                    </a:cubicBezTo>
                    <a:cubicBezTo>
                      <a:pt x="274" y="106"/>
                      <a:pt x="273" y="108"/>
                      <a:pt x="273" y="117"/>
                    </a:cubicBezTo>
                    <a:cubicBezTo>
                      <a:pt x="273" y="117"/>
                      <a:pt x="273" y="117"/>
                      <a:pt x="273" y="117"/>
                    </a:cubicBezTo>
                    <a:cubicBezTo>
                      <a:pt x="280" y="122"/>
                      <a:pt x="299" y="118"/>
                      <a:pt x="301" y="122"/>
                    </a:cubicBezTo>
                    <a:cubicBezTo>
                      <a:pt x="303" y="124"/>
                      <a:pt x="302" y="123"/>
                      <a:pt x="303" y="126"/>
                    </a:cubicBezTo>
                    <a:cubicBezTo>
                      <a:pt x="295" y="129"/>
                      <a:pt x="290" y="137"/>
                      <a:pt x="282" y="138"/>
                    </a:cubicBezTo>
                    <a:cubicBezTo>
                      <a:pt x="279" y="142"/>
                      <a:pt x="279" y="146"/>
                      <a:pt x="279" y="153"/>
                    </a:cubicBezTo>
                    <a:cubicBezTo>
                      <a:pt x="281" y="154"/>
                      <a:pt x="282" y="156"/>
                      <a:pt x="283" y="157"/>
                    </a:cubicBezTo>
                    <a:cubicBezTo>
                      <a:pt x="304" y="153"/>
                      <a:pt x="320" y="142"/>
                      <a:pt x="331" y="126"/>
                    </a:cubicBezTo>
                    <a:cubicBezTo>
                      <a:pt x="340" y="126"/>
                      <a:pt x="348" y="126"/>
                      <a:pt x="354" y="127"/>
                    </a:cubicBezTo>
                    <a:cubicBezTo>
                      <a:pt x="357" y="131"/>
                      <a:pt x="359" y="132"/>
                      <a:pt x="360" y="138"/>
                    </a:cubicBezTo>
                    <a:cubicBezTo>
                      <a:pt x="345" y="158"/>
                      <a:pt x="330" y="179"/>
                      <a:pt x="315" y="202"/>
                    </a:cubicBezTo>
                    <a:cubicBezTo>
                      <a:pt x="305" y="202"/>
                      <a:pt x="299" y="198"/>
                      <a:pt x="293" y="194"/>
                    </a:cubicBezTo>
                    <a:cubicBezTo>
                      <a:pt x="285" y="194"/>
                      <a:pt x="238" y="255"/>
                      <a:pt x="237" y="263"/>
                    </a:cubicBezTo>
                    <a:cubicBezTo>
                      <a:pt x="231" y="269"/>
                      <a:pt x="225" y="274"/>
                      <a:pt x="219" y="280"/>
                    </a:cubicBezTo>
                    <a:cubicBezTo>
                      <a:pt x="212" y="273"/>
                      <a:pt x="205" y="266"/>
                      <a:pt x="193" y="266"/>
                    </a:cubicBezTo>
                    <a:cubicBezTo>
                      <a:pt x="181" y="284"/>
                      <a:pt x="184" y="320"/>
                      <a:pt x="208" y="325"/>
                    </a:cubicBezTo>
                    <a:cubicBezTo>
                      <a:pt x="214" y="320"/>
                      <a:pt x="220" y="320"/>
                      <a:pt x="224" y="314"/>
                    </a:cubicBezTo>
                    <a:cubicBezTo>
                      <a:pt x="228" y="314"/>
                      <a:pt x="228" y="314"/>
                      <a:pt x="229" y="315"/>
                    </a:cubicBezTo>
                    <a:cubicBezTo>
                      <a:pt x="232" y="314"/>
                      <a:pt x="231" y="326"/>
                      <a:pt x="231" y="330"/>
                    </a:cubicBezTo>
                    <a:cubicBezTo>
                      <a:pt x="235" y="333"/>
                      <a:pt x="236" y="334"/>
                      <a:pt x="243" y="334"/>
                    </a:cubicBezTo>
                    <a:cubicBezTo>
                      <a:pt x="250" y="328"/>
                      <a:pt x="253" y="321"/>
                      <a:pt x="257" y="315"/>
                    </a:cubicBezTo>
                    <a:cubicBezTo>
                      <a:pt x="270" y="295"/>
                      <a:pt x="289" y="281"/>
                      <a:pt x="302" y="264"/>
                    </a:cubicBezTo>
                    <a:cubicBezTo>
                      <a:pt x="304" y="264"/>
                      <a:pt x="306" y="264"/>
                      <a:pt x="308" y="264"/>
                    </a:cubicBezTo>
                    <a:cubicBezTo>
                      <a:pt x="315" y="274"/>
                      <a:pt x="318" y="287"/>
                      <a:pt x="325" y="296"/>
                    </a:cubicBezTo>
                    <a:cubicBezTo>
                      <a:pt x="318" y="300"/>
                      <a:pt x="305" y="306"/>
                      <a:pt x="293" y="306"/>
                    </a:cubicBezTo>
                    <a:cubicBezTo>
                      <a:pt x="293" y="308"/>
                      <a:pt x="293" y="310"/>
                      <a:pt x="293" y="312"/>
                    </a:cubicBezTo>
                    <a:cubicBezTo>
                      <a:pt x="300" y="317"/>
                      <a:pt x="352" y="332"/>
                      <a:pt x="362" y="332"/>
                    </a:cubicBezTo>
                    <a:cubicBezTo>
                      <a:pt x="362" y="333"/>
                      <a:pt x="362" y="335"/>
                      <a:pt x="362" y="336"/>
                    </a:cubicBezTo>
                    <a:cubicBezTo>
                      <a:pt x="337" y="347"/>
                      <a:pt x="304" y="350"/>
                      <a:pt x="276" y="358"/>
                    </a:cubicBezTo>
                    <a:cubicBezTo>
                      <a:pt x="248" y="367"/>
                      <a:pt x="220" y="375"/>
                      <a:pt x="191" y="385"/>
                    </a:cubicBezTo>
                    <a:cubicBezTo>
                      <a:pt x="186" y="388"/>
                      <a:pt x="181" y="391"/>
                      <a:pt x="175" y="395"/>
                    </a:cubicBezTo>
                    <a:cubicBezTo>
                      <a:pt x="174" y="393"/>
                      <a:pt x="175" y="394"/>
                      <a:pt x="174" y="393"/>
                    </a:cubicBezTo>
                    <a:cubicBezTo>
                      <a:pt x="176" y="377"/>
                      <a:pt x="179" y="362"/>
                      <a:pt x="181" y="346"/>
                    </a:cubicBezTo>
                    <a:cubicBezTo>
                      <a:pt x="176" y="329"/>
                      <a:pt x="179" y="300"/>
                      <a:pt x="175" y="285"/>
                    </a:cubicBezTo>
                    <a:cubicBezTo>
                      <a:pt x="176" y="282"/>
                      <a:pt x="177" y="279"/>
                      <a:pt x="177" y="277"/>
                    </a:cubicBezTo>
                    <a:cubicBezTo>
                      <a:pt x="172" y="265"/>
                      <a:pt x="172" y="249"/>
                      <a:pt x="172" y="232"/>
                    </a:cubicBezTo>
                    <a:cubicBezTo>
                      <a:pt x="169" y="230"/>
                      <a:pt x="165" y="227"/>
                      <a:pt x="164" y="224"/>
                    </a:cubicBezTo>
                    <a:cubicBezTo>
                      <a:pt x="162" y="224"/>
                      <a:pt x="160" y="224"/>
                      <a:pt x="158" y="224"/>
                    </a:cubicBezTo>
                    <a:cubicBezTo>
                      <a:pt x="151" y="235"/>
                      <a:pt x="160" y="244"/>
                      <a:pt x="155" y="258"/>
                    </a:cubicBezTo>
                    <a:cubicBezTo>
                      <a:pt x="150" y="274"/>
                      <a:pt x="151" y="293"/>
                      <a:pt x="148" y="309"/>
                    </a:cubicBezTo>
                    <a:cubicBezTo>
                      <a:pt x="149" y="315"/>
                      <a:pt x="150" y="322"/>
                      <a:pt x="150" y="328"/>
                    </a:cubicBezTo>
                    <a:cubicBezTo>
                      <a:pt x="143" y="347"/>
                      <a:pt x="144" y="382"/>
                      <a:pt x="150" y="400"/>
                    </a:cubicBezTo>
                    <a:cubicBezTo>
                      <a:pt x="156" y="414"/>
                      <a:pt x="151" y="424"/>
                      <a:pt x="165" y="428"/>
                    </a:cubicBezTo>
                    <a:cubicBezTo>
                      <a:pt x="182" y="434"/>
                      <a:pt x="210" y="418"/>
                      <a:pt x="219" y="413"/>
                    </a:cubicBezTo>
                    <a:cubicBezTo>
                      <a:pt x="223" y="413"/>
                      <a:pt x="226" y="413"/>
                      <a:pt x="229" y="413"/>
                    </a:cubicBezTo>
                    <a:cubicBezTo>
                      <a:pt x="232" y="411"/>
                      <a:pt x="234" y="409"/>
                      <a:pt x="237" y="407"/>
                    </a:cubicBezTo>
                    <a:cubicBezTo>
                      <a:pt x="240" y="406"/>
                      <a:pt x="243" y="406"/>
                      <a:pt x="246" y="406"/>
                    </a:cubicBezTo>
                    <a:cubicBezTo>
                      <a:pt x="248" y="404"/>
                      <a:pt x="249" y="402"/>
                      <a:pt x="250" y="401"/>
                    </a:cubicBezTo>
                    <a:cubicBezTo>
                      <a:pt x="254" y="401"/>
                      <a:pt x="258" y="401"/>
                      <a:pt x="261" y="401"/>
                    </a:cubicBezTo>
                    <a:cubicBezTo>
                      <a:pt x="263" y="398"/>
                      <a:pt x="265" y="396"/>
                      <a:pt x="266" y="394"/>
                    </a:cubicBezTo>
                    <a:cubicBezTo>
                      <a:pt x="270" y="394"/>
                      <a:pt x="274" y="393"/>
                      <a:pt x="278" y="393"/>
                    </a:cubicBezTo>
                    <a:cubicBezTo>
                      <a:pt x="280" y="392"/>
                      <a:pt x="282" y="389"/>
                      <a:pt x="283" y="388"/>
                    </a:cubicBezTo>
                    <a:cubicBezTo>
                      <a:pt x="288" y="388"/>
                      <a:pt x="292" y="387"/>
                      <a:pt x="296" y="387"/>
                    </a:cubicBezTo>
                    <a:cubicBezTo>
                      <a:pt x="318" y="376"/>
                      <a:pt x="352" y="357"/>
                      <a:pt x="379" y="362"/>
                    </a:cubicBezTo>
                    <a:cubicBezTo>
                      <a:pt x="379" y="378"/>
                      <a:pt x="381" y="391"/>
                      <a:pt x="384" y="399"/>
                    </a:cubicBezTo>
                    <a:cubicBezTo>
                      <a:pt x="365" y="402"/>
                      <a:pt x="348" y="416"/>
                      <a:pt x="333" y="425"/>
                    </a:cubicBezTo>
                    <a:cubicBezTo>
                      <a:pt x="301" y="444"/>
                      <a:pt x="241" y="466"/>
                      <a:pt x="239" y="511"/>
                    </a:cubicBezTo>
                    <a:cubicBezTo>
                      <a:pt x="258" y="523"/>
                      <a:pt x="333" y="507"/>
                      <a:pt x="349" y="502"/>
                    </a:cubicBezTo>
                    <a:cubicBezTo>
                      <a:pt x="355" y="500"/>
                      <a:pt x="360" y="494"/>
                      <a:pt x="366" y="494"/>
                    </a:cubicBezTo>
                    <a:cubicBezTo>
                      <a:pt x="367" y="493"/>
                      <a:pt x="369" y="491"/>
                      <a:pt x="370" y="490"/>
                    </a:cubicBezTo>
                    <a:cubicBezTo>
                      <a:pt x="371" y="492"/>
                      <a:pt x="371" y="491"/>
                      <a:pt x="373" y="493"/>
                    </a:cubicBezTo>
                    <a:cubicBezTo>
                      <a:pt x="367" y="511"/>
                      <a:pt x="304" y="556"/>
                      <a:pt x="303" y="579"/>
                    </a:cubicBezTo>
                    <a:cubicBezTo>
                      <a:pt x="277" y="597"/>
                      <a:pt x="230" y="604"/>
                      <a:pt x="199" y="615"/>
                    </a:cubicBezTo>
                    <a:cubicBezTo>
                      <a:pt x="195" y="614"/>
                      <a:pt x="191" y="613"/>
                      <a:pt x="187" y="611"/>
                    </a:cubicBezTo>
                    <a:cubicBezTo>
                      <a:pt x="173" y="616"/>
                      <a:pt x="163" y="631"/>
                      <a:pt x="154" y="635"/>
                    </a:cubicBezTo>
                    <a:cubicBezTo>
                      <a:pt x="149" y="635"/>
                      <a:pt x="145" y="635"/>
                      <a:pt x="141" y="635"/>
                    </a:cubicBezTo>
                    <a:cubicBezTo>
                      <a:pt x="125" y="641"/>
                      <a:pt x="107" y="653"/>
                      <a:pt x="93" y="660"/>
                    </a:cubicBezTo>
                    <a:cubicBezTo>
                      <a:pt x="86" y="655"/>
                      <a:pt x="64" y="669"/>
                      <a:pt x="60" y="671"/>
                    </a:cubicBezTo>
                    <a:cubicBezTo>
                      <a:pt x="56" y="671"/>
                      <a:pt x="52" y="671"/>
                      <a:pt x="47" y="670"/>
                    </a:cubicBezTo>
                    <a:cubicBezTo>
                      <a:pt x="46" y="673"/>
                      <a:pt x="44" y="675"/>
                      <a:pt x="42" y="677"/>
                    </a:cubicBezTo>
                    <a:cubicBezTo>
                      <a:pt x="34" y="681"/>
                      <a:pt x="27" y="672"/>
                      <a:pt x="20" y="679"/>
                    </a:cubicBezTo>
                    <a:cubicBezTo>
                      <a:pt x="13" y="680"/>
                      <a:pt x="0" y="692"/>
                      <a:pt x="6" y="704"/>
                    </a:cubicBezTo>
                    <a:cubicBezTo>
                      <a:pt x="14" y="720"/>
                      <a:pt x="26" y="740"/>
                      <a:pt x="43" y="747"/>
                    </a:cubicBezTo>
                    <a:cubicBezTo>
                      <a:pt x="49" y="750"/>
                      <a:pt x="55" y="746"/>
                      <a:pt x="62" y="750"/>
                    </a:cubicBezTo>
                    <a:cubicBezTo>
                      <a:pt x="64" y="750"/>
                      <a:pt x="71" y="753"/>
                      <a:pt x="75" y="751"/>
                    </a:cubicBezTo>
                    <a:cubicBezTo>
                      <a:pt x="85" y="747"/>
                      <a:pt x="97" y="747"/>
                      <a:pt x="109" y="742"/>
                    </a:cubicBezTo>
                    <a:cubicBezTo>
                      <a:pt x="117" y="738"/>
                      <a:pt x="128" y="729"/>
                      <a:pt x="138" y="725"/>
                    </a:cubicBezTo>
                    <a:cubicBezTo>
                      <a:pt x="142" y="725"/>
                      <a:pt x="147" y="725"/>
                      <a:pt x="151" y="725"/>
                    </a:cubicBezTo>
                    <a:cubicBezTo>
                      <a:pt x="153" y="724"/>
                      <a:pt x="156" y="719"/>
                      <a:pt x="158" y="718"/>
                    </a:cubicBezTo>
                    <a:cubicBezTo>
                      <a:pt x="177" y="710"/>
                      <a:pt x="199" y="703"/>
                      <a:pt x="217" y="691"/>
                    </a:cubicBezTo>
                    <a:cubicBezTo>
                      <a:pt x="233" y="680"/>
                      <a:pt x="277" y="652"/>
                      <a:pt x="299" y="657"/>
                    </a:cubicBezTo>
                    <a:cubicBezTo>
                      <a:pt x="307" y="669"/>
                      <a:pt x="299" y="690"/>
                      <a:pt x="303" y="707"/>
                    </a:cubicBezTo>
                    <a:cubicBezTo>
                      <a:pt x="311" y="741"/>
                      <a:pt x="303" y="804"/>
                      <a:pt x="303" y="847"/>
                    </a:cubicBezTo>
                    <a:cubicBezTo>
                      <a:pt x="294" y="845"/>
                      <a:pt x="283" y="862"/>
                      <a:pt x="266" y="854"/>
                    </a:cubicBezTo>
                    <a:cubicBezTo>
                      <a:pt x="248" y="846"/>
                      <a:pt x="223" y="841"/>
                      <a:pt x="204" y="835"/>
                    </a:cubicBezTo>
                    <a:cubicBezTo>
                      <a:pt x="201" y="835"/>
                      <a:pt x="198" y="835"/>
                      <a:pt x="195" y="836"/>
                    </a:cubicBezTo>
                    <a:cubicBezTo>
                      <a:pt x="154" y="814"/>
                      <a:pt x="114" y="794"/>
                      <a:pt x="74" y="775"/>
                    </a:cubicBezTo>
                    <a:cubicBezTo>
                      <a:pt x="71" y="775"/>
                      <a:pt x="69" y="776"/>
                      <a:pt x="66" y="777"/>
                    </a:cubicBezTo>
                    <a:cubicBezTo>
                      <a:pt x="65" y="778"/>
                      <a:pt x="64" y="779"/>
                      <a:pt x="63" y="780"/>
                    </a:cubicBezTo>
                    <a:cubicBezTo>
                      <a:pt x="64" y="797"/>
                      <a:pt x="107" y="820"/>
                      <a:pt x="121" y="829"/>
                    </a:cubicBezTo>
                    <a:cubicBezTo>
                      <a:pt x="129" y="833"/>
                      <a:pt x="135" y="842"/>
                      <a:pt x="143" y="847"/>
                    </a:cubicBezTo>
                    <a:cubicBezTo>
                      <a:pt x="146" y="843"/>
                      <a:pt x="160" y="852"/>
                      <a:pt x="164" y="854"/>
                    </a:cubicBezTo>
                    <a:cubicBezTo>
                      <a:pt x="186" y="867"/>
                      <a:pt x="210" y="875"/>
                      <a:pt x="233" y="885"/>
                    </a:cubicBezTo>
                    <a:cubicBezTo>
                      <a:pt x="233" y="885"/>
                      <a:pt x="277" y="894"/>
                      <a:pt x="281" y="895"/>
                    </a:cubicBezTo>
                    <a:cubicBezTo>
                      <a:pt x="295" y="901"/>
                      <a:pt x="312" y="907"/>
                      <a:pt x="329" y="906"/>
                    </a:cubicBezTo>
                    <a:cubicBezTo>
                      <a:pt x="329" y="906"/>
                      <a:pt x="329" y="906"/>
                      <a:pt x="330" y="906"/>
                    </a:cubicBezTo>
                    <a:cubicBezTo>
                      <a:pt x="332" y="903"/>
                      <a:pt x="332" y="897"/>
                      <a:pt x="333" y="895"/>
                    </a:cubicBezTo>
                    <a:cubicBezTo>
                      <a:pt x="338" y="885"/>
                      <a:pt x="350" y="876"/>
                      <a:pt x="354" y="866"/>
                    </a:cubicBezTo>
                    <a:cubicBezTo>
                      <a:pt x="358" y="856"/>
                      <a:pt x="347" y="799"/>
                      <a:pt x="342" y="787"/>
                    </a:cubicBezTo>
                    <a:cubicBezTo>
                      <a:pt x="343" y="775"/>
                      <a:pt x="343" y="763"/>
                      <a:pt x="343" y="751"/>
                    </a:cubicBezTo>
                    <a:cubicBezTo>
                      <a:pt x="335" y="722"/>
                      <a:pt x="334" y="678"/>
                      <a:pt x="333" y="654"/>
                    </a:cubicBezTo>
                    <a:cubicBezTo>
                      <a:pt x="338" y="650"/>
                      <a:pt x="343" y="645"/>
                      <a:pt x="348" y="643"/>
                    </a:cubicBezTo>
                    <a:cubicBezTo>
                      <a:pt x="357" y="642"/>
                      <a:pt x="365" y="641"/>
                      <a:pt x="374" y="641"/>
                    </a:cubicBezTo>
                    <a:cubicBezTo>
                      <a:pt x="375" y="639"/>
                      <a:pt x="376" y="637"/>
                      <a:pt x="378" y="635"/>
                    </a:cubicBezTo>
                    <a:cubicBezTo>
                      <a:pt x="384" y="632"/>
                      <a:pt x="402" y="633"/>
                      <a:pt x="412" y="629"/>
                    </a:cubicBezTo>
                    <a:cubicBezTo>
                      <a:pt x="414" y="628"/>
                      <a:pt x="416" y="623"/>
                      <a:pt x="418" y="622"/>
                    </a:cubicBezTo>
                    <a:cubicBezTo>
                      <a:pt x="421" y="621"/>
                      <a:pt x="425" y="624"/>
                      <a:pt x="426" y="624"/>
                    </a:cubicBezTo>
                    <a:cubicBezTo>
                      <a:pt x="434" y="626"/>
                      <a:pt x="442" y="619"/>
                      <a:pt x="445" y="616"/>
                    </a:cubicBezTo>
                    <a:cubicBezTo>
                      <a:pt x="469" y="623"/>
                      <a:pt x="503" y="644"/>
                      <a:pt x="530" y="633"/>
                    </a:cubicBezTo>
                    <a:cubicBezTo>
                      <a:pt x="551" y="625"/>
                      <a:pt x="571" y="584"/>
                      <a:pt x="544" y="567"/>
                    </a:cubicBezTo>
                    <a:cubicBezTo>
                      <a:pt x="513" y="547"/>
                      <a:pt x="481" y="550"/>
                      <a:pt x="444" y="561"/>
                    </a:cubicBezTo>
                    <a:cubicBezTo>
                      <a:pt x="425" y="566"/>
                      <a:pt x="403" y="564"/>
                      <a:pt x="385" y="570"/>
                    </a:cubicBezTo>
                    <a:cubicBezTo>
                      <a:pt x="378" y="570"/>
                      <a:pt x="370" y="570"/>
                      <a:pt x="363" y="570"/>
                    </a:cubicBezTo>
                    <a:cubicBezTo>
                      <a:pt x="353" y="573"/>
                      <a:pt x="342" y="576"/>
                      <a:pt x="331" y="574"/>
                    </a:cubicBezTo>
                    <a:cubicBezTo>
                      <a:pt x="331" y="573"/>
                      <a:pt x="331" y="571"/>
                      <a:pt x="331" y="570"/>
                    </a:cubicBezTo>
                    <a:cubicBezTo>
                      <a:pt x="337" y="566"/>
                      <a:pt x="342" y="560"/>
                      <a:pt x="348" y="557"/>
                    </a:cubicBezTo>
                    <a:cubicBezTo>
                      <a:pt x="355" y="557"/>
                      <a:pt x="362" y="556"/>
                      <a:pt x="369" y="556"/>
                    </a:cubicBezTo>
                    <a:cubicBezTo>
                      <a:pt x="388" y="547"/>
                      <a:pt x="412" y="528"/>
                      <a:pt x="422" y="509"/>
                    </a:cubicBezTo>
                    <a:cubicBezTo>
                      <a:pt x="425" y="503"/>
                      <a:pt x="439" y="492"/>
                      <a:pt x="434" y="481"/>
                    </a:cubicBezTo>
                    <a:cubicBezTo>
                      <a:pt x="434" y="479"/>
                      <a:pt x="406" y="461"/>
                      <a:pt x="402" y="460"/>
                    </a:cubicBezTo>
                    <a:cubicBezTo>
                      <a:pt x="379" y="462"/>
                      <a:pt x="355" y="465"/>
                      <a:pt x="331" y="467"/>
                    </a:cubicBezTo>
                    <a:cubicBezTo>
                      <a:pt x="323" y="467"/>
                      <a:pt x="315" y="467"/>
                      <a:pt x="306" y="467"/>
                    </a:cubicBezTo>
                    <a:cubicBezTo>
                      <a:pt x="304" y="468"/>
                      <a:pt x="303" y="472"/>
                      <a:pt x="300" y="473"/>
                    </a:cubicBezTo>
                    <a:cubicBezTo>
                      <a:pt x="299" y="472"/>
                      <a:pt x="297" y="471"/>
                      <a:pt x="296" y="471"/>
                    </a:cubicBezTo>
                    <a:cubicBezTo>
                      <a:pt x="296" y="469"/>
                      <a:pt x="296" y="468"/>
                      <a:pt x="296" y="467"/>
                    </a:cubicBezTo>
                    <a:cubicBezTo>
                      <a:pt x="313" y="460"/>
                      <a:pt x="327" y="443"/>
                      <a:pt x="342" y="436"/>
                    </a:cubicBezTo>
                    <a:cubicBezTo>
                      <a:pt x="346" y="435"/>
                      <a:pt x="350" y="435"/>
                      <a:pt x="353" y="434"/>
                    </a:cubicBezTo>
                    <a:cubicBezTo>
                      <a:pt x="357" y="432"/>
                      <a:pt x="364" y="424"/>
                      <a:pt x="368" y="423"/>
                    </a:cubicBezTo>
                    <a:cubicBezTo>
                      <a:pt x="370" y="424"/>
                      <a:pt x="373" y="425"/>
                      <a:pt x="375" y="426"/>
                    </a:cubicBezTo>
                    <a:cubicBezTo>
                      <a:pt x="398" y="416"/>
                      <a:pt x="434" y="410"/>
                      <a:pt x="459" y="401"/>
                    </a:cubicBezTo>
                    <a:cubicBezTo>
                      <a:pt x="464" y="401"/>
                      <a:pt x="469" y="401"/>
                      <a:pt x="474" y="401"/>
                    </a:cubicBezTo>
                    <a:cubicBezTo>
                      <a:pt x="510" y="389"/>
                      <a:pt x="552" y="379"/>
                      <a:pt x="586" y="364"/>
                    </a:cubicBezTo>
                    <a:cubicBezTo>
                      <a:pt x="616" y="350"/>
                      <a:pt x="649" y="340"/>
                      <a:pt x="648" y="299"/>
                    </a:cubicBezTo>
                    <a:cubicBezTo>
                      <a:pt x="622" y="273"/>
                      <a:pt x="543" y="293"/>
                      <a:pt x="513" y="305"/>
                    </a:cubicBezTo>
                    <a:close/>
                    <a:moveTo>
                      <a:pt x="244" y="294"/>
                    </a:moveTo>
                    <a:cubicBezTo>
                      <a:pt x="258" y="272"/>
                      <a:pt x="266" y="246"/>
                      <a:pt x="279" y="228"/>
                    </a:cubicBezTo>
                    <a:cubicBezTo>
                      <a:pt x="294" y="236"/>
                      <a:pt x="252" y="291"/>
                      <a:pt x="244" y="294"/>
                    </a:cubicBezTo>
                    <a:close/>
                    <a:moveTo>
                      <a:pt x="349" y="250"/>
                    </a:moveTo>
                    <a:cubicBezTo>
                      <a:pt x="345" y="246"/>
                      <a:pt x="341" y="242"/>
                      <a:pt x="336" y="238"/>
                    </a:cubicBezTo>
                    <a:cubicBezTo>
                      <a:pt x="326" y="215"/>
                      <a:pt x="352" y="193"/>
                      <a:pt x="362" y="178"/>
                    </a:cubicBezTo>
                    <a:cubicBezTo>
                      <a:pt x="363" y="178"/>
                      <a:pt x="363" y="178"/>
                      <a:pt x="364" y="178"/>
                    </a:cubicBezTo>
                    <a:cubicBezTo>
                      <a:pt x="361" y="199"/>
                      <a:pt x="359" y="255"/>
                      <a:pt x="365" y="272"/>
                    </a:cubicBezTo>
                    <a:cubicBezTo>
                      <a:pt x="356" y="271"/>
                      <a:pt x="353" y="256"/>
                      <a:pt x="349" y="250"/>
                    </a:cubicBezTo>
                    <a:close/>
                    <a:moveTo>
                      <a:pt x="385" y="229"/>
                    </a:moveTo>
                    <a:cubicBezTo>
                      <a:pt x="385" y="210"/>
                      <a:pt x="385" y="192"/>
                      <a:pt x="385" y="174"/>
                    </a:cubicBezTo>
                    <a:cubicBezTo>
                      <a:pt x="387" y="172"/>
                      <a:pt x="389" y="170"/>
                      <a:pt x="391" y="168"/>
                    </a:cubicBezTo>
                    <a:cubicBezTo>
                      <a:pt x="398" y="153"/>
                      <a:pt x="399" y="137"/>
                      <a:pt x="412" y="129"/>
                    </a:cubicBezTo>
                    <a:cubicBezTo>
                      <a:pt x="411" y="129"/>
                      <a:pt x="411" y="128"/>
                      <a:pt x="411" y="127"/>
                    </a:cubicBezTo>
                    <a:cubicBezTo>
                      <a:pt x="414" y="128"/>
                      <a:pt x="414" y="127"/>
                      <a:pt x="416" y="129"/>
                    </a:cubicBezTo>
                    <a:cubicBezTo>
                      <a:pt x="416" y="129"/>
                      <a:pt x="417" y="129"/>
                      <a:pt x="417" y="128"/>
                    </a:cubicBezTo>
                    <a:cubicBezTo>
                      <a:pt x="415" y="132"/>
                      <a:pt x="413" y="135"/>
                      <a:pt x="411" y="138"/>
                    </a:cubicBezTo>
                    <a:cubicBezTo>
                      <a:pt x="410" y="142"/>
                      <a:pt x="412" y="147"/>
                      <a:pt x="413" y="149"/>
                    </a:cubicBezTo>
                    <a:cubicBezTo>
                      <a:pt x="405" y="157"/>
                      <a:pt x="397" y="234"/>
                      <a:pt x="410" y="246"/>
                    </a:cubicBezTo>
                    <a:cubicBezTo>
                      <a:pt x="410" y="257"/>
                      <a:pt x="398" y="268"/>
                      <a:pt x="389" y="270"/>
                    </a:cubicBezTo>
                    <a:cubicBezTo>
                      <a:pt x="389" y="271"/>
                      <a:pt x="389" y="271"/>
                      <a:pt x="390" y="272"/>
                    </a:cubicBezTo>
                    <a:cubicBezTo>
                      <a:pt x="381" y="265"/>
                      <a:pt x="385" y="243"/>
                      <a:pt x="385" y="229"/>
                    </a:cubicBezTo>
                    <a:close/>
                    <a:moveTo>
                      <a:pt x="584" y="329"/>
                    </a:moveTo>
                    <a:cubicBezTo>
                      <a:pt x="538" y="360"/>
                      <a:pt x="476" y="375"/>
                      <a:pt x="414" y="388"/>
                    </a:cubicBezTo>
                    <a:cubicBezTo>
                      <a:pt x="407" y="369"/>
                      <a:pt x="428" y="364"/>
                      <a:pt x="433" y="353"/>
                    </a:cubicBezTo>
                    <a:cubicBezTo>
                      <a:pt x="433" y="351"/>
                      <a:pt x="433" y="348"/>
                      <a:pt x="433" y="346"/>
                    </a:cubicBezTo>
                    <a:cubicBezTo>
                      <a:pt x="433" y="346"/>
                      <a:pt x="434" y="346"/>
                      <a:pt x="434" y="347"/>
                    </a:cubicBezTo>
                    <a:cubicBezTo>
                      <a:pt x="434" y="346"/>
                      <a:pt x="434" y="346"/>
                      <a:pt x="434" y="345"/>
                    </a:cubicBezTo>
                    <a:cubicBezTo>
                      <a:pt x="435" y="344"/>
                      <a:pt x="468" y="333"/>
                      <a:pt x="470" y="334"/>
                    </a:cubicBezTo>
                    <a:cubicBezTo>
                      <a:pt x="476" y="337"/>
                      <a:pt x="493" y="329"/>
                      <a:pt x="500" y="326"/>
                    </a:cubicBezTo>
                    <a:cubicBezTo>
                      <a:pt x="505" y="329"/>
                      <a:pt x="562" y="313"/>
                      <a:pt x="569" y="310"/>
                    </a:cubicBezTo>
                    <a:cubicBezTo>
                      <a:pt x="579" y="307"/>
                      <a:pt x="586" y="310"/>
                      <a:pt x="592" y="305"/>
                    </a:cubicBezTo>
                    <a:cubicBezTo>
                      <a:pt x="600" y="304"/>
                      <a:pt x="625" y="305"/>
                      <a:pt x="626" y="306"/>
                    </a:cubicBezTo>
                    <a:cubicBezTo>
                      <a:pt x="627" y="306"/>
                      <a:pt x="628" y="306"/>
                      <a:pt x="629" y="306"/>
                    </a:cubicBezTo>
                    <a:cubicBezTo>
                      <a:pt x="622" y="316"/>
                      <a:pt x="595" y="322"/>
                      <a:pt x="584" y="329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ŝlîďè">
                <a:extLst>
                  <a:ext uri="{FF2B5EF4-FFF2-40B4-BE49-F238E27FC236}">
                    <a16:creationId xmlns:a16="http://schemas.microsoft.com/office/drawing/2014/main" id="{DCE6A2F0-92BD-48B5-9788-21C34EE1F7BD}"/>
                  </a:ext>
                </a:extLst>
              </p:cNvPr>
              <p:cNvSpPr/>
              <p:nvPr/>
            </p:nvSpPr>
            <p:spPr bwMode="auto">
              <a:xfrm>
                <a:off x="6967538" y="4999035"/>
                <a:ext cx="112713" cy="184150"/>
              </a:xfrm>
              <a:custGeom>
                <a:avLst/>
                <a:gdLst>
                  <a:gd name="T0" fmla="*/ 4 w 111"/>
                  <a:gd name="T1" fmla="*/ 181 h 181"/>
                  <a:gd name="T2" fmla="*/ 16 w 111"/>
                  <a:gd name="T3" fmla="*/ 163 h 181"/>
                  <a:gd name="T4" fmla="*/ 87 w 111"/>
                  <a:gd name="T5" fmla="*/ 91 h 181"/>
                  <a:gd name="T6" fmla="*/ 106 w 111"/>
                  <a:gd name="T7" fmla="*/ 60 h 181"/>
                  <a:gd name="T8" fmla="*/ 93 w 111"/>
                  <a:gd name="T9" fmla="*/ 0 h 181"/>
                  <a:gd name="T10" fmla="*/ 90 w 111"/>
                  <a:gd name="T11" fmla="*/ 0 h 181"/>
                  <a:gd name="T12" fmla="*/ 46 w 111"/>
                  <a:gd name="T13" fmla="*/ 94 h 181"/>
                  <a:gd name="T14" fmla="*/ 0 w 111"/>
                  <a:gd name="T15" fmla="*/ 177 h 181"/>
                  <a:gd name="T16" fmla="*/ 3 w 111"/>
                  <a:gd name="T17" fmla="*/ 181 h 181"/>
                  <a:gd name="T18" fmla="*/ 4 w 111"/>
                  <a:gd name="T1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181">
                    <a:moveTo>
                      <a:pt x="4" y="181"/>
                    </a:moveTo>
                    <a:cubicBezTo>
                      <a:pt x="10" y="176"/>
                      <a:pt x="11" y="168"/>
                      <a:pt x="16" y="163"/>
                    </a:cubicBezTo>
                    <a:cubicBezTo>
                      <a:pt x="40" y="141"/>
                      <a:pt x="63" y="115"/>
                      <a:pt x="87" y="91"/>
                    </a:cubicBezTo>
                    <a:cubicBezTo>
                      <a:pt x="91" y="87"/>
                      <a:pt x="108" y="64"/>
                      <a:pt x="106" y="60"/>
                    </a:cubicBezTo>
                    <a:cubicBezTo>
                      <a:pt x="111" y="37"/>
                      <a:pt x="108" y="12"/>
                      <a:pt x="93" y="0"/>
                    </a:cubicBezTo>
                    <a:cubicBezTo>
                      <a:pt x="92" y="0"/>
                      <a:pt x="91" y="0"/>
                      <a:pt x="90" y="0"/>
                    </a:cubicBezTo>
                    <a:cubicBezTo>
                      <a:pt x="70" y="27"/>
                      <a:pt x="59" y="65"/>
                      <a:pt x="46" y="94"/>
                    </a:cubicBezTo>
                    <a:cubicBezTo>
                      <a:pt x="32" y="124"/>
                      <a:pt x="11" y="143"/>
                      <a:pt x="0" y="177"/>
                    </a:cubicBezTo>
                    <a:cubicBezTo>
                      <a:pt x="1" y="179"/>
                      <a:pt x="2" y="180"/>
                      <a:pt x="3" y="181"/>
                    </a:cubicBezTo>
                    <a:cubicBezTo>
                      <a:pt x="3" y="181"/>
                      <a:pt x="4" y="181"/>
                      <a:pt x="4" y="181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slîḓé">
                <a:extLst>
                  <a:ext uri="{FF2B5EF4-FFF2-40B4-BE49-F238E27FC236}">
                    <a16:creationId xmlns:a16="http://schemas.microsoft.com/office/drawing/2014/main" id="{393BCE12-52A8-4CAE-AE72-D1D449847C44}"/>
                  </a:ext>
                </a:extLst>
              </p:cNvPr>
              <p:cNvSpPr/>
              <p:nvPr/>
            </p:nvSpPr>
            <p:spPr bwMode="auto">
              <a:xfrm>
                <a:off x="7018338" y="5157785"/>
                <a:ext cx="57150" cy="71437"/>
              </a:xfrm>
              <a:custGeom>
                <a:avLst/>
                <a:gdLst>
                  <a:gd name="T0" fmla="*/ 1 w 56"/>
                  <a:gd name="T1" fmla="*/ 65 h 70"/>
                  <a:gd name="T2" fmla="*/ 5 w 56"/>
                  <a:gd name="T3" fmla="*/ 70 h 70"/>
                  <a:gd name="T4" fmla="*/ 52 w 56"/>
                  <a:gd name="T5" fmla="*/ 48 h 70"/>
                  <a:gd name="T6" fmla="*/ 55 w 56"/>
                  <a:gd name="T7" fmla="*/ 26 h 70"/>
                  <a:gd name="T8" fmla="*/ 11 w 56"/>
                  <a:gd name="T9" fmla="*/ 0 h 70"/>
                  <a:gd name="T10" fmla="*/ 4 w 56"/>
                  <a:gd name="T11" fmla="*/ 30 h 70"/>
                  <a:gd name="T12" fmla="*/ 6 w 56"/>
                  <a:gd name="T13" fmla="*/ 46 h 70"/>
                  <a:gd name="T14" fmla="*/ 1 w 56"/>
                  <a:gd name="T15" fmla="*/ 6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70">
                    <a:moveTo>
                      <a:pt x="1" y="65"/>
                    </a:moveTo>
                    <a:cubicBezTo>
                      <a:pt x="2" y="67"/>
                      <a:pt x="3" y="68"/>
                      <a:pt x="5" y="70"/>
                    </a:cubicBezTo>
                    <a:cubicBezTo>
                      <a:pt x="23" y="67"/>
                      <a:pt x="36" y="52"/>
                      <a:pt x="52" y="48"/>
                    </a:cubicBezTo>
                    <a:cubicBezTo>
                      <a:pt x="56" y="41"/>
                      <a:pt x="55" y="33"/>
                      <a:pt x="55" y="26"/>
                    </a:cubicBezTo>
                    <a:cubicBezTo>
                      <a:pt x="42" y="15"/>
                      <a:pt x="31" y="1"/>
                      <a:pt x="11" y="0"/>
                    </a:cubicBezTo>
                    <a:cubicBezTo>
                      <a:pt x="7" y="4"/>
                      <a:pt x="0" y="19"/>
                      <a:pt x="4" y="30"/>
                    </a:cubicBezTo>
                    <a:cubicBezTo>
                      <a:pt x="5" y="32"/>
                      <a:pt x="8" y="41"/>
                      <a:pt x="6" y="46"/>
                    </a:cubicBezTo>
                    <a:cubicBezTo>
                      <a:pt x="4" y="50"/>
                      <a:pt x="1" y="59"/>
                      <a:pt x="1" y="65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sliḓè">
                <a:extLst>
                  <a:ext uri="{FF2B5EF4-FFF2-40B4-BE49-F238E27FC236}">
                    <a16:creationId xmlns:a16="http://schemas.microsoft.com/office/drawing/2014/main" id="{86C7ADCE-7555-467C-9EBA-197171FFAC62}"/>
                  </a:ext>
                </a:extLst>
              </p:cNvPr>
              <p:cNvSpPr/>
              <p:nvPr/>
            </p:nvSpPr>
            <p:spPr bwMode="auto">
              <a:xfrm>
                <a:off x="6881813" y="5394322"/>
                <a:ext cx="50800" cy="155575"/>
              </a:xfrm>
              <a:custGeom>
                <a:avLst/>
                <a:gdLst>
                  <a:gd name="T0" fmla="*/ 31 w 50"/>
                  <a:gd name="T1" fmla="*/ 148 h 154"/>
                  <a:gd name="T2" fmla="*/ 40 w 50"/>
                  <a:gd name="T3" fmla="*/ 89 h 154"/>
                  <a:gd name="T4" fmla="*/ 39 w 50"/>
                  <a:gd name="T5" fmla="*/ 58 h 154"/>
                  <a:gd name="T6" fmla="*/ 48 w 50"/>
                  <a:gd name="T7" fmla="*/ 3 h 154"/>
                  <a:gd name="T8" fmla="*/ 42 w 50"/>
                  <a:gd name="T9" fmla="*/ 0 h 154"/>
                  <a:gd name="T10" fmla="*/ 11 w 50"/>
                  <a:gd name="T11" fmla="*/ 56 h 154"/>
                  <a:gd name="T12" fmla="*/ 12 w 50"/>
                  <a:gd name="T13" fmla="*/ 70 h 154"/>
                  <a:gd name="T14" fmla="*/ 6 w 50"/>
                  <a:gd name="T15" fmla="*/ 79 h 154"/>
                  <a:gd name="T16" fmla="*/ 6 w 50"/>
                  <a:gd name="T17" fmla="*/ 102 h 154"/>
                  <a:gd name="T18" fmla="*/ 10 w 50"/>
                  <a:gd name="T19" fmla="*/ 154 h 154"/>
                  <a:gd name="T20" fmla="*/ 31 w 50"/>
                  <a:gd name="T21" fmla="*/ 14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154">
                    <a:moveTo>
                      <a:pt x="31" y="148"/>
                    </a:moveTo>
                    <a:cubicBezTo>
                      <a:pt x="39" y="134"/>
                      <a:pt x="40" y="109"/>
                      <a:pt x="40" y="89"/>
                    </a:cubicBezTo>
                    <a:cubicBezTo>
                      <a:pt x="40" y="78"/>
                      <a:pt x="40" y="68"/>
                      <a:pt x="39" y="58"/>
                    </a:cubicBezTo>
                    <a:cubicBezTo>
                      <a:pt x="48" y="47"/>
                      <a:pt x="50" y="22"/>
                      <a:pt x="48" y="3"/>
                    </a:cubicBezTo>
                    <a:cubicBezTo>
                      <a:pt x="45" y="1"/>
                      <a:pt x="46" y="1"/>
                      <a:pt x="42" y="0"/>
                    </a:cubicBezTo>
                    <a:cubicBezTo>
                      <a:pt x="34" y="19"/>
                      <a:pt x="20" y="36"/>
                      <a:pt x="11" y="56"/>
                    </a:cubicBezTo>
                    <a:cubicBezTo>
                      <a:pt x="12" y="61"/>
                      <a:pt x="12" y="66"/>
                      <a:pt x="12" y="70"/>
                    </a:cubicBezTo>
                    <a:cubicBezTo>
                      <a:pt x="11" y="73"/>
                      <a:pt x="7" y="76"/>
                      <a:pt x="6" y="79"/>
                    </a:cubicBezTo>
                    <a:cubicBezTo>
                      <a:pt x="6" y="86"/>
                      <a:pt x="6" y="94"/>
                      <a:pt x="6" y="102"/>
                    </a:cubicBezTo>
                    <a:cubicBezTo>
                      <a:pt x="0" y="114"/>
                      <a:pt x="0" y="139"/>
                      <a:pt x="10" y="154"/>
                    </a:cubicBezTo>
                    <a:cubicBezTo>
                      <a:pt x="22" y="154"/>
                      <a:pt x="23" y="150"/>
                      <a:pt x="31" y="148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0" name="iṧḻiḓé">
              <a:extLst>
                <a:ext uri="{FF2B5EF4-FFF2-40B4-BE49-F238E27FC236}">
                  <a16:creationId xmlns:a16="http://schemas.microsoft.com/office/drawing/2014/main" id="{4CE7D124-A0F5-4FC3-8619-FADF87A9A049}"/>
                </a:ext>
              </a:extLst>
            </p:cNvPr>
            <p:cNvGrpSpPr/>
            <p:nvPr/>
          </p:nvGrpSpPr>
          <p:grpSpPr>
            <a:xfrm>
              <a:off x="7273918" y="2792408"/>
              <a:ext cx="599342" cy="855718"/>
              <a:chOff x="6115050" y="4976810"/>
              <a:chExt cx="560388" cy="800100"/>
            </a:xfrm>
          </p:grpSpPr>
          <p:sp>
            <p:nvSpPr>
              <p:cNvPr id="33" name="isļïḓê">
                <a:extLst>
                  <a:ext uri="{FF2B5EF4-FFF2-40B4-BE49-F238E27FC236}">
                    <a16:creationId xmlns:a16="http://schemas.microsoft.com/office/drawing/2014/main" id="{4C759D4D-4336-4ED2-9BA3-6A18A84B2445}"/>
                  </a:ext>
                </a:extLst>
              </p:cNvPr>
              <p:cNvSpPr/>
              <p:nvPr/>
            </p:nvSpPr>
            <p:spPr bwMode="auto">
              <a:xfrm>
                <a:off x="6115050" y="4976810"/>
                <a:ext cx="477838" cy="792162"/>
              </a:xfrm>
              <a:custGeom>
                <a:avLst/>
                <a:gdLst>
                  <a:gd name="T0" fmla="*/ 471 w 471"/>
                  <a:gd name="T1" fmla="*/ 354 h 778"/>
                  <a:gd name="T2" fmla="*/ 358 w 471"/>
                  <a:gd name="T3" fmla="*/ 323 h 778"/>
                  <a:gd name="T4" fmla="*/ 351 w 471"/>
                  <a:gd name="T5" fmla="*/ 337 h 778"/>
                  <a:gd name="T6" fmla="*/ 384 w 471"/>
                  <a:gd name="T7" fmla="*/ 358 h 778"/>
                  <a:gd name="T8" fmla="*/ 366 w 471"/>
                  <a:gd name="T9" fmla="*/ 387 h 778"/>
                  <a:gd name="T10" fmla="*/ 288 w 471"/>
                  <a:gd name="T11" fmla="*/ 435 h 778"/>
                  <a:gd name="T12" fmla="*/ 288 w 471"/>
                  <a:gd name="T13" fmla="*/ 418 h 778"/>
                  <a:gd name="T14" fmla="*/ 288 w 471"/>
                  <a:gd name="T15" fmla="*/ 403 h 778"/>
                  <a:gd name="T16" fmla="*/ 305 w 471"/>
                  <a:gd name="T17" fmla="*/ 352 h 778"/>
                  <a:gd name="T18" fmla="*/ 305 w 471"/>
                  <a:gd name="T19" fmla="*/ 336 h 778"/>
                  <a:gd name="T20" fmla="*/ 315 w 471"/>
                  <a:gd name="T21" fmla="*/ 315 h 778"/>
                  <a:gd name="T22" fmla="*/ 316 w 471"/>
                  <a:gd name="T23" fmla="*/ 291 h 778"/>
                  <a:gd name="T24" fmla="*/ 326 w 471"/>
                  <a:gd name="T25" fmla="*/ 223 h 778"/>
                  <a:gd name="T26" fmla="*/ 329 w 471"/>
                  <a:gd name="T27" fmla="*/ 170 h 778"/>
                  <a:gd name="T28" fmla="*/ 346 w 471"/>
                  <a:gd name="T29" fmla="*/ 98 h 778"/>
                  <a:gd name="T30" fmla="*/ 356 w 471"/>
                  <a:gd name="T31" fmla="*/ 26 h 778"/>
                  <a:gd name="T32" fmla="*/ 303 w 471"/>
                  <a:gd name="T33" fmla="*/ 0 h 778"/>
                  <a:gd name="T34" fmla="*/ 288 w 471"/>
                  <a:gd name="T35" fmla="*/ 47 h 778"/>
                  <a:gd name="T36" fmla="*/ 292 w 471"/>
                  <a:gd name="T37" fmla="*/ 60 h 778"/>
                  <a:gd name="T38" fmla="*/ 288 w 471"/>
                  <a:gd name="T39" fmla="*/ 135 h 778"/>
                  <a:gd name="T40" fmla="*/ 281 w 471"/>
                  <a:gd name="T41" fmla="*/ 178 h 778"/>
                  <a:gd name="T42" fmla="*/ 283 w 471"/>
                  <a:gd name="T43" fmla="*/ 191 h 778"/>
                  <a:gd name="T44" fmla="*/ 276 w 471"/>
                  <a:gd name="T45" fmla="*/ 215 h 778"/>
                  <a:gd name="T46" fmla="*/ 277 w 471"/>
                  <a:gd name="T47" fmla="*/ 245 h 778"/>
                  <a:gd name="T48" fmla="*/ 246 w 471"/>
                  <a:gd name="T49" fmla="*/ 391 h 778"/>
                  <a:gd name="T50" fmla="*/ 247 w 471"/>
                  <a:gd name="T51" fmla="*/ 405 h 778"/>
                  <a:gd name="T52" fmla="*/ 240 w 471"/>
                  <a:gd name="T53" fmla="*/ 414 h 778"/>
                  <a:gd name="T54" fmla="*/ 224 w 471"/>
                  <a:gd name="T55" fmla="*/ 470 h 778"/>
                  <a:gd name="T56" fmla="*/ 141 w 471"/>
                  <a:gd name="T57" fmla="*/ 533 h 778"/>
                  <a:gd name="T58" fmla="*/ 106 w 471"/>
                  <a:gd name="T59" fmla="*/ 563 h 778"/>
                  <a:gd name="T60" fmla="*/ 63 w 471"/>
                  <a:gd name="T61" fmla="*/ 583 h 778"/>
                  <a:gd name="T62" fmla="*/ 57 w 471"/>
                  <a:gd name="T63" fmla="*/ 591 h 778"/>
                  <a:gd name="T64" fmla="*/ 71 w 471"/>
                  <a:gd name="T65" fmla="*/ 619 h 778"/>
                  <a:gd name="T66" fmla="*/ 78 w 471"/>
                  <a:gd name="T67" fmla="*/ 623 h 778"/>
                  <a:gd name="T68" fmla="*/ 117 w 471"/>
                  <a:gd name="T69" fmla="*/ 598 h 778"/>
                  <a:gd name="T70" fmla="*/ 140 w 471"/>
                  <a:gd name="T71" fmla="*/ 577 h 778"/>
                  <a:gd name="T72" fmla="*/ 152 w 471"/>
                  <a:gd name="T73" fmla="*/ 563 h 778"/>
                  <a:gd name="T74" fmla="*/ 169 w 471"/>
                  <a:gd name="T75" fmla="*/ 554 h 778"/>
                  <a:gd name="T76" fmla="*/ 181 w 471"/>
                  <a:gd name="T77" fmla="*/ 539 h 778"/>
                  <a:gd name="T78" fmla="*/ 192 w 471"/>
                  <a:gd name="T79" fmla="*/ 537 h 778"/>
                  <a:gd name="T80" fmla="*/ 206 w 471"/>
                  <a:gd name="T81" fmla="*/ 522 h 778"/>
                  <a:gd name="T82" fmla="*/ 211 w 471"/>
                  <a:gd name="T83" fmla="*/ 524 h 778"/>
                  <a:gd name="T84" fmla="*/ 186 w 471"/>
                  <a:gd name="T85" fmla="*/ 584 h 778"/>
                  <a:gd name="T86" fmla="*/ 86 w 471"/>
                  <a:gd name="T87" fmla="*/ 703 h 778"/>
                  <a:gd name="T88" fmla="*/ 77 w 471"/>
                  <a:gd name="T89" fmla="*/ 703 h 778"/>
                  <a:gd name="T90" fmla="*/ 35 w 471"/>
                  <a:gd name="T91" fmla="*/ 720 h 778"/>
                  <a:gd name="T92" fmla="*/ 10 w 471"/>
                  <a:gd name="T93" fmla="*/ 720 h 778"/>
                  <a:gd name="T94" fmla="*/ 0 w 471"/>
                  <a:gd name="T95" fmla="*/ 728 h 778"/>
                  <a:gd name="T96" fmla="*/ 11 w 471"/>
                  <a:gd name="T97" fmla="*/ 746 h 778"/>
                  <a:gd name="T98" fmla="*/ 143 w 471"/>
                  <a:gd name="T99" fmla="*/ 731 h 778"/>
                  <a:gd name="T100" fmla="*/ 235 w 471"/>
                  <a:gd name="T101" fmla="*/ 584 h 778"/>
                  <a:gd name="T102" fmla="*/ 270 w 471"/>
                  <a:gd name="T103" fmla="*/ 489 h 778"/>
                  <a:gd name="T104" fmla="*/ 327 w 471"/>
                  <a:gd name="T105" fmla="*/ 452 h 778"/>
                  <a:gd name="T106" fmla="*/ 471 w 471"/>
                  <a:gd name="T107" fmla="*/ 354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1" h="778">
                    <a:moveTo>
                      <a:pt x="471" y="354"/>
                    </a:moveTo>
                    <a:cubicBezTo>
                      <a:pt x="467" y="329"/>
                      <a:pt x="390" y="322"/>
                      <a:pt x="358" y="323"/>
                    </a:cubicBezTo>
                    <a:cubicBezTo>
                      <a:pt x="355" y="327"/>
                      <a:pt x="351" y="330"/>
                      <a:pt x="351" y="337"/>
                    </a:cubicBezTo>
                    <a:cubicBezTo>
                      <a:pt x="362" y="342"/>
                      <a:pt x="370" y="356"/>
                      <a:pt x="384" y="358"/>
                    </a:cubicBezTo>
                    <a:cubicBezTo>
                      <a:pt x="396" y="375"/>
                      <a:pt x="379" y="381"/>
                      <a:pt x="366" y="387"/>
                    </a:cubicBezTo>
                    <a:cubicBezTo>
                      <a:pt x="358" y="391"/>
                      <a:pt x="288" y="433"/>
                      <a:pt x="288" y="435"/>
                    </a:cubicBezTo>
                    <a:cubicBezTo>
                      <a:pt x="276" y="432"/>
                      <a:pt x="287" y="422"/>
                      <a:pt x="288" y="418"/>
                    </a:cubicBezTo>
                    <a:cubicBezTo>
                      <a:pt x="288" y="413"/>
                      <a:pt x="288" y="408"/>
                      <a:pt x="288" y="403"/>
                    </a:cubicBezTo>
                    <a:cubicBezTo>
                      <a:pt x="296" y="386"/>
                      <a:pt x="299" y="370"/>
                      <a:pt x="305" y="352"/>
                    </a:cubicBezTo>
                    <a:cubicBezTo>
                      <a:pt x="305" y="347"/>
                      <a:pt x="305" y="341"/>
                      <a:pt x="305" y="336"/>
                    </a:cubicBezTo>
                    <a:cubicBezTo>
                      <a:pt x="308" y="331"/>
                      <a:pt x="313" y="321"/>
                      <a:pt x="315" y="315"/>
                    </a:cubicBezTo>
                    <a:cubicBezTo>
                      <a:pt x="316" y="307"/>
                      <a:pt x="316" y="299"/>
                      <a:pt x="316" y="291"/>
                    </a:cubicBezTo>
                    <a:cubicBezTo>
                      <a:pt x="323" y="271"/>
                      <a:pt x="319" y="240"/>
                      <a:pt x="326" y="223"/>
                    </a:cubicBezTo>
                    <a:cubicBezTo>
                      <a:pt x="326" y="223"/>
                      <a:pt x="327" y="173"/>
                      <a:pt x="329" y="170"/>
                    </a:cubicBezTo>
                    <a:cubicBezTo>
                      <a:pt x="337" y="151"/>
                      <a:pt x="340" y="120"/>
                      <a:pt x="346" y="98"/>
                    </a:cubicBezTo>
                    <a:cubicBezTo>
                      <a:pt x="350" y="82"/>
                      <a:pt x="363" y="37"/>
                      <a:pt x="356" y="26"/>
                    </a:cubicBezTo>
                    <a:cubicBezTo>
                      <a:pt x="345" y="9"/>
                      <a:pt x="322" y="5"/>
                      <a:pt x="303" y="0"/>
                    </a:cubicBezTo>
                    <a:cubicBezTo>
                      <a:pt x="295" y="12"/>
                      <a:pt x="287" y="27"/>
                      <a:pt x="288" y="47"/>
                    </a:cubicBezTo>
                    <a:cubicBezTo>
                      <a:pt x="289" y="52"/>
                      <a:pt x="294" y="54"/>
                      <a:pt x="292" y="60"/>
                    </a:cubicBezTo>
                    <a:cubicBezTo>
                      <a:pt x="286" y="78"/>
                      <a:pt x="284" y="111"/>
                      <a:pt x="288" y="135"/>
                    </a:cubicBezTo>
                    <a:cubicBezTo>
                      <a:pt x="284" y="143"/>
                      <a:pt x="283" y="165"/>
                      <a:pt x="281" y="178"/>
                    </a:cubicBezTo>
                    <a:cubicBezTo>
                      <a:pt x="281" y="182"/>
                      <a:pt x="282" y="186"/>
                      <a:pt x="283" y="191"/>
                    </a:cubicBezTo>
                    <a:cubicBezTo>
                      <a:pt x="280" y="198"/>
                      <a:pt x="278" y="209"/>
                      <a:pt x="276" y="215"/>
                    </a:cubicBezTo>
                    <a:cubicBezTo>
                      <a:pt x="276" y="225"/>
                      <a:pt x="276" y="235"/>
                      <a:pt x="277" y="245"/>
                    </a:cubicBezTo>
                    <a:cubicBezTo>
                      <a:pt x="263" y="290"/>
                      <a:pt x="265" y="349"/>
                      <a:pt x="246" y="391"/>
                    </a:cubicBezTo>
                    <a:cubicBezTo>
                      <a:pt x="247" y="396"/>
                      <a:pt x="247" y="400"/>
                      <a:pt x="247" y="405"/>
                    </a:cubicBezTo>
                    <a:cubicBezTo>
                      <a:pt x="246" y="407"/>
                      <a:pt x="241" y="411"/>
                      <a:pt x="240" y="414"/>
                    </a:cubicBezTo>
                    <a:cubicBezTo>
                      <a:pt x="235" y="430"/>
                      <a:pt x="236" y="460"/>
                      <a:pt x="224" y="470"/>
                    </a:cubicBezTo>
                    <a:cubicBezTo>
                      <a:pt x="200" y="491"/>
                      <a:pt x="168" y="515"/>
                      <a:pt x="141" y="533"/>
                    </a:cubicBezTo>
                    <a:cubicBezTo>
                      <a:pt x="129" y="541"/>
                      <a:pt x="118" y="556"/>
                      <a:pt x="106" y="563"/>
                    </a:cubicBezTo>
                    <a:cubicBezTo>
                      <a:pt x="95" y="570"/>
                      <a:pt x="65" y="570"/>
                      <a:pt x="63" y="583"/>
                    </a:cubicBezTo>
                    <a:cubicBezTo>
                      <a:pt x="58" y="584"/>
                      <a:pt x="58" y="585"/>
                      <a:pt x="57" y="591"/>
                    </a:cubicBezTo>
                    <a:cubicBezTo>
                      <a:pt x="62" y="597"/>
                      <a:pt x="69" y="610"/>
                      <a:pt x="71" y="619"/>
                    </a:cubicBezTo>
                    <a:cubicBezTo>
                      <a:pt x="73" y="621"/>
                      <a:pt x="75" y="622"/>
                      <a:pt x="78" y="623"/>
                    </a:cubicBezTo>
                    <a:cubicBezTo>
                      <a:pt x="94" y="623"/>
                      <a:pt x="108" y="607"/>
                      <a:pt x="117" y="598"/>
                    </a:cubicBezTo>
                    <a:cubicBezTo>
                      <a:pt x="124" y="591"/>
                      <a:pt x="132" y="584"/>
                      <a:pt x="140" y="577"/>
                    </a:cubicBezTo>
                    <a:cubicBezTo>
                      <a:pt x="143" y="574"/>
                      <a:pt x="147" y="566"/>
                      <a:pt x="152" y="563"/>
                    </a:cubicBezTo>
                    <a:cubicBezTo>
                      <a:pt x="158" y="560"/>
                      <a:pt x="163" y="557"/>
                      <a:pt x="169" y="554"/>
                    </a:cubicBezTo>
                    <a:cubicBezTo>
                      <a:pt x="173" y="549"/>
                      <a:pt x="177" y="544"/>
                      <a:pt x="181" y="539"/>
                    </a:cubicBezTo>
                    <a:cubicBezTo>
                      <a:pt x="185" y="538"/>
                      <a:pt x="188" y="537"/>
                      <a:pt x="192" y="537"/>
                    </a:cubicBezTo>
                    <a:cubicBezTo>
                      <a:pt x="195" y="534"/>
                      <a:pt x="203" y="526"/>
                      <a:pt x="206" y="522"/>
                    </a:cubicBezTo>
                    <a:cubicBezTo>
                      <a:pt x="208" y="523"/>
                      <a:pt x="209" y="523"/>
                      <a:pt x="211" y="524"/>
                    </a:cubicBezTo>
                    <a:cubicBezTo>
                      <a:pt x="211" y="549"/>
                      <a:pt x="195" y="565"/>
                      <a:pt x="186" y="584"/>
                    </a:cubicBezTo>
                    <a:cubicBezTo>
                      <a:pt x="168" y="625"/>
                      <a:pt x="122" y="683"/>
                      <a:pt x="86" y="703"/>
                    </a:cubicBezTo>
                    <a:cubicBezTo>
                      <a:pt x="83" y="703"/>
                      <a:pt x="80" y="703"/>
                      <a:pt x="77" y="703"/>
                    </a:cubicBezTo>
                    <a:cubicBezTo>
                      <a:pt x="66" y="707"/>
                      <a:pt x="47" y="714"/>
                      <a:pt x="35" y="720"/>
                    </a:cubicBezTo>
                    <a:cubicBezTo>
                      <a:pt x="27" y="720"/>
                      <a:pt x="18" y="720"/>
                      <a:pt x="10" y="720"/>
                    </a:cubicBezTo>
                    <a:cubicBezTo>
                      <a:pt x="7" y="722"/>
                      <a:pt x="4" y="725"/>
                      <a:pt x="0" y="728"/>
                    </a:cubicBezTo>
                    <a:cubicBezTo>
                      <a:pt x="0" y="739"/>
                      <a:pt x="6" y="740"/>
                      <a:pt x="11" y="746"/>
                    </a:cubicBezTo>
                    <a:cubicBezTo>
                      <a:pt x="42" y="778"/>
                      <a:pt x="124" y="759"/>
                      <a:pt x="143" y="731"/>
                    </a:cubicBezTo>
                    <a:cubicBezTo>
                      <a:pt x="175" y="683"/>
                      <a:pt x="208" y="637"/>
                      <a:pt x="235" y="584"/>
                    </a:cubicBezTo>
                    <a:cubicBezTo>
                      <a:pt x="250" y="552"/>
                      <a:pt x="254" y="521"/>
                      <a:pt x="270" y="489"/>
                    </a:cubicBezTo>
                    <a:cubicBezTo>
                      <a:pt x="275" y="480"/>
                      <a:pt x="317" y="460"/>
                      <a:pt x="327" y="452"/>
                    </a:cubicBezTo>
                    <a:cubicBezTo>
                      <a:pt x="374" y="417"/>
                      <a:pt x="424" y="388"/>
                      <a:pt x="471" y="354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ṣ1îḋe">
                <a:extLst>
                  <a:ext uri="{FF2B5EF4-FFF2-40B4-BE49-F238E27FC236}">
                    <a16:creationId xmlns:a16="http://schemas.microsoft.com/office/drawing/2014/main" id="{4C6EDB00-A2AC-4DC9-A6F5-121F20B18E21}"/>
                  </a:ext>
                </a:extLst>
              </p:cNvPr>
              <p:cNvSpPr/>
              <p:nvPr/>
            </p:nvSpPr>
            <p:spPr bwMode="auto">
              <a:xfrm>
                <a:off x="6384925" y="5484810"/>
                <a:ext cx="290513" cy="292100"/>
              </a:xfrm>
              <a:custGeom>
                <a:avLst/>
                <a:gdLst>
                  <a:gd name="T0" fmla="*/ 229 w 286"/>
                  <a:gd name="T1" fmla="*/ 216 h 287"/>
                  <a:gd name="T2" fmla="*/ 225 w 286"/>
                  <a:gd name="T3" fmla="*/ 211 h 287"/>
                  <a:gd name="T4" fmla="*/ 210 w 286"/>
                  <a:gd name="T5" fmla="*/ 210 h 287"/>
                  <a:gd name="T6" fmla="*/ 206 w 286"/>
                  <a:gd name="T7" fmla="*/ 205 h 287"/>
                  <a:gd name="T8" fmla="*/ 194 w 286"/>
                  <a:gd name="T9" fmla="*/ 205 h 287"/>
                  <a:gd name="T10" fmla="*/ 171 w 286"/>
                  <a:gd name="T11" fmla="*/ 192 h 287"/>
                  <a:gd name="T12" fmla="*/ 151 w 286"/>
                  <a:gd name="T13" fmla="*/ 169 h 287"/>
                  <a:gd name="T14" fmla="*/ 117 w 286"/>
                  <a:gd name="T15" fmla="*/ 142 h 287"/>
                  <a:gd name="T16" fmla="*/ 107 w 286"/>
                  <a:gd name="T17" fmla="*/ 120 h 287"/>
                  <a:gd name="T18" fmla="*/ 66 w 286"/>
                  <a:gd name="T19" fmla="*/ 56 h 287"/>
                  <a:gd name="T20" fmla="*/ 14 w 286"/>
                  <a:gd name="T21" fmla="*/ 0 h 287"/>
                  <a:gd name="T22" fmla="*/ 40 w 286"/>
                  <a:gd name="T23" fmla="*/ 118 h 287"/>
                  <a:gd name="T24" fmla="*/ 65 w 286"/>
                  <a:gd name="T25" fmla="*/ 182 h 287"/>
                  <a:gd name="T26" fmla="*/ 66 w 286"/>
                  <a:gd name="T27" fmla="*/ 204 h 287"/>
                  <a:gd name="T28" fmla="*/ 88 w 286"/>
                  <a:gd name="T29" fmla="*/ 257 h 287"/>
                  <a:gd name="T30" fmla="*/ 103 w 286"/>
                  <a:gd name="T31" fmla="*/ 268 h 287"/>
                  <a:gd name="T32" fmla="*/ 151 w 286"/>
                  <a:gd name="T33" fmla="*/ 276 h 287"/>
                  <a:gd name="T34" fmla="*/ 172 w 286"/>
                  <a:gd name="T35" fmla="*/ 276 h 287"/>
                  <a:gd name="T36" fmla="*/ 183 w 286"/>
                  <a:gd name="T37" fmla="*/ 270 h 287"/>
                  <a:gd name="T38" fmla="*/ 232 w 286"/>
                  <a:gd name="T39" fmla="*/ 269 h 287"/>
                  <a:gd name="T40" fmla="*/ 286 w 286"/>
                  <a:gd name="T41" fmla="*/ 238 h 287"/>
                  <a:gd name="T42" fmla="*/ 229 w 286"/>
                  <a:gd name="T43" fmla="*/ 216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6" h="287">
                    <a:moveTo>
                      <a:pt x="229" y="216"/>
                    </a:moveTo>
                    <a:cubicBezTo>
                      <a:pt x="228" y="214"/>
                      <a:pt x="226" y="212"/>
                      <a:pt x="225" y="211"/>
                    </a:cubicBezTo>
                    <a:cubicBezTo>
                      <a:pt x="220" y="210"/>
                      <a:pt x="215" y="210"/>
                      <a:pt x="210" y="210"/>
                    </a:cubicBezTo>
                    <a:cubicBezTo>
                      <a:pt x="209" y="208"/>
                      <a:pt x="208" y="206"/>
                      <a:pt x="206" y="205"/>
                    </a:cubicBezTo>
                    <a:cubicBezTo>
                      <a:pt x="202" y="205"/>
                      <a:pt x="198" y="205"/>
                      <a:pt x="194" y="205"/>
                    </a:cubicBezTo>
                    <a:cubicBezTo>
                      <a:pt x="201" y="202"/>
                      <a:pt x="175" y="194"/>
                      <a:pt x="171" y="192"/>
                    </a:cubicBezTo>
                    <a:cubicBezTo>
                      <a:pt x="164" y="184"/>
                      <a:pt x="157" y="177"/>
                      <a:pt x="151" y="169"/>
                    </a:cubicBezTo>
                    <a:cubicBezTo>
                      <a:pt x="142" y="158"/>
                      <a:pt x="125" y="155"/>
                      <a:pt x="117" y="142"/>
                    </a:cubicBezTo>
                    <a:cubicBezTo>
                      <a:pt x="119" y="141"/>
                      <a:pt x="109" y="123"/>
                      <a:pt x="107" y="120"/>
                    </a:cubicBezTo>
                    <a:cubicBezTo>
                      <a:pt x="94" y="107"/>
                      <a:pt x="75" y="72"/>
                      <a:pt x="66" y="56"/>
                    </a:cubicBezTo>
                    <a:cubicBezTo>
                      <a:pt x="55" y="37"/>
                      <a:pt x="41" y="2"/>
                      <a:pt x="14" y="0"/>
                    </a:cubicBezTo>
                    <a:cubicBezTo>
                      <a:pt x="0" y="23"/>
                      <a:pt x="32" y="95"/>
                      <a:pt x="40" y="118"/>
                    </a:cubicBezTo>
                    <a:cubicBezTo>
                      <a:pt x="48" y="141"/>
                      <a:pt x="55" y="165"/>
                      <a:pt x="65" y="182"/>
                    </a:cubicBezTo>
                    <a:cubicBezTo>
                      <a:pt x="65" y="189"/>
                      <a:pt x="66" y="197"/>
                      <a:pt x="66" y="204"/>
                    </a:cubicBezTo>
                    <a:cubicBezTo>
                      <a:pt x="74" y="223"/>
                      <a:pt x="78" y="242"/>
                      <a:pt x="88" y="257"/>
                    </a:cubicBezTo>
                    <a:cubicBezTo>
                      <a:pt x="93" y="261"/>
                      <a:pt x="98" y="264"/>
                      <a:pt x="103" y="268"/>
                    </a:cubicBezTo>
                    <a:cubicBezTo>
                      <a:pt x="122" y="278"/>
                      <a:pt x="128" y="287"/>
                      <a:pt x="151" y="276"/>
                    </a:cubicBezTo>
                    <a:cubicBezTo>
                      <a:pt x="158" y="276"/>
                      <a:pt x="165" y="276"/>
                      <a:pt x="172" y="276"/>
                    </a:cubicBezTo>
                    <a:cubicBezTo>
                      <a:pt x="175" y="274"/>
                      <a:pt x="179" y="272"/>
                      <a:pt x="183" y="270"/>
                    </a:cubicBezTo>
                    <a:cubicBezTo>
                      <a:pt x="199" y="269"/>
                      <a:pt x="216" y="269"/>
                      <a:pt x="232" y="269"/>
                    </a:cubicBezTo>
                    <a:cubicBezTo>
                      <a:pt x="258" y="256"/>
                      <a:pt x="267" y="261"/>
                      <a:pt x="286" y="238"/>
                    </a:cubicBezTo>
                    <a:cubicBezTo>
                      <a:pt x="272" y="217"/>
                      <a:pt x="250" y="226"/>
                      <a:pt x="229" y="216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1" name="ï$ḷíḑé">
              <a:extLst>
                <a:ext uri="{FF2B5EF4-FFF2-40B4-BE49-F238E27FC236}">
                  <a16:creationId xmlns:a16="http://schemas.microsoft.com/office/drawing/2014/main" id="{2F16DC79-2F0C-43C0-86F8-FF01BD26555F}"/>
                </a:ext>
              </a:extLst>
            </p:cNvPr>
            <p:cNvSpPr/>
            <p:nvPr/>
          </p:nvSpPr>
          <p:spPr bwMode="auto">
            <a:xfrm>
              <a:off x="6615743" y="3000099"/>
              <a:ext cx="425964" cy="517912"/>
            </a:xfrm>
            <a:custGeom>
              <a:avLst/>
              <a:gdLst>
                <a:gd name="T0" fmla="*/ 20 w 354"/>
                <a:gd name="T1" fmla="*/ 276 h 430"/>
                <a:gd name="T2" fmla="*/ 22 w 354"/>
                <a:gd name="T3" fmla="*/ 302 h 430"/>
                <a:gd name="T4" fmla="*/ 27 w 354"/>
                <a:gd name="T5" fmla="*/ 307 h 430"/>
                <a:gd name="T6" fmla="*/ 25 w 354"/>
                <a:gd name="T7" fmla="*/ 328 h 430"/>
                <a:gd name="T8" fmla="*/ 49 w 354"/>
                <a:gd name="T9" fmla="*/ 418 h 430"/>
                <a:gd name="T10" fmla="*/ 68 w 354"/>
                <a:gd name="T11" fmla="*/ 408 h 430"/>
                <a:gd name="T12" fmla="*/ 70 w 354"/>
                <a:gd name="T13" fmla="*/ 387 h 430"/>
                <a:gd name="T14" fmla="*/ 83 w 354"/>
                <a:gd name="T15" fmla="*/ 331 h 430"/>
                <a:gd name="T16" fmla="*/ 50 w 354"/>
                <a:gd name="T17" fmla="*/ 251 h 430"/>
                <a:gd name="T18" fmla="*/ 50 w 354"/>
                <a:gd name="T19" fmla="*/ 237 h 430"/>
                <a:gd name="T20" fmla="*/ 44 w 354"/>
                <a:gd name="T21" fmla="*/ 232 h 430"/>
                <a:gd name="T22" fmla="*/ 50 w 354"/>
                <a:gd name="T23" fmla="*/ 196 h 430"/>
                <a:gd name="T24" fmla="*/ 79 w 354"/>
                <a:gd name="T25" fmla="*/ 177 h 430"/>
                <a:gd name="T26" fmla="*/ 85 w 354"/>
                <a:gd name="T27" fmla="*/ 169 h 430"/>
                <a:gd name="T28" fmla="*/ 111 w 354"/>
                <a:gd name="T29" fmla="*/ 152 h 430"/>
                <a:gd name="T30" fmla="*/ 168 w 354"/>
                <a:gd name="T31" fmla="*/ 99 h 430"/>
                <a:gd name="T32" fmla="*/ 193 w 354"/>
                <a:gd name="T33" fmla="*/ 85 h 430"/>
                <a:gd name="T34" fmla="*/ 293 w 354"/>
                <a:gd name="T35" fmla="*/ 47 h 430"/>
                <a:gd name="T36" fmla="*/ 272 w 354"/>
                <a:gd name="T37" fmla="*/ 101 h 430"/>
                <a:gd name="T38" fmla="*/ 241 w 354"/>
                <a:gd name="T39" fmla="*/ 177 h 430"/>
                <a:gd name="T40" fmla="*/ 241 w 354"/>
                <a:gd name="T41" fmla="*/ 190 h 430"/>
                <a:gd name="T42" fmla="*/ 230 w 354"/>
                <a:gd name="T43" fmla="*/ 208 h 430"/>
                <a:gd name="T44" fmla="*/ 230 w 354"/>
                <a:gd name="T45" fmla="*/ 225 h 430"/>
                <a:gd name="T46" fmla="*/ 218 w 354"/>
                <a:gd name="T47" fmla="*/ 245 h 430"/>
                <a:gd name="T48" fmla="*/ 218 w 354"/>
                <a:gd name="T49" fmla="*/ 263 h 430"/>
                <a:gd name="T50" fmla="*/ 213 w 354"/>
                <a:gd name="T51" fmla="*/ 267 h 430"/>
                <a:gd name="T52" fmla="*/ 210 w 354"/>
                <a:gd name="T53" fmla="*/ 279 h 430"/>
                <a:gd name="T54" fmla="*/ 210 w 354"/>
                <a:gd name="T55" fmla="*/ 281 h 430"/>
                <a:gd name="T56" fmla="*/ 193 w 354"/>
                <a:gd name="T57" fmla="*/ 248 h 430"/>
                <a:gd name="T58" fmla="*/ 106 w 354"/>
                <a:gd name="T59" fmla="*/ 189 h 430"/>
                <a:gd name="T60" fmla="*/ 103 w 354"/>
                <a:gd name="T61" fmla="*/ 267 h 430"/>
                <a:gd name="T62" fmla="*/ 131 w 354"/>
                <a:gd name="T63" fmla="*/ 332 h 430"/>
                <a:gd name="T64" fmla="*/ 112 w 354"/>
                <a:gd name="T65" fmla="*/ 365 h 430"/>
                <a:gd name="T66" fmla="*/ 90 w 354"/>
                <a:gd name="T67" fmla="*/ 396 h 430"/>
                <a:gd name="T68" fmla="*/ 85 w 354"/>
                <a:gd name="T69" fmla="*/ 407 h 430"/>
                <a:gd name="T70" fmla="*/ 89 w 354"/>
                <a:gd name="T71" fmla="*/ 412 h 430"/>
                <a:gd name="T72" fmla="*/ 143 w 354"/>
                <a:gd name="T73" fmla="*/ 366 h 430"/>
                <a:gd name="T74" fmla="*/ 154 w 354"/>
                <a:gd name="T75" fmla="*/ 366 h 430"/>
                <a:gd name="T76" fmla="*/ 208 w 354"/>
                <a:gd name="T77" fmla="*/ 430 h 430"/>
                <a:gd name="T78" fmla="*/ 213 w 354"/>
                <a:gd name="T79" fmla="*/ 430 h 430"/>
                <a:gd name="T80" fmla="*/ 260 w 354"/>
                <a:gd name="T81" fmla="*/ 289 h 430"/>
                <a:gd name="T82" fmla="*/ 282 w 354"/>
                <a:gd name="T83" fmla="*/ 224 h 430"/>
                <a:gd name="T84" fmla="*/ 281 w 354"/>
                <a:gd name="T85" fmla="*/ 214 h 430"/>
                <a:gd name="T86" fmla="*/ 292 w 354"/>
                <a:gd name="T87" fmla="*/ 186 h 430"/>
                <a:gd name="T88" fmla="*/ 294 w 354"/>
                <a:gd name="T89" fmla="*/ 170 h 430"/>
                <a:gd name="T90" fmla="*/ 311 w 354"/>
                <a:gd name="T91" fmla="*/ 138 h 430"/>
                <a:gd name="T92" fmla="*/ 317 w 354"/>
                <a:gd name="T93" fmla="*/ 111 h 430"/>
                <a:gd name="T94" fmla="*/ 330 w 354"/>
                <a:gd name="T95" fmla="*/ 92 h 430"/>
                <a:gd name="T96" fmla="*/ 343 w 354"/>
                <a:gd name="T97" fmla="*/ 40 h 430"/>
                <a:gd name="T98" fmla="*/ 291 w 354"/>
                <a:gd name="T99" fmla="*/ 0 h 430"/>
                <a:gd name="T100" fmla="*/ 272 w 354"/>
                <a:gd name="T101" fmla="*/ 8 h 430"/>
                <a:gd name="T102" fmla="*/ 210 w 354"/>
                <a:gd name="T103" fmla="*/ 31 h 430"/>
                <a:gd name="T104" fmla="*/ 176 w 354"/>
                <a:gd name="T105" fmla="*/ 53 h 430"/>
                <a:gd name="T106" fmla="*/ 168 w 354"/>
                <a:gd name="T107" fmla="*/ 52 h 430"/>
                <a:gd name="T108" fmla="*/ 162 w 354"/>
                <a:gd name="T109" fmla="*/ 59 h 430"/>
                <a:gd name="T110" fmla="*/ 143 w 354"/>
                <a:gd name="T111" fmla="*/ 65 h 430"/>
                <a:gd name="T112" fmla="*/ 75 w 354"/>
                <a:gd name="T113" fmla="*/ 109 h 430"/>
                <a:gd name="T114" fmla="*/ 26 w 354"/>
                <a:gd name="T115" fmla="*/ 155 h 430"/>
                <a:gd name="T116" fmla="*/ 25 w 354"/>
                <a:gd name="T117" fmla="*/ 222 h 430"/>
                <a:gd name="T118" fmla="*/ 7 w 354"/>
                <a:gd name="T119" fmla="*/ 227 h 430"/>
                <a:gd name="T120" fmla="*/ 15 w 354"/>
                <a:gd name="T121" fmla="*/ 269 h 430"/>
                <a:gd name="T122" fmla="*/ 20 w 354"/>
                <a:gd name="T123" fmla="*/ 276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4" h="430">
                  <a:moveTo>
                    <a:pt x="20" y="276"/>
                  </a:moveTo>
                  <a:cubicBezTo>
                    <a:pt x="21" y="285"/>
                    <a:pt x="22" y="293"/>
                    <a:pt x="22" y="302"/>
                  </a:cubicBezTo>
                  <a:cubicBezTo>
                    <a:pt x="24" y="304"/>
                    <a:pt x="25" y="305"/>
                    <a:pt x="27" y="307"/>
                  </a:cubicBezTo>
                  <a:cubicBezTo>
                    <a:pt x="27" y="314"/>
                    <a:pt x="26" y="321"/>
                    <a:pt x="25" y="328"/>
                  </a:cubicBezTo>
                  <a:cubicBezTo>
                    <a:pt x="33" y="356"/>
                    <a:pt x="27" y="403"/>
                    <a:pt x="49" y="418"/>
                  </a:cubicBezTo>
                  <a:cubicBezTo>
                    <a:pt x="56" y="425"/>
                    <a:pt x="65" y="412"/>
                    <a:pt x="68" y="408"/>
                  </a:cubicBezTo>
                  <a:cubicBezTo>
                    <a:pt x="68" y="401"/>
                    <a:pt x="69" y="394"/>
                    <a:pt x="70" y="387"/>
                  </a:cubicBezTo>
                  <a:cubicBezTo>
                    <a:pt x="76" y="375"/>
                    <a:pt x="86" y="354"/>
                    <a:pt x="83" y="331"/>
                  </a:cubicBezTo>
                  <a:cubicBezTo>
                    <a:pt x="78" y="299"/>
                    <a:pt x="61" y="276"/>
                    <a:pt x="50" y="251"/>
                  </a:cubicBezTo>
                  <a:cubicBezTo>
                    <a:pt x="50" y="246"/>
                    <a:pt x="50" y="242"/>
                    <a:pt x="50" y="237"/>
                  </a:cubicBezTo>
                  <a:cubicBezTo>
                    <a:pt x="48" y="235"/>
                    <a:pt x="46" y="234"/>
                    <a:pt x="44" y="232"/>
                  </a:cubicBezTo>
                  <a:cubicBezTo>
                    <a:pt x="39" y="222"/>
                    <a:pt x="50" y="209"/>
                    <a:pt x="50" y="196"/>
                  </a:cubicBezTo>
                  <a:cubicBezTo>
                    <a:pt x="59" y="186"/>
                    <a:pt x="66" y="184"/>
                    <a:pt x="79" y="177"/>
                  </a:cubicBezTo>
                  <a:cubicBezTo>
                    <a:pt x="81" y="174"/>
                    <a:pt x="83" y="172"/>
                    <a:pt x="85" y="169"/>
                  </a:cubicBezTo>
                  <a:cubicBezTo>
                    <a:pt x="94" y="164"/>
                    <a:pt x="102" y="158"/>
                    <a:pt x="111" y="152"/>
                  </a:cubicBezTo>
                  <a:cubicBezTo>
                    <a:pt x="126" y="142"/>
                    <a:pt x="158" y="112"/>
                    <a:pt x="168" y="99"/>
                  </a:cubicBezTo>
                  <a:cubicBezTo>
                    <a:pt x="169" y="101"/>
                    <a:pt x="188" y="88"/>
                    <a:pt x="193" y="85"/>
                  </a:cubicBezTo>
                  <a:cubicBezTo>
                    <a:pt x="222" y="70"/>
                    <a:pt x="248" y="46"/>
                    <a:pt x="293" y="47"/>
                  </a:cubicBezTo>
                  <a:cubicBezTo>
                    <a:pt x="292" y="59"/>
                    <a:pt x="278" y="86"/>
                    <a:pt x="272" y="101"/>
                  </a:cubicBezTo>
                  <a:cubicBezTo>
                    <a:pt x="259" y="128"/>
                    <a:pt x="255" y="152"/>
                    <a:pt x="241" y="177"/>
                  </a:cubicBezTo>
                  <a:cubicBezTo>
                    <a:pt x="241" y="181"/>
                    <a:pt x="241" y="186"/>
                    <a:pt x="241" y="190"/>
                  </a:cubicBezTo>
                  <a:cubicBezTo>
                    <a:pt x="239" y="194"/>
                    <a:pt x="232" y="203"/>
                    <a:pt x="230" y="208"/>
                  </a:cubicBezTo>
                  <a:cubicBezTo>
                    <a:pt x="230" y="213"/>
                    <a:pt x="230" y="219"/>
                    <a:pt x="230" y="225"/>
                  </a:cubicBezTo>
                  <a:cubicBezTo>
                    <a:pt x="228" y="232"/>
                    <a:pt x="221" y="238"/>
                    <a:pt x="218" y="245"/>
                  </a:cubicBezTo>
                  <a:cubicBezTo>
                    <a:pt x="218" y="251"/>
                    <a:pt x="218" y="257"/>
                    <a:pt x="218" y="263"/>
                  </a:cubicBezTo>
                  <a:cubicBezTo>
                    <a:pt x="216" y="265"/>
                    <a:pt x="214" y="266"/>
                    <a:pt x="213" y="267"/>
                  </a:cubicBezTo>
                  <a:cubicBezTo>
                    <a:pt x="212" y="270"/>
                    <a:pt x="213" y="276"/>
                    <a:pt x="210" y="279"/>
                  </a:cubicBezTo>
                  <a:cubicBezTo>
                    <a:pt x="210" y="280"/>
                    <a:pt x="210" y="280"/>
                    <a:pt x="210" y="281"/>
                  </a:cubicBezTo>
                  <a:cubicBezTo>
                    <a:pt x="201" y="277"/>
                    <a:pt x="199" y="257"/>
                    <a:pt x="193" y="248"/>
                  </a:cubicBezTo>
                  <a:cubicBezTo>
                    <a:pt x="175" y="223"/>
                    <a:pt x="147" y="190"/>
                    <a:pt x="106" y="189"/>
                  </a:cubicBezTo>
                  <a:cubicBezTo>
                    <a:pt x="89" y="206"/>
                    <a:pt x="93" y="245"/>
                    <a:pt x="103" y="267"/>
                  </a:cubicBezTo>
                  <a:cubicBezTo>
                    <a:pt x="106" y="275"/>
                    <a:pt x="133" y="322"/>
                    <a:pt x="131" y="332"/>
                  </a:cubicBezTo>
                  <a:cubicBezTo>
                    <a:pt x="128" y="344"/>
                    <a:pt x="118" y="357"/>
                    <a:pt x="112" y="365"/>
                  </a:cubicBezTo>
                  <a:cubicBezTo>
                    <a:pt x="106" y="374"/>
                    <a:pt x="102" y="394"/>
                    <a:pt x="90" y="396"/>
                  </a:cubicBezTo>
                  <a:cubicBezTo>
                    <a:pt x="85" y="402"/>
                    <a:pt x="86" y="401"/>
                    <a:pt x="85" y="407"/>
                  </a:cubicBezTo>
                  <a:cubicBezTo>
                    <a:pt x="86" y="409"/>
                    <a:pt x="88" y="410"/>
                    <a:pt x="89" y="412"/>
                  </a:cubicBezTo>
                  <a:cubicBezTo>
                    <a:pt x="106" y="411"/>
                    <a:pt x="136" y="378"/>
                    <a:pt x="143" y="366"/>
                  </a:cubicBezTo>
                  <a:cubicBezTo>
                    <a:pt x="147" y="366"/>
                    <a:pt x="151" y="366"/>
                    <a:pt x="154" y="366"/>
                  </a:cubicBezTo>
                  <a:cubicBezTo>
                    <a:pt x="173" y="387"/>
                    <a:pt x="194" y="406"/>
                    <a:pt x="208" y="430"/>
                  </a:cubicBezTo>
                  <a:cubicBezTo>
                    <a:pt x="209" y="430"/>
                    <a:pt x="211" y="430"/>
                    <a:pt x="213" y="430"/>
                  </a:cubicBezTo>
                  <a:cubicBezTo>
                    <a:pt x="249" y="405"/>
                    <a:pt x="244" y="337"/>
                    <a:pt x="260" y="289"/>
                  </a:cubicBezTo>
                  <a:cubicBezTo>
                    <a:pt x="266" y="271"/>
                    <a:pt x="275" y="244"/>
                    <a:pt x="282" y="224"/>
                  </a:cubicBezTo>
                  <a:cubicBezTo>
                    <a:pt x="281" y="221"/>
                    <a:pt x="281" y="217"/>
                    <a:pt x="281" y="214"/>
                  </a:cubicBezTo>
                  <a:cubicBezTo>
                    <a:pt x="284" y="206"/>
                    <a:pt x="290" y="191"/>
                    <a:pt x="292" y="186"/>
                  </a:cubicBezTo>
                  <a:cubicBezTo>
                    <a:pt x="292" y="181"/>
                    <a:pt x="293" y="176"/>
                    <a:pt x="294" y="170"/>
                  </a:cubicBezTo>
                  <a:cubicBezTo>
                    <a:pt x="298" y="161"/>
                    <a:pt x="309" y="149"/>
                    <a:pt x="311" y="138"/>
                  </a:cubicBezTo>
                  <a:cubicBezTo>
                    <a:pt x="313" y="130"/>
                    <a:pt x="313" y="122"/>
                    <a:pt x="317" y="111"/>
                  </a:cubicBezTo>
                  <a:cubicBezTo>
                    <a:pt x="318" y="114"/>
                    <a:pt x="329" y="94"/>
                    <a:pt x="330" y="92"/>
                  </a:cubicBezTo>
                  <a:cubicBezTo>
                    <a:pt x="337" y="75"/>
                    <a:pt x="337" y="57"/>
                    <a:pt x="343" y="40"/>
                  </a:cubicBezTo>
                  <a:cubicBezTo>
                    <a:pt x="354" y="9"/>
                    <a:pt x="317" y="0"/>
                    <a:pt x="291" y="0"/>
                  </a:cubicBezTo>
                  <a:cubicBezTo>
                    <a:pt x="287" y="8"/>
                    <a:pt x="280" y="5"/>
                    <a:pt x="272" y="8"/>
                  </a:cubicBezTo>
                  <a:cubicBezTo>
                    <a:pt x="261" y="12"/>
                    <a:pt x="217" y="31"/>
                    <a:pt x="210" y="31"/>
                  </a:cubicBezTo>
                  <a:cubicBezTo>
                    <a:pt x="200" y="37"/>
                    <a:pt x="187" y="48"/>
                    <a:pt x="176" y="53"/>
                  </a:cubicBezTo>
                  <a:cubicBezTo>
                    <a:pt x="173" y="53"/>
                    <a:pt x="170" y="53"/>
                    <a:pt x="168" y="52"/>
                  </a:cubicBezTo>
                  <a:cubicBezTo>
                    <a:pt x="166" y="55"/>
                    <a:pt x="164" y="57"/>
                    <a:pt x="162" y="59"/>
                  </a:cubicBezTo>
                  <a:cubicBezTo>
                    <a:pt x="155" y="63"/>
                    <a:pt x="149" y="61"/>
                    <a:pt x="143" y="65"/>
                  </a:cubicBezTo>
                  <a:cubicBezTo>
                    <a:pt x="122" y="78"/>
                    <a:pt x="97" y="95"/>
                    <a:pt x="75" y="109"/>
                  </a:cubicBezTo>
                  <a:cubicBezTo>
                    <a:pt x="58" y="120"/>
                    <a:pt x="34" y="135"/>
                    <a:pt x="26" y="155"/>
                  </a:cubicBezTo>
                  <a:cubicBezTo>
                    <a:pt x="20" y="173"/>
                    <a:pt x="24" y="201"/>
                    <a:pt x="25" y="222"/>
                  </a:cubicBezTo>
                  <a:cubicBezTo>
                    <a:pt x="22" y="224"/>
                    <a:pt x="10" y="224"/>
                    <a:pt x="7" y="227"/>
                  </a:cubicBezTo>
                  <a:cubicBezTo>
                    <a:pt x="0" y="233"/>
                    <a:pt x="11" y="261"/>
                    <a:pt x="15" y="269"/>
                  </a:cubicBezTo>
                  <a:cubicBezTo>
                    <a:pt x="16" y="271"/>
                    <a:pt x="18" y="274"/>
                    <a:pt x="20" y="276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ṧḷîḍé">
              <a:extLst>
                <a:ext uri="{FF2B5EF4-FFF2-40B4-BE49-F238E27FC236}">
                  <a16:creationId xmlns:a16="http://schemas.microsoft.com/office/drawing/2014/main" id="{5249D7B4-33DF-4A59-BC57-AEE81219AC77}"/>
                </a:ext>
              </a:extLst>
            </p:cNvPr>
            <p:cNvSpPr/>
            <p:nvPr/>
          </p:nvSpPr>
          <p:spPr bwMode="auto">
            <a:xfrm>
              <a:off x="6527548" y="3450476"/>
              <a:ext cx="514159" cy="247697"/>
            </a:xfrm>
            <a:custGeom>
              <a:avLst/>
              <a:gdLst>
                <a:gd name="T0" fmla="*/ 365 w 428"/>
                <a:gd name="T1" fmla="*/ 1 h 206"/>
                <a:gd name="T2" fmla="*/ 278 w 428"/>
                <a:gd name="T3" fmla="*/ 25 h 206"/>
                <a:gd name="T4" fmla="*/ 257 w 428"/>
                <a:gd name="T5" fmla="*/ 24 h 206"/>
                <a:gd name="T6" fmla="*/ 249 w 428"/>
                <a:gd name="T7" fmla="*/ 30 h 206"/>
                <a:gd name="T8" fmla="*/ 233 w 428"/>
                <a:gd name="T9" fmla="*/ 30 h 206"/>
                <a:gd name="T10" fmla="*/ 225 w 428"/>
                <a:gd name="T11" fmla="*/ 36 h 206"/>
                <a:gd name="T12" fmla="*/ 213 w 428"/>
                <a:gd name="T13" fmla="*/ 36 h 206"/>
                <a:gd name="T14" fmla="*/ 206 w 428"/>
                <a:gd name="T15" fmla="*/ 43 h 206"/>
                <a:gd name="T16" fmla="*/ 196 w 428"/>
                <a:gd name="T17" fmla="*/ 42 h 206"/>
                <a:gd name="T18" fmla="*/ 178 w 428"/>
                <a:gd name="T19" fmla="*/ 54 h 206"/>
                <a:gd name="T20" fmla="*/ 163 w 428"/>
                <a:gd name="T21" fmla="*/ 55 h 206"/>
                <a:gd name="T22" fmla="*/ 157 w 428"/>
                <a:gd name="T23" fmla="*/ 62 h 206"/>
                <a:gd name="T24" fmla="*/ 131 w 428"/>
                <a:gd name="T25" fmla="*/ 68 h 206"/>
                <a:gd name="T26" fmla="*/ 111 w 428"/>
                <a:gd name="T27" fmla="*/ 80 h 206"/>
                <a:gd name="T28" fmla="*/ 104 w 428"/>
                <a:gd name="T29" fmla="*/ 78 h 206"/>
                <a:gd name="T30" fmla="*/ 77 w 428"/>
                <a:gd name="T31" fmla="*/ 91 h 206"/>
                <a:gd name="T32" fmla="*/ 57 w 428"/>
                <a:gd name="T33" fmla="*/ 96 h 206"/>
                <a:gd name="T34" fmla="*/ 7 w 428"/>
                <a:gd name="T35" fmla="*/ 106 h 206"/>
                <a:gd name="T36" fmla="*/ 5 w 428"/>
                <a:gd name="T37" fmla="*/ 144 h 206"/>
                <a:gd name="T38" fmla="*/ 51 w 428"/>
                <a:gd name="T39" fmla="*/ 206 h 206"/>
                <a:gd name="T40" fmla="*/ 103 w 428"/>
                <a:gd name="T41" fmla="*/ 170 h 206"/>
                <a:gd name="T42" fmla="*/ 122 w 428"/>
                <a:gd name="T43" fmla="*/ 154 h 206"/>
                <a:gd name="T44" fmla="*/ 141 w 428"/>
                <a:gd name="T45" fmla="*/ 136 h 206"/>
                <a:gd name="T46" fmla="*/ 216 w 428"/>
                <a:gd name="T47" fmla="*/ 95 h 206"/>
                <a:gd name="T48" fmla="*/ 312 w 428"/>
                <a:gd name="T49" fmla="*/ 68 h 206"/>
                <a:gd name="T50" fmla="*/ 315 w 428"/>
                <a:gd name="T51" fmla="*/ 69 h 206"/>
                <a:gd name="T52" fmla="*/ 318 w 428"/>
                <a:gd name="T53" fmla="*/ 69 h 206"/>
                <a:gd name="T54" fmla="*/ 282 w 428"/>
                <a:gd name="T55" fmla="*/ 97 h 206"/>
                <a:gd name="T56" fmla="*/ 278 w 428"/>
                <a:gd name="T57" fmla="*/ 110 h 206"/>
                <a:gd name="T58" fmla="*/ 320 w 428"/>
                <a:gd name="T59" fmla="*/ 95 h 206"/>
                <a:gd name="T60" fmla="*/ 335 w 428"/>
                <a:gd name="T61" fmla="*/ 95 h 206"/>
                <a:gd name="T62" fmla="*/ 427 w 428"/>
                <a:gd name="T63" fmla="*/ 42 h 206"/>
                <a:gd name="T64" fmla="*/ 365 w 428"/>
                <a:gd name="T65" fmla="*/ 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8" h="206">
                  <a:moveTo>
                    <a:pt x="365" y="1"/>
                  </a:moveTo>
                  <a:cubicBezTo>
                    <a:pt x="356" y="12"/>
                    <a:pt x="297" y="17"/>
                    <a:pt x="278" y="25"/>
                  </a:cubicBezTo>
                  <a:cubicBezTo>
                    <a:pt x="271" y="24"/>
                    <a:pt x="264" y="24"/>
                    <a:pt x="257" y="24"/>
                  </a:cubicBezTo>
                  <a:cubicBezTo>
                    <a:pt x="254" y="26"/>
                    <a:pt x="252" y="28"/>
                    <a:pt x="249" y="30"/>
                  </a:cubicBezTo>
                  <a:cubicBezTo>
                    <a:pt x="244" y="30"/>
                    <a:pt x="238" y="30"/>
                    <a:pt x="233" y="30"/>
                  </a:cubicBezTo>
                  <a:cubicBezTo>
                    <a:pt x="230" y="32"/>
                    <a:pt x="227" y="34"/>
                    <a:pt x="225" y="36"/>
                  </a:cubicBezTo>
                  <a:cubicBezTo>
                    <a:pt x="221" y="36"/>
                    <a:pt x="217" y="36"/>
                    <a:pt x="213" y="36"/>
                  </a:cubicBezTo>
                  <a:cubicBezTo>
                    <a:pt x="211" y="39"/>
                    <a:pt x="208" y="41"/>
                    <a:pt x="206" y="43"/>
                  </a:cubicBezTo>
                  <a:cubicBezTo>
                    <a:pt x="202" y="43"/>
                    <a:pt x="199" y="43"/>
                    <a:pt x="196" y="42"/>
                  </a:cubicBezTo>
                  <a:cubicBezTo>
                    <a:pt x="192" y="44"/>
                    <a:pt x="183" y="50"/>
                    <a:pt x="178" y="54"/>
                  </a:cubicBezTo>
                  <a:cubicBezTo>
                    <a:pt x="173" y="54"/>
                    <a:pt x="168" y="55"/>
                    <a:pt x="163" y="55"/>
                  </a:cubicBezTo>
                  <a:cubicBezTo>
                    <a:pt x="161" y="57"/>
                    <a:pt x="159" y="59"/>
                    <a:pt x="157" y="62"/>
                  </a:cubicBezTo>
                  <a:cubicBezTo>
                    <a:pt x="147" y="66"/>
                    <a:pt x="140" y="64"/>
                    <a:pt x="131" y="68"/>
                  </a:cubicBezTo>
                  <a:cubicBezTo>
                    <a:pt x="123" y="71"/>
                    <a:pt x="117" y="78"/>
                    <a:pt x="111" y="80"/>
                  </a:cubicBezTo>
                  <a:cubicBezTo>
                    <a:pt x="109" y="80"/>
                    <a:pt x="106" y="79"/>
                    <a:pt x="104" y="78"/>
                  </a:cubicBezTo>
                  <a:cubicBezTo>
                    <a:pt x="96" y="82"/>
                    <a:pt x="85" y="88"/>
                    <a:pt x="77" y="91"/>
                  </a:cubicBezTo>
                  <a:cubicBezTo>
                    <a:pt x="67" y="95"/>
                    <a:pt x="63" y="90"/>
                    <a:pt x="57" y="96"/>
                  </a:cubicBezTo>
                  <a:cubicBezTo>
                    <a:pt x="48" y="90"/>
                    <a:pt x="15" y="98"/>
                    <a:pt x="7" y="106"/>
                  </a:cubicBezTo>
                  <a:cubicBezTo>
                    <a:pt x="0" y="113"/>
                    <a:pt x="2" y="136"/>
                    <a:pt x="5" y="144"/>
                  </a:cubicBezTo>
                  <a:cubicBezTo>
                    <a:pt x="14" y="168"/>
                    <a:pt x="36" y="185"/>
                    <a:pt x="51" y="206"/>
                  </a:cubicBezTo>
                  <a:cubicBezTo>
                    <a:pt x="61" y="205"/>
                    <a:pt x="97" y="178"/>
                    <a:pt x="103" y="170"/>
                  </a:cubicBezTo>
                  <a:cubicBezTo>
                    <a:pt x="105" y="166"/>
                    <a:pt x="117" y="158"/>
                    <a:pt x="122" y="154"/>
                  </a:cubicBezTo>
                  <a:cubicBezTo>
                    <a:pt x="129" y="148"/>
                    <a:pt x="135" y="142"/>
                    <a:pt x="141" y="136"/>
                  </a:cubicBezTo>
                  <a:cubicBezTo>
                    <a:pt x="164" y="121"/>
                    <a:pt x="189" y="105"/>
                    <a:pt x="216" y="95"/>
                  </a:cubicBezTo>
                  <a:cubicBezTo>
                    <a:pt x="231" y="90"/>
                    <a:pt x="308" y="72"/>
                    <a:pt x="312" y="68"/>
                  </a:cubicBezTo>
                  <a:cubicBezTo>
                    <a:pt x="315" y="68"/>
                    <a:pt x="314" y="67"/>
                    <a:pt x="315" y="69"/>
                  </a:cubicBezTo>
                  <a:cubicBezTo>
                    <a:pt x="316" y="69"/>
                    <a:pt x="317" y="69"/>
                    <a:pt x="318" y="69"/>
                  </a:cubicBezTo>
                  <a:cubicBezTo>
                    <a:pt x="313" y="77"/>
                    <a:pt x="292" y="95"/>
                    <a:pt x="282" y="97"/>
                  </a:cubicBezTo>
                  <a:cubicBezTo>
                    <a:pt x="279" y="101"/>
                    <a:pt x="278" y="102"/>
                    <a:pt x="278" y="110"/>
                  </a:cubicBezTo>
                  <a:cubicBezTo>
                    <a:pt x="291" y="119"/>
                    <a:pt x="309" y="101"/>
                    <a:pt x="320" y="95"/>
                  </a:cubicBezTo>
                  <a:cubicBezTo>
                    <a:pt x="325" y="95"/>
                    <a:pt x="330" y="95"/>
                    <a:pt x="335" y="95"/>
                  </a:cubicBezTo>
                  <a:cubicBezTo>
                    <a:pt x="364" y="76"/>
                    <a:pt x="411" y="71"/>
                    <a:pt x="427" y="42"/>
                  </a:cubicBezTo>
                  <a:cubicBezTo>
                    <a:pt x="428" y="16"/>
                    <a:pt x="390" y="0"/>
                    <a:pt x="365" y="1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57811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F666E30-6F0A-449A-BEC2-DF5912735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013E000-AA5E-4D2B-A729-B66C31374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7505" y="2387104"/>
            <a:ext cx="5523753" cy="1813773"/>
          </a:xfrm>
        </p:spPr>
        <p:txBody>
          <a:bodyPr>
            <a:normAutofit/>
          </a:bodyPr>
          <a:lstStyle/>
          <a:p>
            <a:pPr algn="l"/>
            <a:r>
              <a:rPr lang="en-US" altLang="zh-CN" sz="8000" dirty="0">
                <a:solidFill>
                  <a:srgbClr val="FFFFFF"/>
                </a:solidFill>
              </a:rPr>
              <a:t>Thank you</a:t>
            </a:r>
            <a:endParaRPr lang="zh-CN" altLang="en-US" sz="8000" dirty="0">
              <a:solidFill>
                <a:srgbClr val="FFFFFF"/>
              </a:solidFill>
            </a:endParaRPr>
          </a:p>
        </p:txBody>
      </p:sp>
      <p:sp>
        <p:nvSpPr>
          <p:cNvPr id="16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927" y="1606411"/>
            <a:ext cx="10427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1010" y="1835705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272" y="2060130"/>
            <a:ext cx="95784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5946" y="3505200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13F8FC7-4F95-4E4B-8D4F-273F634EB638}"/>
              </a:ext>
            </a:extLst>
          </p:cNvPr>
          <p:cNvGrpSpPr>
            <a:grpSpLocks noChangeAspect="1"/>
          </p:cNvGrpSpPr>
          <p:nvPr/>
        </p:nvGrpSpPr>
        <p:grpSpPr>
          <a:xfrm>
            <a:off x="355744" y="286639"/>
            <a:ext cx="2522021" cy="789765"/>
            <a:chOff x="3366076" y="2566750"/>
            <a:chExt cx="5459848" cy="1709738"/>
          </a:xfrm>
        </p:grpSpPr>
        <p:sp>
          <p:nvSpPr>
            <p:cNvPr id="15" name="íṩļiḍè">
              <a:extLst>
                <a:ext uri="{FF2B5EF4-FFF2-40B4-BE49-F238E27FC236}">
                  <a16:creationId xmlns:a16="http://schemas.microsoft.com/office/drawing/2014/main" id="{2B325C8E-395B-46DE-A85E-35382C1BD44A}"/>
                </a:ext>
              </a:extLst>
            </p:cNvPr>
            <p:cNvSpPr/>
            <p:nvPr/>
          </p:nvSpPr>
          <p:spPr bwMode="auto">
            <a:xfrm>
              <a:off x="3647919" y="2850292"/>
              <a:ext cx="1142655" cy="1142655"/>
            </a:xfrm>
            <a:custGeom>
              <a:avLst/>
              <a:gdLst>
                <a:gd name="T0" fmla="*/ 429 w 858"/>
                <a:gd name="T1" fmla="*/ 0 h 857"/>
                <a:gd name="T2" fmla="*/ 858 w 858"/>
                <a:gd name="T3" fmla="*/ 428 h 857"/>
                <a:gd name="T4" fmla="*/ 429 w 858"/>
                <a:gd name="T5" fmla="*/ 857 h 857"/>
                <a:gd name="T6" fmla="*/ 0 w 858"/>
                <a:gd name="T7" fmla="*/ 428 h 857"/>
                <a:gd name="T8" fmla="*/ 429 w 858"/>
                <a:gd name="T9" fmla="*/ 0 h 857"/>
                <a:gd name="T10" fmla="*/ 429 w 858"/>
                <a:gd name="T11" fmla="*/ 24 h 857"/>
                <a:gd name="T12" fmla="*/ 25 w 858"/>
                <a:gd name="T13" fmla="*/ 428 h 857"/>
                <a:gd name="T14" fmla="*/ 429 w 858"/>
                <a:gd name="T15" fmla="*/ 833 h 857"/>
                <a:gd name="T16" fmla="*/ 834 w 858"/>
                <a:gd name="T17" fmla="*/ 428 h 857"/>
                <a:gd name="T18" fmla="*/ 429 w 858"/>
                <a:gd name="T19" fmla="*/ 24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8" h="857">
                  <a:moveTo>
                    <a:pt x="429" y="0"/>
                  </a:moveTo>
                  <a:cubicBezTo>
                    <a:pt x="665" y="0"/>
                    <a:pt x="858" y="192"/>
                    <a:pt x="858" y="428"/>
                  </a:cubicBezTo>
                  <a:cubicBezTo>
                    <a:pt x="858" y="665"/>
                    <a:pt x="665" y="857"/>
                    <a:pt x="429" y="857"/>
                  </a:cubicBezTo>
                  <a:cubicBezTo>
                    <a:pt x="193" y="857"/>
                    <a:pt x="0" y="665"/>
                    <a:pt x="0" y="428"/>
                  </a:cubicBezTo>
                  <a:cubicBezTo>
                    <a:pt x="0" y="192"/>
                    <a:pt x="193" y="0"/>
                    <a:pt x="429" y="0"/>
                  </a:cubicBezTo>
                  <a:close/>
                  <a:moveTo>
                    <a:pt x="429" y="24"/>
                  </a:moveTo>
                  <a:cubicBezTo>
                    <a:pt x="207" y="24"/>
                    <a:pt x="25" y="206"/>
                    <a:pt x="25" y="428"/>
                  </a:cubicBezTo>
                  <a:cubicBezTo>
                    <a:pt x="25" y="651"/>
                    <a:pt x="207" y="833"/>
                    <a:pt x="429" y="833"/>
                  </a:cubicBezTo>
                  <a:cubicBezTo>
                    <a:pt x="652" y="833"/>
                    <a:pt x="834" y="651"/>
                    <a:pt x="834" y="428"/>
                  </a:cubicBezTo>
                  <a:cubicBezTo>
                    <a:pt x="834" y="206"/>
                    <a:pt x="652" y="24"/>
                    <a:pt x="429" y="24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ṣļîḑê">
              <a:extLst>
                <a:ext uri="{FF2B5EF4-FFF2-40B4-BE49-F238E27FC236}">
                  <a16:creationId xmlns:a16="http://schemas.microsoft.com/office/drawing/2014/main" id="{71FACFCE-EC6D-46A7-AE54-0B8131855409}"/>
                </a:ext>
              </a:extLst>
            </p:cNvPr>
            <p:cNvSpPr/>
            <p:nvPr/>
          </p:nvSpPr>
          <p:spPr bwMode="auto">
            <a:xfrm>
              <a:off x="3366076" y="2566750"/>
              <a:ext cx="1708039" cy="1709738"/>
            </a:xfrm>
            <a:custGeom>
              <a:avLst/>
              <a:gdLst>
                <a:gd name="T0" fmla="*/ 641 w 1283"/>
                <a:gd name="T1" fmla="*/ 0 h 1283"/>
                <a:gd name="T2" fmla="*/ 1283 w 1283"/>
                <a:gd name="T3" fmla="*/ 641 h 1283"/>
                <a:gd name="T4" fmla="*/ 641 w 1283"/>
                <a:gd name="T5" fmla="*/ 1283 h 1283"/>
                <a:gd name="T6" fmla="*/ 0 w 1283"/>
                <a:gd name="T7" fmla="*/ 641 h 1283"/>
                <a:gd name="T8" fmla="*/ 641 w 1283"/>
                <a:gd name="T9" fmla="*/ 0 h 1283"/>
                <a:gd name="T10" fmla="*/ 641 w 1283"/>
                <a:gd name="T11" fmla="*/ 24 h 1283"/>
                <a:gd name="T12" fmla="*/ 24 w 1283"/>
                <a:gd name="T13" fmla="*/ 641 h 1283"/>
                <a:gd name="T14" fmla="*/ 641 w 1283"/>
                <a:gd name="T15" fmla="*/ 1259 h 1283"/>
                <a:gd name="T16" fmla="*/ 1258 w 1283"/>
                <a:gd name="T17" fmla="*/ 641 h 1283"/>
                <a:gd name="T18" fmla="*/ 641 w 1283"/>
                <a:gd name="T19" fmla="*/ 24 h 1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3" h="1283">
                  <a:moveTo>
                    <a:pt x="641" y="0"/>
                  </a:moveTo>
                  <a:cubicBezTo>
                    <a:pt x="995" y="0"/>
                    <a:pt x="1283" y="288"/>
                    <a:pt x="1283" y="641"/>
                  </a:cubicBezTo>
                  <a:cubicBezTo>
                    <a:pt x="1283" y="995"/>
                    <a:pt x="995" y="1283"/>
                    <a:pt x="641" y="1283"/>
                  </a:cubicBezTo>
                  <a:cubicBezTo>
                    <a:pt x="288" y="1283"/>
                    <a:pt x="0" y="995"/>
                    <a:pt x="0" y="641"/>
                  </a:cubicBezTo>
                  <a:cubicBezTo>
                    <a:pt x="0" y="288"/>
                    <a:pt x="288" y="0"/>
                    <a:pt x="641" y="0"/>
                  </a:cubicBezTo>
                  <a:close/>
                  <a:moveTo>
                    <a:pt x="641" y="24"/>
                  </a:moveTo>
                  <a:cubicBezTo>
                    <a:pt x="301" y="24"/>
                    <a:pt x="24" y="302"/>
                    <a:pt x="24" y="641"/>
                  </a:cubicBezTo>
                  <a:cubicBezTo>
                    <a:pt x="24" y="981"/>
                    <a:pt x="301" y="1259"/>
                    <a:pt x="641" y="1259"/>
                  </a:cubicBezTo>
                  <a:cubicBezTo>
                    <a:pt x="981" y="1259"/>
                    <a:pt x="1258" y="981"/>
                    <a:pt x="1258" y="641"/>
                  </a:cubicBezTo>
                  <a:cubicBezTo>
                    <a:pt x="1258" y="302"/>
                    <a:pt x="981" y="24"/>
                    <a:pt x="641" y="24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śliďé">
              <a:extLst>
                <a:ext uri="{FF2B5EF4-FFF2-40B4-BE49-F238E27FC236}">
                  <a16:creationId xmlns:a16="http://schemas.microsoft.com/office/drawing/2014/main" id="{BC8E07F2-9507-4C94-9905-300164C05DA9}"/>
                </a:ext>
              </a:extLst>
            </p:cNvPr>
            <p:cNvSpPr/>
            <p:nvPr/>
          </p:nvSpPr>
          <p:spPr bwMode="auto">
            <a:xfrm>
              <a:off x="3433990" y="2634664"/>
              <a:ext cx="1573909" cy="1071345"/>
            </a:xfrm>
            <a:custGeom>
              <a:avLst/>
              <a:gdLst>
                <a:gd name="T0" fmla="*/ 46 w 1182"/>
                <a:gd name="T1" fmla="*/ 693 h 803"/>
                <a:gd name="T2" fmla="*/ 46 w 1182"/>
                <a:gd name="T3" fmla="*/ 715 h 803"/>
                <a:gd name="T4" fmla="*/ 139 w 1182"/>
                <a:gd name="T5" fmla="*/ 703 h 803"/>
                <a:gd name="T6" fmla="*/ 51 w 1182"/>
                <a:gd name="T7" fmla="*/ 781 h 803"/>
                <a:gd name="T8" fmla="*/ 82 w 1182"/>
                <a:gd name="T9" fmla="*/ 547 h 803"/>
                <a:gd name="T10" fmla="*/ 22 w 1182"/>
                <a:gd name="T11" fmla="*/ 647 h 803"/>
                <a:gd name="T12" fmla="*/ 22 w 1182"/>
                <a:gd name="T13" fmla="*/ 616 h 803"/>
                <a:gd name="T14" fmla="*/ 4 w 1182"/>
                <a:gd name="T15" fmla="*/ 574 h 803"/>
                <a:gd name="T16" fmla="*/ 136 w 1182"/>
                <a:gd name="T17" fmla="*/ 477 h 803"/>
                <a:gd name="T18" fmla="*/ 143 w 1182"/>
                <a:gd name="T19" fmla="*/ 477 h 803"/>
                <a:gd name="T20" fmla="*/ 24 w 1182"/>
                <a:gd name="T21" fmla="*/ 490 h 803"/>
                <a:gd name="T22" fmla="*/ 156 w 1182"/>
                <a:gd name="T23" fmla="*/ 330 h 803"/>
                <a:gd name="T24" fmla="*/ 193 w 1182"/>
                <a:gd name="T25" fmla="*/ 355 h 803"/>
                <a:gd name="T26" fmla="*/ 143 w 1182"/>
                <a:gd name="T27" fmla="*/ 368 h 803"/>
                <a:gd name="T28" fmla="*/ 159 w 1182"/>
                <a:gd name="T29" fmla="*/ 414 h 803"/>
                <a:gd name="T30" fmla="*/ 186 w 1182"/>
                <a:gd name="T31" fmla="*/ 304 h 803"/>
                <a:gd name="T32" fmla="*/ 228 w 1182"/>
                <a:gd name="T33" fmla="*/ 266 h 803"/>
                <a:gd name="T34" fmla="*/ 236 w 1182"/>
                <a:gd name="T35" fmla="*/ 121 h 803"/>
                <a:gd name="T36" fmla="*/ 271 w 1182"/>
                <a:gd name="T37" fmla="*/ 193 h 803"/>
                <a:gd name="T38" fmla="*/ 224 w 1182"/>
                <a:gd name="T39" fmla="*/ 274 h 803"/>
                <a:gd name="T40" fmla="*/ 500 w 1182"/>
                <a:gd name="T41" fmla="*/ 26 h 803"/>
                <a:gd name="T42" fmla="*/ 417 w 1182"/>
                <a:gd name="T43" fmla="*/ 112 h 803"/>
                <a:gd name="T44" fmla="*/ 447 w 1182"/>
                <a:gd name="T45" fmla="*/ 21 h 803"/>
                <a:gd name="T46" fmla="*/ 492 w 1182"/>
                <a:gd name="T47" fmla="*/ 31 h 803"/>
                <a:gd name="T48" fmla="*/ 532 w 1182"/>
                <a:gd name="T49" fmla="*/ 125 h 803"/>
                <a:gd name="T50" fmla="*/ 573 w 1182"/>
                <a:gd name="T51" fmla="*/ 0 h 803"/>
                <a:gd name="T52" fmla="*/ 662 w 1182"/>
                <a:gd name="T53" fmla="*/ 0 h 803"/>
                <a:gd name="T54" fmla="*/ 557 w 1182"/>
                <a:gd name="T55" fmla="*/ 29 h 803"/>
                <a:gd name="T56" fmla="*/ 727 w 1182"/>
                <a:gd name="T57" fmla="*/ 143 h 803"/>
                <a:gd name="T58" fmla="*/ 753 w 1182"/>
                <a:gd name="T59" fmla="*/ 22 h 803"/>
                <a:gd name="T60" fmla="*/ 662 w 1182"/>
                <a:gd name="T61" fmla="*/ 130 h 803"/>
                <a:gd name="T62" fmla="*/ 892 w 1182"/>
                <a:gd name="T63" fmla="*/ 83 h 803"/>
                <a:gd name="T64" fmla="*/ 773 w 1182"/>
                <a:gd name="T65" fmla="*/ 30 h 803"/>
                <a:gd name="T66" fmla="*/ 812 w 1182"/>
                <a:gd name="T67" fmla="*/ 74 h 803"/>
                <a:gd name="T68" fmla="*/ 855 w 1182"/>
                <a:gd name="T69" fmla="*/ 67 h 803"/>
                <a:gd name="T70" fmla="*/ 864 w 1182"/>
                <a:gd name="T71" fmla="*/ 193 h 803"/>
                <a:gd name="T72" fmla="*/ 951 w 1182"/>
                <a:gd name="T73" fmla="*/ 241 h 803"/>
                <a:gd name="T74" fmla="*/ 924 w 1182"/>
                <a:gd name="T75" fmla="*/ 226 h 803"/>
                <a:gd name="T76" fmla="*/ 965 w 1182"/>
                <a:gd name="T77" fmla="*/ 144 h 803"/>
                <a:gd name="T78" fmla="*/ 920 w 1182"/>
                <a:gd name="T79" fmla="*/ 102 h 803"/>
                <a:gd name="T80" fmla="*/ 1051 w 1182"/>
                <a:gd name="T81" fmla="*/ 244 h 803"/>
                <a:gd name="T82" fmla="*/ 1007 w 1182"/>
                <a:gd name="T83" fmla="*/ 277 h 803"/>
                <a:gd name="T84" fmla="*/ 934 w 1182"/>
                <a:gd name="T85" fmla="*/ 272 h 803"/>
                <a:gd name="T86" fmla="*/ 1070 w 1182"/>
                <a:gd name="T87" fmla="*/ 246 h 803"/>
                <a:gd name="T88" fmla="*/ 1121 w 1182"/>
                <a:gd name="T89" fmla="*/ 427 h 803"/>
                <a:gd name="T90" fmla="*/ 1143 w 1182"/>
                <a:gd name="T91" fmla="*/ 373 h 803"/>
                <a:gd name="T92" fmla="*/ 1024 w 1182"/>
                <a:gd name="T93" fmla="*/ 422 h 803"/>
                <a:gd name="T94" fmla="*/ 1011 w 1182"/>
                <a:gd name="T95" fmla="*/ 391 h 803"/>
                <a:gd name="T96" fmla="*/ 1099 w 1182"/>
                <a:gd name="T97" fmla="*/ 389 h 803"/>
                <a:gd name="T98" fmla="*/ 1055 w 1182"/>
                <a:gd name="T99" fmla="*/ 527 h 803"/>
                <a:gd name="T100" fmla="*/ 1146 w 1182"/>
                <a:gd name="T101" fmla="*/ 454 h 803"/>
                <a:gd name="T102" fmla="*/ 1171 w 1182"/>
                <a:gd name="T103" fmla="*/ 496 h 803"/>
                <a:gd name="T104" fmla="*/ 1075 w 1182"/>
                <a:gd name="T105" fmla="*/ 597 h 803"/>
                <a:gd name="T106" fmla="*/ 1180 w 1182"/>
                <a:gd name="T107" fmla="*/ 523 h 803"/>
                <a:gd name="T108" fmla="*/ 1056 w 1182"/>
                <a:gd name="T109" fmla="*/ 548 h 803"/>
                <a:gd name="T110" fmla="*/ 1146 w 1182"/>
                <a:gd name="T111" fmla="*/ 793 h 803"/>
                <a:gd name="T112" fmla="*/ 1036 w 1182"/>
                <a:gd name="T113" fmla="*/ 737 h 803"/>
                <a:gd name="T114" fmla="*/ 1091 w 1182"/>
                <a:gd name="T115" fmla="*/ 699 h 803"/>
                <a:gd name="T116" fmla="*/ 1160 w 1182"/>
                <a:gd name="T117" fmla="*/ 728 h 803"/>
                <a:gd name="T118" fmla="*/ 1128 w 1182"/>
                <a:gd name="T119" fmla="*/ 755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82" h="803">
                  <a:moveTo>
                    <a:pt x="42" y="801"/>
                  </a:moveTo>
                  <a:cubicBezTo>
                    <a:pt x="38" y="803"/>
                    <a:pt x="38" y="803"/>
                    <a:pt x="38" y="803"/>
                  </a:cubicBezTo>
                  <a:cubicBezTo>
                    <a:pt x="8" y="699"/>
                    <a:pt x="8" y="699"/>
                    <a:pt x="8" y="699"/>
                  </a:cubicBezTo>
                  <a:cubicBezTo>
                    <a:pt x="45" y="688"/>
                    <a:pt x="45" y="688"/>
                    <a:pt x="45" y="688"/>
                  </a:cubicBezTo>
                  <a:cubicBezTo>
                    <a:pt x="46" y="693"/>
                    <a:pt x="46" y="693"/>
                    <a:pt x="46" y="693"/>
                  </a:cubicBezTo>
                  <a:cubicBezTo>
                    <a:pt x="25" y="701"/>
                    <a:pt x="19" y="717"/>
                    <a:pt x="27" y="741"/>
                  </a:cubicBezTo>
                  <a:cubicBezTo>
                    <a:pt x="29" y="752"/>
                    <a:pt x="34" y="755"/>
                    <a:pt x="40" y="753"/>
                  </a:cubicBezTo>
                  <a:cubicBezTo>
                    <a:pt x="82" y="740"/>
                    <a:pt x="82" y="740"/>
                    <a:pt x="82" y="740"/>
                  </a:cubicBezTo>
                  <a:cubicBezTo>
                    <a:pt x="79" y="723"/>
                    <a:pt x="67" y="716"/>
                    <a:pt x="47" y="720"/>
                  </a:cubicBezTo>
                  <a:cubicBezTo>
                    <a:pt x="46" y="715"/>
                    <a:pt x="46" y="715"/>
                    <a:pt x="46" y="715"/>
                  </a:cubicBezTo>
                  <a:cubicBezTo>
                    <a:pt x="107" y="698"/>
                    <a:pt x="107" y="698"/>
                    <a:pt x="107" y="698"/>
                  </a:cubicBezTo>
                  <a:cubicBezTo>
                    <a:pt x="109" y="703"/>
                    <a:pt x="109" y="703"/>
                    <a:pt x="109" y="703"/>
                  </a:cubicBezTo>
                  <a:cubicBezTo>
                    <a:pt x="89" y="709"/>
                    <a:pt x="83" y="721"/>
                    <a:pt x="89" y="739"/>
                  </a:cubicBezTo>
                  <a:cubicBezTo>
                    <a:pt x="131" y="726"/>
                    <a:pt x="131" y="726"/>
                    <a:pt x="131" y="726"/>
                  </a:cubicBezTo>
                  <a:cubicBezTo>
                    <a:pt x="141" y="725"/>
                    <a:pt x="143" y="717"/>
                    <a:pt x="139" y="703"/>
                  </a:cubicBezTo>
                  <a:cubicBezTo>
                    <a:pt x="143" y="701"/>
                    <a:pt x="143" y="701"/>
                    <a:pt x="143" y="701"/>
                  </a:cubicBezTo>
                  <a:cubicBezTo>
                    <a:pt x="162" y="767"/>
                    <a:pt x="162" y="767"/>
                    <a:pt x="162" y="767"/>
                  </a:cubicBezTo>
                  <a:cubicBezTo>
                    <a:pt x="158" y="768"/>
                    <a:pt x="158" y="768"/>
                    <a:pt x="158" y="768"/>
                  </a:cubicBezTo>
                  <a:cubicBezTo>
                    <a:pt x="154" y="757"/>
                    <a:pt x="148" y="752"/>
                    <a:pt x="139" y="756"/>
                  </a:cubicBezTo>
                  <a:cubicBezTo>
                    <a:pt x="51" y="781"/>
                    <a:pt x="51" y="781"/>
                    <a:pt x="51" y="781"/>
                  </a:cubicBezTo>
                  <a:cubicBezTo>
                    <a:pt x="42" y="783"/>
                    <a:pt x="39" y="790"/>
                    <a:pt x="42" y="801"/>
                  </a:cubicBezTo>
                  <a:close/>
                  <a:moveTo>
                    <a:pt x="0" y="532"/>
                  </a:moveTo>
                  <a:cubicBezTo>
                    <a:pt x="4" y="532"/>
                    <a:pt x="4" y="532"/>
                    <a:pt x="4" y="532"/>
                  </a:cubicBezTo>
                  <a:cubicBezTo>
                    <a:pt x="5" y="543"/>
                    <a:pt x="10" y="548"/>
                    <a:pt x="21" y="547"/>
                  </a:cubicBezTo>
                  <a:cubicBezTo>
                    <a:pt x="82" y="547"/>
                    <a:pt x="82" y="547"/>
                    <a:pt x="82" y="547"/>
                  </a:cubicBezTo>
                  <a:cubicBezTo>
                    <a:pt x="99" y="547"/>
                    <a:pt x="111" y="551"/>
                    <a:pt x="118" y="557"/>
                  </a:cubicBezTo>
                  <a:cubicBezTo>
                    <a:pt x="126" y="566"/>
                    <a:pt x="131" y="578"/>
                    <a:pt x="131" y="594"/>
                  </a:cubicBezTo>
                  <a:cubicBezTo>
                    <a:pt x="131" y="611"/>
                    <a:pt x="128" y="624"/>
                    <a:pt x="121" y="633"/>
                  </a:cubicBezTo>
                  <a:cubicBezTo>
                    <a:pt x="114" y="643"/>
                    <a:pt x="102" y="647"/>
                    <a:pt x="86" y="647"/>
                  </a:cubicBezTo>
                  <a:cubicBezTo>
                    <a:pt x="22" y="647"/>
                    <a:pt x="22" y="647"/>
                    <a:pt x="22" y="647"/>
                  </a:cubicBezTo>
                  <a:cubicBezTo>
                    <a:pt x="10" y="646"/>
                    <a:pt x="4" y="651"/>
                    <a:pt x="4" y="662"/>
                  </a:cubicBezTo>
                  <a:cubicBezTo>
                    <a:pt x="0" y="662"/>
                    <a:pt x="0" y="662"/>
                    <a:pt x="0" y="662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4" y="597"/>
                    <a:pt x="4" y="597"/>
                    <a:pt x="4" y="597"/>
                  </a:cubicBezTo>
                  <a:cubicBezTo>
                    <a:pt x="3" y="611"/>
                    <a:pt x="9" y="617"/>
                    <a:pt x="22" y="616"/>
                  </a:cubicBezTo>
                  <a:cubicBezTo>
                    <a:pt x="86" y="616"/>
                    <a:pt x="86" y="616"/>
                    <a:pt x="86" y="616"/>
                  </a:cubicBezTo>
                  <a:cubicBezTo>
                    <a:pt x="110" y="616"/>
                    <a:pt x="123" y="607"/>
                    <a:pt x="123" y="588"/>
                  </a:cubicBezTo>
                  <a:cubicBezTo>
                    <a:pt x="123" y="565"/>
                    <a:pt x="109" y="554"/>
                    <a:pt x="82" y="555"/>
                  </a:cubicBezTo>
                  <a:cubicBezTo>
                    <a:pt x="24" y="555"/>
                    <a:pt x="24" y="555"/>
                    <a:pt x="24" y="555"/>
                  </a:cubicBezTo>
                  <a:cubicBezTo>
                    <a:pt x="11" y="554"/>
                    <a:pt x="4" y="560"/>
                    <a:pt x="4" y="574"/>
                  </a:cubicBezTo>
                  <a:cubicBezTo>
                    <a:pt x="0" y="574"/>
                    <a:pt x="0" y="574"/>
                    <a:pt x="0" y="574"/>
                  </a:cubicBezTo>
                  <a:cubicBezTo>
                    <a:pt x="0" y="532"/>
                    <a:pt x="0" y="532"/>
                    <a:pt x="0" y="532"/>
                  </a:cubicBezTo>
                  <a:close/>
                  <a:moveTo>
                    <a:pt x="31" y="461"/>
                  </a:moveTo>
                  <a:cubicBezTo>
                    <a:pt x="123" y="485"/>
                    <a:pt x="123" y="485"/>
                    <a:pt x="123" y="485"/>
                  </a:cubicBezTo>
                  <a:cubicBezTo>
                    <a:pt x="130" y="488"/>
                    <a:pt x="135" y="485"/>
                    <a:pt x="136" y="477"/>
                  </a:cubicBezTo>
                  <a:cubicBezTo>
                    <a:pt x="144" y="453"/>
                    <a:pt x="128" y="435"/>
                    <a:pt x="90" y="426"/>
                  </a:cubicBezTo>
                  <a:cubicBezTo>
                    <a:pt x="53" y="417"/>
                    <a:pt x="32" y="424"/>
                    <a:pt x="25" y="447"/>
                  </a:cubicBezTo>
                  <a:cubicBezTo>
                    <a:pt x="23" y="455"/>
                    <a:pt x="25" y="460"/>
                    <a:pt x="31" y="461"/>
                  </a:cubicBezTo>
                  <a:close/>
                  <a:moveTo>
                    <a:pt x="128" y="535"/>
                  </a:moveTo>
                  <a:cubicBezTo>
                    <a:pt x="143" y="477"/>
                    <a:pt x="143" y="477"/>
                    <a:pt x="143" y="477"/>
                  </a:cubicBezTo>
                  <a:cubicBezTo>
                    <a:pt x="153" y="433"/>
                    <a:pt x="137" y="405"/>
                    <a:pt x="97" y="393"/>
                  </a:cubicBezTo>
                  <a:cubicBezTo>
                    <a:pt x="58" y="384"/>
                    <a:pt x="31" y="402"/>
                    <a:pt x="19" y="445"/>
                  </a:cubicBezTo>
                  <a:cubicBezTo>
                    <a:pt x="4" y="501"/>
                    <a:pt x="4" y="501"/>
                    <a:pt x="4" y="501"/>
                  </a:cubicBezTo>
                  <a:cubicBezTo>
                    <a:pt x="8" y="502"/>
                    <a:pt x="8" y="502"/>
                    <a:pt x="8" y="502"/>
                  </a:cubicBezTo>
                  <a:cubicBezTo>
                    <a:pt x="11" y="492"/>
                    <a:pt x="17" y="488"/>
                    <a:pt x="24" y="490"/>
                  </a:cubicBezTo>
                  <a:cubicBezTo>
                    <a:pt x="116" y="515"/>
                    <a:pt x="116" y="515"/>
                    <a:pt x="116" y="515"/>
                  </a:cubicBezTo>
                  <a:cubicBezTo>
                    <a:pt x="124" y="517"/>
                    <a:pt x="126" y="523"/>
                    <a:pt x="124" y="533"/>
                  </a:cubicBezTo>
                  <a:cubicBezTo>
                    <a:pt x="128" y="535"/>
                    <a:pt x="128" y="535"/>
                    <a:pt x="128" y="535"/>
                  </a:cubicBezTo>
                  <a:close/>
                  <a:moveTo>
                    <a:pt x="137" y="362"/>
                  </a:moveTo>
                  <a:cubicBezTo>
                    <a:pt x="156" y="330"/>
                    <a:pt x="156" y="330"/>
                    <a:pt x="156" y="330"/>
                  </a:cubicBezTo>
                  <a:cubicBezTo>
                    <a:pt x="106" y="323"/>
                    <a:pt x="106" y="323"/>
                    <a:pt x="106" y="323"/>
                  </a:cubicBezTo>
                  <a:cubicBezTo>
                    <a:pt x="137" y="362"/>
                    <a:pt x="137" y="362"/>
                    <a:pt x="137" y="362"/>
                  </a:cubicBezTo>
                  <a:close/>
                  <a:moveTo>
                    <a:pt x="220" y="300"/>
                  </a:moveTo>
                  <a:cubicBezTo>
                    <a:pt x="224" y="302"/>
                    <a:pt x="224" y="302"/>
                    <a:pt x="224" y="302"/>
                  </a:cubicBezTo>
                  <a:cubicBezTo>
                    <a:pt x="193" y="355"/>
                    <a:pt x="193" y="355"/>
                    <a:pt x="193" y="355"/>
                  </a:cubicBezTo>
                  <a:cubicBezTo>
                    <a:pt x="189" y="353"/>
                    <a:pt x="189" y="353"/>
                    <a:pt x="189" y="353"/>
                  </a:cubicBezTo>
                  <a:cubicBezTo>
                    <a:pt x="189" y="353"/>
                    <a:pt x="189" y="352"/>
                    <a:pt x="190" y="351"/>
                  </a:cubicBezTo>
                  <a:cubicBezTo>
                    <a:pt x="194" y="342"/>
                    <a:pt x="195" y="337"/>
                    <a:pt x="190" y="336"/>
                  </a:cubicBezTo>
                  <a:cubicBezTo>
                    <a:pt x="186" y="334"/>
                    <a:pt x="177" y="332"/>
                    <a:pt x="164" y="331"/>
                  </a:cubicBezTo>
                  <a:cubicBezTo>
                    <a:pt x="143" y="368"/>
                    <a:pt x="143" y="368"/>
                    <a:pt x="143" y="368"/>
                  </a:cubicBezTo>
                  <a:cubicBezTo>
                    <a:pt x="151" y="380"/>
                    <a:pt x="157" y="387"/>
                    <a:pt x="159" y="388"/>
                  </a:cubicBezTo>
                  <a:cubicBezTo>
                    <a:pt x="163" y="390"/>
                    <a:pt x="168" y="387"/>
                    <a:pt x="174" y="379"/>
                  </a:cubicBezTo>
                  <a:cubicBezTo>
                    <a:pt x="174" y="378"/>
                    <a:pt x="174" y="378"/>
                    <a:pt x="174" y="378"/>
                  </a:cubicBezTo>
                  <a:cubicBezTo>
                    <a:pt x="178" y="380"/>
                    <a:pt x="178" y="380"/>
                    <a:pt x="178" y="380"/>
                  </a:cubicBezTo>
                  <a:cubicBezTo>
                    <a:pt x="159" y="414"/>
                    <a:pt x="159" y="414"/>
                    <a:pt x="159" y="414"/>
                  </a:cubicBezTo>
                  <a:cubicBezTo>
                    <a:pt x="155" y="412"/>
                    <a:pt x="155" y="412"/>
                    <a:pt x="155" y="412"/>
                  </a:cubicBezTo>
                  <a:cubicBezTo>
                    <a:pt x="159" y="405"/>
                    <a:pt x="156" y="396"/>
                    <a:pt x="145" y="385"/>
                  </a:cubicBezTo>
                  <a:cubicBezTo>
                    <a:pt x="75" y="295"/>
                    <a:pt x="75" y="295"/>
                    <a:pt x="75" y="295"/>
                  </a:cubicBezTo>
                  <a:cubicBezTo>
                    <a:pt x="78" y="291"/>
                    <a:pt x="78" y="291"/>
                    <a:pt x="78" y="291"/>
                  </a:cubicBezTo>
                  <a:cubicBezTo>
                    <a:pt x="186" y="304"/>
                    <a:pt x="186" y="304"/>
                    <a:pt x="186" y="304"/>
                  </a:cubicBezTo>
                  <a:cubicBezTo>
                    <a:pt x="208" y="308"/>
                    <a:pt x="219" y="306"/>
                    <a:pt x="220" y="300"/>
                  </a:cubicBezTo>
                  <a:close/>
                  <a:moveTo>
                    <a:pt x="225" y="301"/>
                  </a:moveTo>
                  <a:cubicBezTo>
                    <a:pt x="257" y="271"/>
                    <a:pt x="257" y="271"/>
                    <a:pt x="257" y="271"/>
                  </a:cubicBezTo>
                  <a:cubicBezTo>
                    <a:pt x="254" y="268"/>
                    <a:pt x="254" y="268"/>
                    <a:pt x="254" y="268"/>
                  </a:cubicBezTo>
                  <a:cubicBezTo>
                    <a:pt x="244" y="277"/>
                    <a:pt x="236" y="276"/>
                    <a:pt x="228" y="266"/>
                  </a:cubicBezTo>
                  <a:cubicBezTo>
                    <a:pt x="176" y="211"/>
                    <a:pt x="176" y="211"/>
                    <a:pt x="176" y="211"/>
                  </a:cubicBezTo>
                  <a:cubicBezTo>
                    <a:pt x="308" y="227"/>
                    <a:pt x="308" y="227"/>
                    <a:pt x="308" y="227"/>
                  </a:cubicBezTo>
                  <a:cubicBezTo>
                    <a:pt x="311" y="224"/>
                    <a:pt x="311" y="224"/>
                    <a:pt x="311" y="224"/>
                  </a:cubicBezTo>
                  <a:cubicBezTo>
                    <a:pt x="236" y="143"/>
                    <a:pt x="236" y="143"/>
                    <a:pt x="236" y="143"/>
                  </a:cubicBezTo>
                  <a:cubicBezTo>
                    <a:pt x="228" y="136"/>
                    <a:pt x="229" y="129"/>
                    <a:pt x="236" y="121"/>
                  </a:cubicBezTo>
                  <a:cubicBezTo>
                    <a:pt x="233" y="118"/>
                    <a:pt x="233" y="118"/>
                    <a:pt x="233" y="118"/>
                  </a:cubicBezTo>
                  <a:cubicBezTo>
                    <a:pt x="203" y="146"/>
                    <a:pt x="203" y="146"/>
                    <a:pt x="203" y="146"/>
                  </a:cubicBezTo>
                  <a:cubicBezTo>
                    <a:pt x="206" y="149"/>
                    <a:pt x="206" y="149"/>
                    <a:pt x="206" y="149"/>
                  </a:cubicBezTo>
                  <a:cubicBezTo>
                    <a:pt x="216" y="140"/>
                    <a:pt x="224" y="141"/>
                    <a:pt x="232" y="151"/>
                  </a:cubicBezTo>
                  <a:cubicBezTo>
                    <a:pt x="271" y="193"/>
                    <a:pt x="271" y="193"/>
                    <a:pt x="271" y="193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38" y="206"/>
                    <a:pt x="138" y="206"/>
                    <a:pt x="138" y="206"/>
                  </a:cubicBezTo>
                  <a:cubicBezTo>
                    <a:pt x="141" y="209"/>
                    <a:pt x="141" y="209"/>
                    <a:pt x="141" y="209"/>
                  </a:cubicBezTo>
                  <a:cubicBezTo>
                    <a:pt x="143" y="207"/>
                    <a:pt x="150" y="207"/>
                    <a:pt x="163" y="208"/>
                  </a:cubicBezTo>
                  <a:cubicBezTo>
                    <a:pt x="224" y="274"/>
                    <a:pt x="224" y="274"/>
                    <a:pt x="224" y="274"/>
                  </a:cubicBezTo>
                  <a:cubicBezTo>
                    <a:pt x="232" y="281"/>
                    <a:pt x="231" y="289"/>
                    <a:pt x="222" y="298"/>
                  </a:cubicBezTo>
                  <a:cubicBezTo>
                    <a:pt x="225" y="301"/>
                    <a:pt x="225" y="301"/>
                    <a:pt x="225" y="301"/>
                  </a:cubicBezTo>
                  <a:close/>
                  <a:moveTo>
                    <a:pt x="509" y="2"/>
                  </a:moveTo>
                  <a:cubicBezTo>
                    <a:pt x="510" y="7"/>
                    <a:pt x="510" y="7"/>
                    <a:pt x="510" y="7"/>
                  </a:cubicBezTo>
                  <a:cubicBezTo>
                    <a:pt x="500" y="10"/>
                    <a:pt x="496" y="16"/>
                    <a:pt x="500" y="26"/>
                  </a:cubicBezTo>
                  <a:cubicBezTo>
                    <a:pt x="513" y="86"/>
                    <a:pt x="513" y="86"/>
                    <a:pt x="513" y="86"/>
                  </a:cubicBezTo>
                  <a:cubicBezTo>
                    <a:pt x="517" y="103"/>
                    <a:pt x="516" y="115"/>
                    <a:pt x="511" y="123"/>
                  </a:cubicBezTo>
                  <a:cubicBezTo>
                    <a:pt x="505" y="133"/>
                    <a:pt x="494" y="140"/>
                    <a:pt x="478" y="144"/>
                  </a:cubicBezTo>
                  <a:cubicBezTo>
                    <a:pt x="461" y="148"/>
                    <a:pt x="448" y="147"/>
                    <a:pt x="438" y="143"/>
                  </a:cubicBezTo>
                  <a:cubicBezTo>
                    <a:pt x="427" y="138"/>
                    <a:pt x="420" y="128"/>
                    <a:pt x="417" y="112"/>
                  </a:cubicBezTo>
                  <a:cubicBezTo>
                    <a:pt x="403" y="50"/>
                    <a:pt x="403" y="50"/>
                    <a:pt x="403" y="50"/>
                  </a:cubicBezTo>
                  <a:cubicBezTo>
                    <a:pt x="401" y="38"/>
                    <a:pt x="394" y="33"/>
                    <a:pt x="383" y="36"/>
                  </a:cubicBezTo>
                  <a:cubicBezTo>
                    <a:pt x="382" y="32"/>
                    <a:pt x="382" y="32"/>
                    <a:pt x="382" y="32"/>
                  </a:cubicBezTo>
                  <a:cubicBezTo>
                    <a:pt x="446" y="17"/>
                    <a:pt x="446" y="17"/>
                    <a:pt x="446" y="17"/>
                  </a:cubicBezTo>
                  <a:cubicBezTo>
                    <a:pt x="447" y="21"/>
                    <a:pt x="447" y="21"/>
                    <a:pt x="447" y="21"/>
                  </a:cubicBezTo>
                  <a:cubicBezTo>
                    <a:pt x="433" y="23"/>
                    <a:pt x="428" y="30"/>
                    <a:pt x="432" y="43"/>
                  </a:cubicBezTo>
                  <a:cubicBezTo>
                    <a:pt x="447" y="105"/>
                    <a:pt x="447" y="105"/>
                    <a:pt x="447" y="105"/>
                  </a:cubicBezTo>
                  <a:cubicBezTo>
                    <a:pt x="452" y="129"/>
                    <a:pt x="463" y="139"/>
                    <a:pt x="482" y="135"/>
                  </a:cubicBezTo>
                  <a:cubicBezTo>
                    <a:pt x="505" y="130"/>
                    <a:pt x="512" y="114"/>
                    <a:pt x="505" y="87"/>
                  </a:cubicBezTo>
                  <a:cubicBezTo>
                    <a:pt x="492" y="31"/>
                    <a:pt x="492" y="31"/>
                    <a:pt x="492" y="31"/>
                  </a:cubicBezTo>
                  <a:cubicBezTo>
                    <a:pt x="490" y="18"/>
                    <a:pt x="483" y="13"/>
                    <a:pt x="470" y="16"/>
                  </a:cubicBezTo>
                  <a:cubicBezTo>
                    <a:pt x="469" y="12"/>
                    <a:pt x="469" y="12"/>
                    <a:pt x="469" y="12"/>
                  </a:cubicBezTo>
                  <a:cubicBezTo>
                    <a:pt x="509" y="2"/>
                    <a:pt x="509" y="2"/>
                    <a:pt x="509" y="2"/>
                  </a:cubicBezTo>
                  <a:close/>
                  <a:moveTo>
                    <a:pt x="532" y="129"/>
                  </a:moveTo>
                  <a:cubicBezTo>
                    <a:pt x="532" y="125"/>
                    <a:pt x="532" y="125"/>
                    <a:pt x="532" y="125"/>
                  </a:cubicBezTo>
                  <a:cubicBezTo>
                    <a:pt x="544" y="124"/>
                    <a:pt x="550" y="119"/>
                    <a:pt x="549" y="109"/>
                  </a:cubicBezTo>
                  <a:cubicBezTo>
                    <a:pt x="549" y="19"/>
                    <a:pt x="549" y="19"/>
                    <a:pt x="549" y="19"/>
                  </a:cubicBezTo>
                  <a:cubicBezTo>
                    <a:pt x="541" y="9"/>
                    <a:pt x="535" y="4"/>
                    <a:pt x="533" y="5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73" y="0"/>
                    <a:pt x="573" y="0"/>
                    <a:pt x="573" y="0"/>
                  </a:cubicBezTo>
                  <a:cubicBezTo>
                    <a:pt x="639" y="82"/>
                    <a:pt x="639" y="82"/>
                    <a:pt x="639" y="82"/>
                  </a:cubicBezTo>
                  <a:cubicBezTo>
                    <a:pt x="639" y="24"/>
                    <a:pt x="639" y="24"/>
                    <a:pt x="639" y="24"/>
                  </a:cubicBezTo>
                  <a:cubicBezTo>
                    <a:pt x="640" y="12"/>
                    <a:pt x="634" y="5"/>
                    <a:pt x="621" y="5"/>
                  </a:cubicBezTo>
                  <a:cubicBezTo>
                    <a:pt x="621" y="0"/>
                    <a:pt x="621" y="0"/>
                    <a:pt x="621" y="0"/>
                  </a:cubicBezTo>
                  <a:cubicBezTo>
                    <a:pt x="662" y="0"/>
                    <a:pt x="662" y="0"/>
                    <a:pt x="662" y="0"/>
                  </a:cubicBezTo>
                  <a:cubicBezTo>
                    <a:pt x="662" y="5"/>
                    <a:pt x="662" y="5"/>
                    <a:pt x="662" y="5"/>
                  </a:cubicBezTo>
                  <a:cubicBezTo>
                    <a:pt x="651" y="6"/>
                    <a:pt x="646" y="11"/>
                    <a:pt x="647" y="21"/>
                  </a:cubicBezTo>
                  <a:cubicBezTo>
                    <a:pt x="647" y="132"/>
                    <a:pt x="647" y="132"/>
                    <a:pt x="647" y="132"/>
                  </a:cubicBezTo>
                  <a:cubicBezTo>
                    <a:pt x="642" y="132"/>
                    <a:pt x="642" y="132"/>
                    <a:pt x="642" y="132"/>
                  </a:cubicBezTo>
                  <a:cubicBezTo>
                    <a:pt x="557" y="29"/>
                    <a:pt x="557" y="29"/>
                    <a:pt x="557" y="29"/>
                  </a:cubicBezTo>
                  <a:cubicBezTo>
                    <a:pt x="557" y="105"/>
                    <a:pt x="557" y="105"/>
                    <a:pt x="557" y="105"/>
                  </a:cubicBezTo>
                  <a:cubicBezTo>
                    <a:pt x="556" y="118"/>
                    <a:pt x="562" y="125"/>
                    <a:pt x="575" y="125"/>
                  </a:cubicBezTo>
                  <a:cubicBezTo>
                    <a:pt x="575" y="129"/>
                    <a:pt x="575" y="129"/>
                    <a:pt x="575" y="129"/>
                  </a:cubicBezTo>
                  <a:cubicBezTo>
                    <a:pt x="532" y="129"/>
                    <a:pt x="532" y="129"/>
                    <a:pt x="532" y="129"/>
                  </a:cubicBezTo>
                  <a:close/>
                  <a:moveTo>
                    <a:pt x="727" y="143"/>
                  </a:moveTo>
                  <a:cubicBezTo>
                    <a:pt x="714" y="141"/>
                    <a:pt x="709" y="135"/>
                    <a:pt x="712" y="126"/>
                  </a:cubicBezTo>
                  <a:cubicBezTo>
                    <a:pt x="731" y="36"/>
                    <a:pt x="731" y="36"/>
                    <a:pt x="731" y="36"/>
                  </a:cubicBezTo>
                  <a:cubicBezTo>
                    <a:pt x="732" y="27"/>
                    <a:pt x="739" y="23"/>
                    <a:pt x="751" y="26"/>
                  </a:cubicBezTo>
                  <a:cubicBezTo>
                    <a:pt x="751" y="26"/>
                    <a:pt x="752" y="26"/>
                    <a:pt x="752" y="26"/>
                  </a:cubicBezTo>
                  <a:cubicBezTo>
                    <a:pt x="753" y="22"/>
                    <a:pt x="753" y="22"/>
                    <a:pt x="753" y="22"/>
                  </a:cubicBezTo>
                  <a:cubicBezTo>
                    <a:pt x="687" y="8"/>
                    <a:pt x="687" y="8"/>
                    <a:pt x="687" y="8"/>
                  </a:cubicBezTo>
                  <a:cubicBezTo>
                    <a:pt x="686" y="12"/>
                    <a:pt x="686" y="12"/>
                    <a:pt x="686" y="12"/>
                  </a:cubicBezTo>
                  <a:cubicBezTo>
                    <a:pt x="699" y="15"/>
                    <a:pt x="703" y="21"/>
                    <a:pt x="701" y="30"/>
                  </a:cubicBezTo>
                  <a:cubicBezTo>
                    <a:pt x="682" y="119"/>
                    <a:pt x="682" y="119"/>
                    <a:pt x="682" y="119"/>
                  </a:cubicBezTo>
                  <a:cubicBezTo>
                    <a:pt x="681" y="128"/>
                    <a:pt x="674" y="132"/>
                    <a:pt x="662" y="130"/>
                  </a:cubicBezTo>
                  <a:cubicBezTo>
                    <a:pt x="661" y="134"/>
                    <a:pt x="661" y="134"/>
                    <a:pt x="661" y="134"/>
                  </a:cubicBezTo>
                  <a:cubicBezTo>
                    <a:pt x="726" y="148"/>
                    <a:pt x="726" y="148"/>
                    <a:pt x="726" y="148"/>
                  </a:cubicBezTo>
                  <a:cubicBezTo>
                    <a:pt x="727" y="143"/>
                    <a:pt x="727" y="143"/>
                    <a:pt x="727" y="143"/>
                  </a:cubicBezTo>
                  <a:close/>
                  <a:moveTo>
                    <a:pt x="894" y="79"/>
                  </a:moveTo>
                  <a:cubicBezTo>
                    <a:pt x="892" y="83"/>
                    <a:pt x="892" y="83"/>
                    <a:pt x="892" y="83"/>
                  </a:cubicBezTo>
                  <a:cubicBezTo>
                    <a:pt x="885" y="80"/>
                    <a:pt x="878" y="82"/>
                    <a:pt x="870" y="91"/>
                  </a:cubicBezTo>
                  <a:cubicBezTo>
                    <a:pt x="786" y="174"/>
                    <a:pt x="786" y="174"/>
                    <a:pt x="786" y="174"/>
                  </a:cubicBezTo>
                  <a:cubicBezTo>
                    <a:pt x="781" y="172"/>
                    <a:pt x="781" y="172"/>
                    <a:pt x="781" y="172"/>
                  </a:cubicBezTo>
                  <a:cubicBezTo>
                    <a:pt x="783" y="49"/>
                    <a:pt x="783" y="49"/>
                    <a:pt x="783" y="49"/>
                  </a:cubicBezTo>
                  <a:cubicBezTo>
                    <a:pt x="783" y="40"/>
                    <a:pt x="780" y="33"/>
                    <a:pt x="773" y="30"/>
                  </a:cubicBezTo>
                  <a:cubicBezTo>
                    <a:pt x="775" y="26"/>
                    <a:pt x="775" y="26"/>
                    <a:pt x="775" y="26"/>
                  </a:cubicBezTo>
                  <a:cubicBezTo>
                    <a:pt x="833" y="52"/>
                    <a:pt x="833" y="52"/>
                    <a:pt x="833" y="52"/>
                  </a:cubicBezTo>
                  <a:cubicBezTo>
                    <a:pt x="832" y="56"/>
                    <a:pt x="832" y="56"/>
                    <a:pt x="832" y="56"/>
                  </a:cubicBezTo>
                  <a:cubicBezTo>
                    <a:pt x="820" y="51"/>
                    <a:pt x="814" y="52"/>
                    <a:pt x="813" y="57"/>
                  </a:cubicBezTo>
                  <a:cubicBezTo>
                    <a:pt x="812" y="60"/>
                    <a:pt x="812" y="66"/>
                    <a:pt x="812" y="74"/>
                  </a:cubicBezTo>
                  <a:cubicBezTo>
                    <a:pt x="810" y="140"/>
                    <a:pt x="810" y="140"/>
                    <a:pt x="810" y="140"/>
                  </a:cubicBezTo>
                  <a:cubicBezTo>
                    <a:pt x="858" y="92"/>
                    <a:pt x="858" y="92"/>
                    <a:pt x="858" y="92"/>
                  </a:cubicBezTo>
                  <a:cubicBezTo>
                    <a:pt x="858" y="92"/>
                    <a:pt x="859" y="91"/>
                    <a:pt x="860" y="90"/>
                  </a:cubicBezTo>
                  <a:cubicBezTo>
                    <a:pt x="864" y="86"/>
                    <a:pt x="866" y="84"/>
                    <a:pt x="867" y="82"/>
                  </a:cubicBezTo>
                  <a:cubicBezTo>
                    <a:pt x="870" y="77"/>
                    <a:pt x="866" y="72"/>
                    <a:pt x="855" y="67"/>
                  </a:cubicBezTo>
                  <a:cubicBezTo>
                    <a:pt x="857" y="63"/>
                    <a:pt x="857" y="63"/>
                    <a:pt x="857" y="63"/>
                  </a:cubicBezTo>
                  <a:cubicBezTo>
                    <a:pt x="894" y="79"/>
                    <a:pt x="894" y="79"/>
                    <a:pt x="894" y="79"/>
                  </a:cubicBezTo>
                  <a:close/>
                  <a:moveTo>
                    <a:pt x="920" y="102"/>
                  </a:moveTo>
                  <a:cubicBezTo>
                    <a:pt x="929" y="110"/>
                    <a:pt x="930" y="117"/>
                    <a:pt x="924" y="124"/>
                  </a:cubicBezTo>
                  <a:cubicBezTo>
                    <a:pt x="864" y="193"/>
                    <a:pt x="864" y="193"/>
                    <a:pt x="864" y="193"/>
                  </a:cubicBezTo>
                  <a:cubicBezTo>
                    <a:pt x="859" y="201"/>
                    <a:pt x="851" y="200"/>
                    <a:pt x="842" y="193"/>
                  </a:cubicBezTo>
                  <a:cubicBezTo>
                    <a:pt x="839" y="196"/>
                    <a:pt x="839" y="196"/>
                    <a:pt x="839" y="196"/>
                  </a:cubicBezTo>
                  <a:cubicBezTo>
                    <a:pt x="923" y="269"/>
                    <a:pt x="923" y="269"/>
                    <a:pt x="923" y="269"/>
                  </a:cubicBezTo>
                  <a:cubicBezTo>
                    <a:pt x="954" y="244"/>
                    <a:pt x="954" y="244"/>
                    <a:pt x="954" y="244"/>
                  </a:cubicBezTo>
                  <a:cubicBezTo>
                    <a:pt x="951" y="241"/>
                    <a:pt x="951" y="241"/>
                    <a:pt x="951" y="241"/>
                  </a:cubicBezTo>
                  <a:cubicBezTo>
                    <a:pt x="928" y="252"/>
                    <a:pt x="909" y="250"/>
                    <a:pt x="891" y="234"/>
                  </a:cubicBezTo>
                  <a:cubicBezTo>
                    <a:pt x="882" y="226"/>
                    <a:pt x="880" y="220"/>
                    <a:pt x="885" y="215"/>
                  </a:cubicBezTo>
                  <a:cubicBezTo>
                    <a:pt x="916" y="180"/>
                    <a:pt x="916" y="180"/>
                    <a:pt x="916" y="180"/>
                  </a:cubicBezTo>
                  <a:cubicBezTo>
                    <a:pt x="931" y="192"/>
                    <a:pt x="933" y="206"/>
                    <a:pt x="920" y="223"/>
                  </a:cubicBezTo>
                  <a:cubicBezTo>
                    <a:pt x="924" y="226"/>
                    <a:pt x="924" y="226"/>
                    <a:pt x="924" y="226"/>
                  </a:cubicBezTo>
                  <a:cubicBezTo>
                    <a:pt x="966" y="177"/>
                    <a:pt x="966" y="177"/>
                    <a:pt x="966" y="177"/>
                  </a:cubicBezTo>
                  <a:cubicBezTo>
                    <a:pt x="962" y="174"/>
                    <a:pt x="962" y="174"/>
                    <a:pt x="962" y="174"/>
                  </a:cubicBezTo>
                  <a:cubicBezTo>
                    <a:pt x="948" y="189"/>
                    <a:pt x="934" y="189"/>
                    <a:pt x="920" y="175"/>
                  </a:cubicBezTo>
                  <a:cubicBezTo>
                    <a:pt x="949" y="142"/>
                    <a:pt x="949" y="142"/>
                    <a:pt x="949" y="142"/>
                  </a:cubicBezTo>
                  <a:cubicBezTo>
                    <a:pt x="953" y="136"/>
                    <a:pt x="958" y="137"/>
                    <a:pt x="965" y="144"/>
                  </a:cubicBezTo>
                  <a:cubicBezTo>
                    <a:pt x="987" y="161"/>
                    <a:pt x="991" y="179"/>
                    <a:pt x="978" y="196"/>
                  </a:cubicBezTo>
                  <a:cubicBezTo>
                    <a:pt x="981" y="200"/>
                    <a:pt x="981" y="200"/>
                    <a:pt x="981" y="200"/>
                  </a:cubicBezTo>
                  <a:cubicBezTo>
                    <a:pt x="1006" y="171"/>
                    <a:pt x="1006" y="171"/>
                    <a:pt x="1006" y="171"/>
                  </a:cubicBezTo>
                  <a:cubicBezTo>
                    <a:pt x="923" y="99"/>
                    <a:pt x="923" y="99"/>
                    <a:pt x="923" y="99"/>
                  </a:cubicBezTo>
                  <a:cubicBezTo>
                    <a:pt x="920" y="102"/>
                    <a:pt x="920" y="102"/>
                    <a:pt x="920" y="102"/>
                  </a:cubicBezTo>
                  <a:close/>
                  <a:moveTo>
                    <a:pt x="1051" y="244"/>
                  </a:moveTo>
                  <a:cubicBezTo>
                    <a:pt x="1011" y="273"/>
                    <a:pt x="1011" y="273"/>
                    <a:pt x="1011" y="273"/>
                  </a:cubicBezTo>
                  <a:cubicBezTo>
                    <a:pt x="1026" y="294"/>
                    <a:pt x="1040" y="298"/>
                    <a:pt x="1056" y="284"/>
                  </a:cubicBezTo>
                  <a:cubicBezTo>
                    <a:pt x="1070" y="273"/>
                    <a:pt x="1073" y="261"/>
                    <a:pt x="1064" y="249"/>
                  </a:cubicBezTo>
                  <a:cubicBezTo>
                    <a:pt x="1059" y="241"/>
                    <a:pt x="1055" y="239"/>
                    <a:pt x="1051" y="244"/>
                  </a:cubicBezTo>
                  <a:close/>
                  <a:moveTo>
                    <a:pt x="1013" y="377"/>
                  </a:moveTo>
                  <a:cubicBezTo>
                    <a:pt x="1009" y="379"/>
                    <a:pt x="1009" y="379"/>
                    <a:pt x="1009" y="379"/>
                  </a:cubicBezTo>
                  <a:cubicBezTo>
                    <a:pt x="986" y="348"/>
                    <a:pt x="986" y="348"/>
                    <a:pt x="986" y="348"/>
                  </a:cubicBezTo>
                  <a:cubicBezTo>
                    <a:pt x="1010" y="281"/>
                    <a:pt x="1010" y="281"/>
                    <a:pt x="1010" y="281"/>
                  </a:cubicBezTo>
                  <a:cubicBezTo>
                    <a:pt x="1007" y="277"/>
                    <a:pt x="1007" y="277"/>
                    <a:pt x="1007" y="277"/>
                  </a:cubicBezTo>
                  <a:cubicBezTo>
                    <a:pt x="977" y="299"/>
                    <a:pt x="977" y="299"/>
                    <a:pt x="977" y="299"/>
                  </a:cubicBezTo>
                  <a:cubicBezTo>
                    <a:pt x="967" y="305"/>
                    <a:pt x="965" y="313"/>
                    <a:pt x="973" y="323"/>
                  </a:cubicBezTo>
                  <a:cubicBezTo>
                    <a:pt x="969" y="326"/>
                    <a:pt x="969" y="326"/>
                    <a:pt x="969" y="326"/>
                  </a:cubicBezTo>
                  <a:cubicBezTo>
                    <a:pt x="930" y="275"/>
                    <a:pt x="930" y="275"/>
                    <a:pt x="930" y="275"/>
                  </a:cubicBezTo>
                  <a:cubicBezTo>
                    <a:pt x="934" y="272"/>
                    <a:pt x="934" y="272"/>
                    <a:pt x="934" y="272"/>
                  </a:cubicBezTo>
                  <a:cubicBezTo>
                    <a:pt x="941" y="282"/>
                    <a:pt x="949" y="283"/>
                    <a:pt x="958" y="274"/>
                  </a:cubicBezTo>
                  <a:cubicBezTo>
                    <a:pt x="1025" y="224"/>
                    <a:pt x="1025" y="224"/>
                    <a:pt x="1025" y="224"/>
                  </a:cubicBezTo>
                  <a:cubicBezTo>
                    <a:pt x="1036" y="217"/>
                    <a:pt x="1038" y="209"/>
                    <a:pt x="1030" y="200"/>
                  </a:cubicBezTo>
                  <a:cubicBezTo>
                    <a:pt x="1033" y="197"/>
                    <a:pt x="1033" y="197"/>
                    <a:pt x="1033" y="197"/>
                  </a:cubicBezTo>
                  <a:cubicBezTo>
                    <a:pt x="1070" y="246"/>
                    <a:pt x="1070" y="246"/>
                    <a:pt x="1070" y="246"/>
                  </a:cubicBezTo>
                  <a:cubicBezTo>
                    <a:pt x="1091" y="274"/>
                    <a:pt x="1093" y="295"/>
                    <a:pt x="1076" y="309"/>
                  </a:cubicBezTo>
                  <a:cubicBezTo>
                    <a:pt x="1063" y="319"/>
                    <a:pt x="1049" y="317"/>
                    <a:pt x="1032" y="305"/>
                  </a:cubicBezTo>
                  <a:cubicBezTo>
                    <a:pt x="1011" y="368"/>
                    <a:pt x="1011" y="368"/>
                    <a:pt x="1011" y="368"/>
                  </a:cubicBezTo>
                  <a:cubicBezTo>
                    <a:pt x="1011" y="372"/>
                    <a:pt x="1011" y="375"/>
                    <a:pt x="1013" y="377"/>
                  </a:cubicBezTo>
                  <a:close/>
                  <a:moveTo>
                    <a:pt x="1121" y="427"/>
                  </a:moveTo>
                  <a:cubicBezTo>
                    <a:pt x="1159" y="412"/>
                    <a:pt x="1159" y="412"/>
                    <a:pt x="1159" y="412"/>
                  </a:cubicBezTo>
                  <a:cubicBezTo>
                    <a:pt x="1157" y="406"/>
                    <a:pt x="1157" y="406"/>
                    <a:pt x="1157" y="406"/>
                  </a:cubicBezTo>
                  <a:cubicBezTo>
                    <a:pt x="1152" y="407"/>
                    <a:pt x="1149" y="406"/>
                    <a:pt x="1148" y="403"/>
                  </a:cubicBezTo>
                  <a:cubicBezTo>
                    <a:pt x="1148" y="402"/>
                    <a:pt x="1147" y="399"/>
                    <a:pt x="1147" y="395"/>
                  </a:cubicBezTo>
                  <a:cubicBezTo>
                    <a:pt x="1147" y="386"/>
                    <a:pt x="1145" y="378"/>
                    <a:pt x="1143" y="373"/>
                  </a:cubicBezTo>
                  <a:cubicBezTo>
                    <a:pt x="1133" y="348"/>
                    <a:pt x="1116" y="340"/>
                    <a:pt x="1092" y="348"/>
                  </a:cubicBezTo>
                  <a:cubicBezTo>
                    <a:pt x="1077" y="353"/>
                    <a:pt x="1069" y="368"/>
                    <a:pt x="1067" y="393"/>
                  </a:cubicBezTo>
                  <a:cubicBezTo>
                    <a:pt x="1066" y="407"/>
                    <a:pt x="1066" y="407"/>
                    <a:pt x="1066" y="407"/>
                  </a:cubicBezTo>
                  <a:cubicBezTo>
                    <a:pt x="1066" y="423"/>
                    <a:pt x="1062" y="433"/>
                    <a:pt x="1052" y="436"/>
                  </a:cubicBezTo>
                  <a:cubicBezTo>
                    <a:pt x="1039" y="440"/>
                    <a:pt x="1030" y="435"/>
                    <a:pt x="1024" y="422"/>
                  </a:cubicBezTo>
                  <a:cubicBezTo>
                    <a:pt x="1017" y="403"/>
                    <a:pt x="1024" y="386"/>
                    <a:pt x="1046" y="370"/>
                  </a:cubicBezTo>
                  <a:cubicBezTo>
                    <a:pt x="1045" y="365"/>
                    <a:pt x="1045" y="365"/>
                    <a:pt x="1045" y="365"/>
                  </a:cubicBezTo>
                  <a:cubicBezTo>
                    <a:pt x="1002" y="382"/>
                    <a:pt x="1002" y="382"/>
                    <a:pt x="1002" y="382"/>
                  </a:cubicBezTo>
                  <a:cubicBezTo>
                    <a:pt x="1004" y="387"/>
                    <a:pt x="1004" y="387"/>
                    <a:pt x="1004" y="387"/>
                  </a:cubicBezTo>
                  <a:cubicBezTo>
                    <a:pt x="1008" y="387"/>
                    <a:pt x="1010" y="388"/>
                    <a:pt x="1011" y="391"/>
                  </a:cubicBezTo>
                  <a:cubicBezTo>
                    <a:pt x="1012" y="392"/>
                    <a:pt x="1013" y="395"/>
                    <a:pt x="1013" y="399"/>
                  </a:cubicBezTo>
                  <a:cubicBezTo>
                    <a:pt x="1014" y="408"/>
                    <a:pt x="1016" y="416"/>
                    <a:pt x="1019" y="423"/>
                  </a:cubicBezTo>
                  <a:cubicBezTo>
                    <a:pt x="1031" y="450"/>
                    <a:pt x="1049" y="460"/>
                    <a:pt x="1072" y="452"/>
                  </a:cubicBezTo>
                  <a:cubicBezTo>
                    <a:pt x="1087" y="446"/>
                    <a:pt x="1095" y="436"/>
                    <a:pt x="1097" y="420"/>
                  </a:cubicBezTo>
                  <a:cubicBezTo>
                    <a:pt x="1099" y="389"/>
                    <a:pt x="1099" y="389"/>
                    <a:pt x="1099" y="389"/>
                  </a:cubicBezTo>
                  <a:cubicBezTo>
                    <a:pt x="1100" y="373"/>
                    <a:pt x="1104" y="364"/>
                    <a:pt x="1113" y="362"/>
                  </a:cubicBezTo>
                  <a:cubicBezTo>
                    <a:pt x="1123" y="358"/>
                    <a:pt x="1131" y="362"/>
                    <a:pt x="1137" y="374"/>
                  </a:cubicBezTo>
                  <a:cubicBezTo>
                    <a:pt x="1143" y="391"/>
                    <a:pt x="1137" y="407"/>
                    <a:pt x="1119" y="422"/>
                  </a:cubicBezTo>
                  <a:cubicBezTo>
                    <a:pt x="1121" y="427"/>
                    <a:pt x="1121" y="427"/>
                    <a:pt x="1121" y="427"/>
                  </a:cubicBezTo>
                  <a:close/>
                  <a:moveTo>
                    <a:pt x="1055" y="527"/>
                  </a:moveTo>
                  <a:cubicBezTo>
                    <a:pt x="1051" y="528"/>
                    <a:pt x="1051" y="528"/>
                    <a:pt x="1051" y="528"/>
                  </a:cubicBezTo>
                  <a:cubicBezTo>
                    <a:pt x="1035" y="463"/>
                    <a:pt x="1035" y="463"/>
                    <a:pt x="1035" y="463"/>
                  </a:cubicBezTo>
                  <a:cubicBezTo>
                    <a:pt x="1039" y="462"/>
                    <a:pt x="1039" y="462"/>
                    <a:pt x="1039" y="462"/>
                  </a:cubicBezTo>
                  <a:cubicBezTo>
                    <a:pt x="1043" y="474"/>
                    <a:pt x="1049" y="479"/>
                    <a:pt x="1057" y="476"/>
                  </a:cubicBezTo>
                  <a:cubicBezTo>
                    <a:pt x="1146" y="454"/>
                    <a:pt x="1146" y="454"/>
                    <a:pt x="1146" y="454"/>
                  </a:cubicBezTo>
                  <a:cubicBezTo>
                    <a:pt x="1155" y="452"/>
                    <a:pt x="1159" y="445"/>
                    <a:pt x="1155" y="433"/>
                  </a:cubicBezTo>
                  <a:cubicBezTo>
                    <a:pt x="1160" y="432"/>
                    <a:pt x="1160" y="432"/>
                    <a:pt x="1160" y="432"/>
                  </a:cubicBezTo>
                  <a:cubicBezTo>
                    <a:pt x="1176" y="497"/>
                    <a:pt x="1176" y="497"/>
                    <a:pt x="1176" y="497"/>
                  </a:cubicBezTo>
                  <a:cubicBezTo>
                    <a:pt x="1172" y="498"/>
                    <a:pt x="1172" y="498"/>
                    <a:pt x="1172" y="498"/>
                  </a:cubicBezTo>
                  <a:cubicBezTo>
                    <a:pt x="1172" y="497"/>
                    <a:pt x="1171" y="497"/>
                    <a:pt x="1171" y="496"/>
                  </a:cubicBezTo>
                  <a:cubicBezTo>
                    <a:pt x="1168" y="485"/>
                    <a:pt x="1163" y="480"/>
                    <a:pt x="1153" y="483"/>
                  </a:cubicBezTo>
                  <a:cubicBezTo>
                    <a:pt x="1065" y="505"/>
                    <a:pt x="1065" y="505"/>
                    <a:pt x="1065" y="505"/>
                  </a:cubicBezTo>
                  <a:cubicBezTo>
                    <a:pt x="1055" y="507"/>
                    <a:pt x="1052" y="514"/>
                    <a:pt x="1055" y="527"/>
                  </a:cubicBezTo>
                  <a:close/>
                  <a:moveTo>
                    <a:pt x="1057" y="616"/>
                  </a:moveTo>
                  <a:cubicBezTo>
                    <a:pt x="1056" y="602"/>
                    <a:pt x="1062" y="596"/>
                    <a:pt x="1075" y="597"/>
                  </a:cubicBezTo>
                  <a:cubicBezTo>
                    <a:pt x="1175" y="595"/>
                    <a:pt x="1175" y="595"/>
                    <a:pt x="1175" y="595"/>
                  </a:cubicBezTo>
                  <a:cubicBezTo>
                    <a:pt x="1176" y="617"/>
                    <a:pt x="1166" y="630"/>
                    <a:pt x="1144" y="632"/>
                  </a:cubicBezTo>
                  <a:cubicBezTo>
                    <a:pt x="1144" y="638"/>
                    <a:pt x="1144" y="638"/>
                    <a:pt x="1144" y="638"/>
                  </a:cubicBezTo>
                  <a:cubicBezTo>
                    <a:pt x="1182" y="637"/>
                    <a:pt x="1182" y="637"/>
                    <a:pt x="1182" y="637"/>
                  </a:cubicBezTo>
                  <a:cubicBezTo>
                    <a:pt x="1180" y="523"/>
                    <a:pt x="1180" y="523"/>
                    <a:pt x="1180" y="523"/>
                  </a:cubicBezTo>
                  <a:cubicBezTo>
                    <a:pt x="1142" y="523"/>
                    <a:pt x="1142" y="523"/>
                    <a:pt x="1142" y="523"/>
                  </a:cubicBezTo>
                  <a:cubicBezTo>
                    <a:pt x="1142" y="528"/>
                    <a:pt x="1142" y="528"/>
                    <a:pt x="1142" y="528"/>
                  </a:cubicBezTo>
                  <a:cubicBezTo>
                    <a:pt x="1164" y="530"/>
                    <a:pt x="1175" y="542"/>
                    <a:pt x="1175" y="565"/>
                  </a:cubicBezTo>
                  <a:cubicBezTo>
                    <a:pt x="1074" y="566"/>
                    <a:pt x="1074" y="566"/>
                    <a:pt x="1074" y="566"/>
                  </a:cubicBezTo>
                  <a:cubicBezTo>
                    <a:pt x="1061" y="568"/>
                    <a:pt x="1055" y="562"/>
                    <a:pt x="1056" y="548"/>
                  </a:cubicBezTo>
                  <a:cubicBezTo>
                    <a:pt x="1051" y="548"/>
                    <a:pt x="1051" y="548"/>
                    <a:pt x="1051" y="548"/>
                  </a:cubicBezTo>
                  <a:cubicBezTo>
                    <a:pt x="1053" y="616"/>
                    <a:pt x="1053" y="616"/>
                    <a:pt x="1053" y="616"/>
                  </a:cubicBezTo>
                  <a:cubicBezTo>
                    <a:pt x="1057" y="616"/>
                    <a:pt x="1057" y="616"/>
                    <a:pt x="1057" y="616"/>
                  </a:cubicBezTo>
                  <a:close/>
                  <a:moveTo>
                    <a:pt x="1151" y="794"/>
                  </a:moveTo>
                  <a:cubicBezTo>
                    <a:pt x="1146" y="793"/>
                    <a:pt x="1146" y="793"/>
                    <a:pt x="1146" y="793"/>
                  </a:cubicBezTo>
                  <a:cubicBezTo>
                    <a:pt x="1146" y="793"/>
                    <a:pt x="1146" y="793"/>
                    <a:pt x="1146" y="792"/>
                  </a:cubicBezTo>
                  <a:cubicBezTo>
                    <a:pt x="1147" y="787"/>
                    <a:pt x="1145" y="782"/>
                    <a:pt x="1142" y="779"/>
                  </a:cubicBezTo>
                  <a:cubicBezTo>
                    <a:pt x="1091" y="731"/>
                    <a:pt x="1091" y="731"/>
                    <a:pt x="1091" y="731"/>
                  </a:cubicBezTo>
                  <a:cubicBezTo>
                    <a:pt x="1057" y="724"/>
                    <a:pt x="1057" y="724"/>
                    <a:pt x="1057" y="724"/>
                  </a:cubicBezTo>
                  <a:cubicBezTo>
                    <a:pt x="1045" y="720"/>
                    <a:pt x="1038" y="724"/>
                    <a:pt x="1036" y="737"/>
                  </a:cubicBezTo>
                  <a:cubicBezTo>
                    <a:pt x="1031" y="736"/>
                    <a:pt x="1031" y="736"/>
                    <a:pt x="1031" y="736"/>
                  </a:cubicBezTo>
                  <a:cubicBezTo>
                    <a:pt x="1045" y="671"/>
                    <a:pt x="1045" y="671"/>
                    <a:pt x="1045" y="671"/>
                  </a:cubicBezTo>
                  <a:cubicBezTo>
                    <a:pt x="1049" y="672"/>
                    <a:pt x="1049" y="672"/>
                    <a:pt x="1049" y="672"/>
                  </a:cubicBezTo>
                  <a:cubicBezTo>
                    <a:pt x="1046" y="685"/>
                    <a:pt x="1051" y="692"/>
                    <a:pt x="1063" y="693"/>
                  </a:cubicBezTo>
                  <a:cubicBezTo>
                    <a:pt x="1091" y="699"/>
                    <a:pt x="1091" y="699"/>
                    <a:pt x="1091" y="699"/>
                  </a:cubicBezTo>
                  <a:cubicBezTo>
                    <a:pt x="1160" y="678"/>
                    <a:pt x="1160" y="678"/>
                    <a:pt x="1160" y="678"/>
                  </a:cubicBezTo>
                  <a:cubicBezTo>
                    <a:pt x="1167" y="676"/>
                    <a:pt x="1171" y="672"/>
                    <a:pt x="1173" y="665"/>
                  </a:cubicBezTo>
                  <a:cubicBezTo>
                    <a:pt x="1178" y="666"/>
                    <a:pt x="1178" y="666"/>
                    <a:pt x="1178" y="666"/>
                  </a:cubicBezTo>
                  <a:cubicBezTo>
                    <a:pt x="1164" y="729"/>
                    <a:pt x="1164" y="729"/>
                    <a:pt x="1164" y="729"/>
                  </a:cubicBezTo>
                  <a:cubicBezTo>
                    <a:pt x="1160" y="728"/>
                    <a:pt x="1160" y="728"/>
                    <a:pt x="1160" y="728"/>
                  </a:cubicBezTo>
                  <a:cubicBezTo>
                    <a:pt x="1163" y="716"/>
                    <a:pt x="1162" y="711"/>
                    <a:pt x="1157" y="711"/>
                  </a:cubicBezTo>
                  <a:cubicBezTo>
                    <a:pt x="1155" y="711"/>
                    <a:pt x="1152" y="711"/>
                    <a:pt x="1148" y="713"/>
                  </a:cubicBezTo>
                  <a:cubicBezTo>
                    <a:pt x="1147" y="713"/>
                    <a:pt x="1146" y="714"/>
                    <a:pt x="1146" y="714"/>
                  </a:cubicBezTo>
                  <a:cubicBezTo>
                    <a:pt x="1097" y="727"/>
                    <a:pt x="1097" y="727"/>
                    <a:pt x="1097" y="727"/>
                  </a:cubicBezTo>
                  <a:cubicBezTo>
                    <a:pt x="1128" y="755"/>
                    <a:pt x="1128" y="755"/>
                    <a:pt x="1128" y="755"/>
                  </a:cubicBezTo>
                  <a:cubicBezTo>
                    <a:pt x="1133" y="760"/>
                    <a:pt x="1138" y="764"/>
                    <a:pt x="1143" y="765"/>
                  </a:cubicBezTo>
                  <a:cubicBezTo>
                    <a:pt x="1148" y="767"/>
                    <a:pt x="1152" y="763"/>
                    <a:pt x="1155" y="752"/>
                  </a:cubicBezTo>
                  <a:cubicBezTo>
                    <a:pt x="1159" y="753"/>
                    <a:pt x="1159" y="753"/>
                    <a:pt x="1159" y="753"/>
                  </a:cubicBezTo>
                  <a:lnTo>
                    <a:pt x="1151" y="794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ṡľíďê">
              <a:extLst>
                <a:ext uri="{FF2B5EF4-FFF2-40B4-BE49-F238E27FC236}">
                  <a16:creationId xmlns:a16="http://schemas.microsoft.com/office/drawing/2014/main" id="{8917BDCC-C7D0-42B0-A04A-FAA3AF3118D6}"/>
                </a:ext>
              </a:extLst>
            </p:cNvPr>
            <p:cNvSpPr/>
            <p:nvPr/>
          </p:nvSpPr>
          <p:spPr bwMode="auto">
            <a:xfrm>
              <a:off x="4260844" y="4031997"/>
              <a:ext cx="147714" cy="178275"/>
            </a:xfrm>
            <a:custGeom>
              <a:avLst/>
              <a:gdLst>
                <a:gd name="T0" fmla="*/ 4 w 111"/>
                <a:gd name="T1" fmla="*/ 78 h 133"/>
                <a:gd name="T2" fmla="*/ 1 w 111"/>
                <a:gd name="T3" fmla="*/ 41 h 133"/>
                <a:gd name="T4" fmla="*/ 14 w 111"/>
                <a:gd name="T5" fmla="*/ 16 h 133"/>
                <a:gd name="T6" fmla="*/ 40 w 111"/>
                <a:gd name="T7" fmla="*/ 3 h 133"/>
                <a:gd name="T8" fmla="*/ 63 w 111"/>
                <a:gd name="T9" fmla="*/ 1 h 133"/>
                <a:gd name="T10" fmla="*/ 82 w 111"/>
                <a:gd name="T11" fmla="*/ 9 h 133"/>
                <a:gd name="T12" fmla="*/ 96 w 111"/>
                <a:gd name="T13" fmla="*/ 26 h 133"/>
                <a:gd name="T14" fmla="*/ 106 w 111"/>
                <a:gd name="T15" fmla="*/ 54 h 133"/>
                <a:gd name="T16" fmla="*/ 109 w 111"/>
                <a:gd name="T17" fmla="*/ 91 h 133"/>
                <a:gd name="T18" fmla="*/ 97 w 111"/>
                <a:gd name="T19" fmla="*/ 115 h 133"/>
                <a:gd name="T20" fmla="*/ 70 w 111"/>
                <a:gd name="T21" fmla="*/ 129 h 133"/>
                <a:gd name="T22" fmla="*/ 31 w 111"/>
                <a:gd name="T23" fmla="*/ 125 h 133"/>
                <a:gd name="T24" fmla="*/ 4 w 111"/>
                <a:gd name="T25" fmla="*/ 78 h 133"/>
                <a:gd name="T26" fmla="*/ 24 w 111"/>
                <a:gd name="T27" fmla="*/ 73 h 133"/>
                <a:gd name="T28" fmla="*/ 42 w 111"/>
                <a:gd name="T29" fmla="*/ 112 h 133"/>
                <a:gd name="T30" fmla="*/ 67 w 111"/>
                <a:gd name="T31" fmla="*/ 117 h 133"/>
                <a:gd name="T32" fmla="*/ 87 w 111"/>
                <a:gd name="T33" fmla="*/ 101 h 133"/>
                <a:gd name="T34" fmla="*/ 87 w 111"/>
                <a:gd name="T35" fmla="*/ 59 h 133"/>
                <a:gd name="T36" fmla="*/ 68 w 111"/>
                <a:gd name="T37" fmla="*/ 20 h 133"/>
                <a:gd name="T38" fmla="*/ 43 w 111"/>
                <a:gd name="T39" fmla="*/ 15 h 133"/>
                <a:gd name="T40" fmla="*/ 24 w 111"/>
                <a:gd name="T41" fmla="*/ 29 h 133"/>
                <a:gd name="T42" fmla="*/ 24 w 111"/>
                <a:gd name="T43" fmla="*/ 7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1" h="133">
                  <a:moveTo>
                    <a:pt x="4" y="78"/>
                  </a:moveTo>
                  <a:cubicBezTo>
                    <a:pt x="0" y="63"/>
                    <a:pt x="0" y="51"/>
                    <a:pt x="1" y="41"/>
                  </a:cubicBezTo>
                  <a:cubicBezTo>
                    <a:pt x="3" y="31"/>
                    <a:pt x="7" y="23"/>
                    <a:pt x="14" y="16"/>
                  </a:cubicBezTo>
                  <a:cubicBezTo>
                    <a:pt x="20" y="10"/>
                    <a:pt x="29" y="5"/>
                    <a:pt x="40" y="3"/>
                  </a:cubicBezTo>
                  <a:cubicBezTo>
                    <a:pt x="49" y="1"/>
                    <a:pt x="56" y="0"/>
                    <a:pt x="63" y="1"/>
                  </a:cubicBezTo>
                  <a:cubicBezTo>
                    <a:pt x="70" y="3"/>
                    <a:pt x="77" y="5"/>
                    <a:pt x="82" y="9"/>
                  </a:cubicBezTo>
                  <a:cubicBezTo>
                    <a:pt x="87" y="13"/>
                    <a:pt x="92" y="19"/>
                    <a:pt x="96" y="26"/>
                  </a:cubicBezTo>
                  <a:cubicBezTo>
                    <a:pt x="100" y="32"/>
                    <a:pt x="104" y="42"/>
                    <a:pt x="106" y="54"/>
                  </a:cubicBezTo>
                  <a:cubicBezTo>
                    <a:pt x="110" y="69"/>
                    <a:pt x="111" y="81"/>
                    <a:pt x="109" y="91"/>
                  </a:cubicBezTo>
                  <a:cubicBezTo>
                    <a:pt x="107" y="101"/>
                    <a:pt x="103" y="109"/>
                    <a:pt x="97" y="115"/>
                  </a:cubicBezTo>
                  <a:cubicBezTo>
                    <a:pt x="90" y="122"/>
                    <a:pt x="81" y="127"/>
                    <a:pt x="70" y="129"/>
                  </a:cubicBezTo>
                  <a:cubicBezTo>
                    <a:pt x="55" y="133"/>
                    <a:pt x="42" y="131"/>
                    <a:pt x="31" y="125"/>
                  </a:cubicBezTo>
                  <a:cubicBezTo>
                    <a:pt x="18" y="117"/>
                    <a:pt x="9" y="101"/>
                    <a:pt x="4" y="78"/>
                  </a:cubicBezTo>
                  <a:close/>
                  <a:moveTo>
                    <a:pt x="24" y="73"/>
                  </a:moveTo>
                  <a:cubicBezTo>
                    <a:pt x="28" y="94"/>
                    <a:pt x="35" y="106"/>
                    <a:pt x="42" y="112"/>
                  </a:cubicBezTo>
                  <a:cubicBezTo>
                    <a:pt x="50" y="117"/>
                    <a:pt x="58" y="119"/>
                    <a:pt x="67" y="117"/>
                  </a:cubicBezTo>
                  <a:cubicBezTo>
                    <a:pt x="76" y="115"/>
                    <a:pt x="82" y="110"/>
                    <a:pt x="87" y="101"/>
                  </a:cubicBezTo>
                  <a:cubicBezTo>
                    <a:pt x="91" y="93"/>
                    <a:pt x="91" y="79"/>
                    <a:pt x="87" y="59"/>
                  </a:cubicBezTo>
                  <a:cubicBezTo>
                    <a:pt x="82" y="38"/>
                    <a:pt x="76" y="25"/>
                    <a:pt x="68" y="20"/>
                  </a:cubicBezTo>
                  <a:cubicBezTo>
                    <a:pt x="60" y="15"/>
                    <a:pt x="52" y="13"/>
                    <a:pt x="43" y="15"/>
                  </a:cubicBezTo>
                  <a:cubicBezTo>
                    <a:pt x="34" y="17"/>
                    <a:pt x="28" y="22"/>
                    <a:pt x="24" y="29"/>
                  </a:cubicBezTo>
                  <a:cubicBezTo>
                    <a:pt x="19" y="38"/>
                    <a:pt x="19" y="53"/>
                    <a:pt x="24" y="73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Sľïḑè">
              <a:extLst>
                <a:ext uri="{FF2B5EF4-FFF2-40B4-BE49-F238E27FC236}">
                  <a16:creationId xmlns:a16="http://schemas.microsoft.com/office/drawing/2014/main" id="{29FEDC9F-B474-4A44-B9F1-DE9E1565FBD9}"/>
                </a:ext>
              </a:extLst>
            </p:cNvPr>
            <p:cNvSpPr/>
            <p:nvPr/>
          </p:nvSpPr>
          <p:spPr bwMode="auto">
            <a:xfrm>
              <a:off x="4540989" y="3911449"/>
              <a:ext cx="162994" cy="191858"/>
            </a:xfrm>
            <a:custGeom>
              <a:avLst/>
              <a:gdLst>
                <a:gd name="T0" fmla="*/ 21 w 123"/>
                <a:gd name="T1" fmla="*/ 125 h 144"/>
                <a:gd name="T2" fmla="*/ 40 w 123"/>
                <a:gd name="T3" fmla="*/ 115 h 144"/>
                <a:gd name="T4" fmla="*/ 58 w 123"/>
                <a:gd name="T5" fmla="*/ 127 h 144"/>
                <a:gd name="T6" fmla="*/ 79 w 123"/>
                <a:gd name="T7" fmla="*/ 125 h 144"/>
                <a:gd name="T8" fmla="*/ 99 w 123"/>
                <a:gd name="T9" fmla="*/ 107 h 144"/>
                <a:gd name="T10" fmla="*/ 99 w 123"/>
                <a:gd name="T11" fmla="*/ 82 h 144"/>
                <a:gd name="T12" fmla="*/ 81 w 123"/>
                <a:gd name="T13" fmla="*/ 67 h 144"/>
                <a:gd name="T14" fmla="*/ 54 w 123"/>
                <a:gd name="T15" fmla="*/ 70 h 144"/>
                <a:gd name="T16" fmla="*/ 39 w 123"/>
                <a:gd name="T17" fmla="*/ 80 h 144"/>
                <a:gd name="T18" fmla="*/ 31 w 123"/>
                <a:gd name="T19" fmla="*/ 93 h 144"/>
                <a:gd name="T20" fmla="*/ 13 w 123"/>
                <a:gd name="T21" fmla="*/ 99 h 144"/>
                <a:gd name="T22" fmla="*/ 0 w 123"/>
                <a:gd name="T23" fmla="*/ 33 h 144"/>
                <a:gd name="T24" fmla="*/ 76 w 123"/>
                <a:gd name="T25" fmla="*/ 0 h 144"/>
                <a:gd name="T26" fmla="*/ 83 w 123"/>
                <a:gd name="T27" fmla="*/ 14 h 144"/>
                <a:gd name="T28" fmla="*/ 22 w 123"/>
                <a:gd name="T29" fmla="*/ 40 h 144"/>
                <a:gd name="T30" fmla="*/ 28 w 123"/>
                <a:gd name="T31" fmla="*/ 75 h 144"/>
                <a:gd name="T32" fmla="*/ 53 w 123"/>
                <a:gd name="T33" fmla="*/ 55 h 144"/>
                <a:gd name="T34" fmla="*/ 92 w 123"/>
                <a:gd name="T35" fmla="*/ 51 h 144"/>
                <a:gd name="T36" fmla="*/ 118 w 123"/>
                <a:gd name="T37" fmla="*/ 73 h 144"/>
                <a:gd name="T38" fmla="*/ 119 w 123"/>
                <a:gd name="T39" fmla="*/ 105 h 144"/>
                <a:gd name="T40" fmla="*/ 85 w 123"/>
                <a:gd name="T41" fmla="*/ 136 h 144"/>
                <a:gd name="T42" fmla="*/ 47 w 123"/>
                <a:gd name="T43" fmla="*/ 142 h 144"/>
                <a:gd name="T44" fmla="*/ 21 w 123"/>
                <a:gd name="T45" fmla="*/ 12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3" h="144">
                  <a:moveTo>
                    <a:pt x="21" y="125"/>
                  </a:moveTo>
                  <a:cubicBezTo>
                    <a:pt x="40" y="115"/>
                    <a:pt x="40" y="115"/>
                    <a:pt x="40" y="115"/>
                  </a:cubicBezTo>
                  <a:cubicBezTo>
                    <a:pt x="45" y="122"/>
                    <a:pt x="51" y="126"/>
                    <a:pt x="58" y="127"/>
                  </a:cubicBezTo>
                  <a:cubicBezTo>
                    <a:pt x="65" y="129"/>
                    <a:pt x="72" y="128"/>
                    <a:pt x="79" y="125"/>
                  </a:cubicBezTo>
                  <a:cubicBezTo>
                    <a:pt x="89" y="121"/>
                    <a:pt x="95" y="115"/>
                    <a:pt x="99" y="107"/>
                  </a:cubicBezTo>
                  <a:cubicBezTo>
                    <a:pt x="103" y="99"/>
                    <a:pt x="103" y="91"/>
                    <a:pt x="99" y="82"/>
                  </a:cubicBezTo>
                  <a:cubicBezTo>
                    <a:pt x="95" y="74"/>
                    <a:pt x="89" y="69"/>
                    <a:pt x="81" y="67"/>
                  </a:cubicBezTo>
                  <a:cubicBezTo>
                    <a:pt x="73" y="65"/>
                    <a:pt x="64" y="66"/>
                    <a:pt x="54" y="70"/>
                  </a:cubicBezTo>
                  <a:cubicBezTo>
                    <a:pt x="48" y="72"/>
                    <a:pt x="43" y="76"/>
                    <a:pt x="39" y="80"/>
                  </a:cubicBezTo>
                  <a:cubicBezTo>
                    <a:pt x="35" y="84"/>
                    <a:pt x="33" y="89"/>
                    <a:pt x="31" y="93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35" y="66"/>
                    <a:pt x="43" y="59"/>
                    <a:pt x="53" y="55"/>
                  </a:cubicBezTo>
                  <a:cubicBezTo>
                    <a:pt x="67" y="49"/>
                    <a:pt x="79" y="48"/>
                    <a:pt x="92" y="51"/>
                  </a:cubicBezTo>
                  <a:cubicBezTo>
                    <a:pt x="104" y="54"/>
                    <a:pt x="113" y="62"/>
                    <a:pt x="118" y="73"/>
                  </a:cubicBezTo>
                  <a:cubicBezTo>
                    <a:pt x="123" y="83"/>
                    <a:pt x="123" y="94"/>
                    <a:pt x="119" y="105"/>
                  </a:cubicBezTo>
                  <a:cubicBezTo>
                    <a:pt x="113" y="119"/>
                    <a:pt x="102" y="129"/>
                    <a:pt x="85" y="136"/>
                  </a:cubicBezTo>
                  <a:cubicBezTo>
                    <a:pt x="71" y="142"/>
                    <a:pt x="58" y="144"/>
                    <a:pt x="47" y="142"/>
                  </a:cubicBezTo>
                  <a:cubicBezTo>
                    <a:pt x="35" y="140"/>
                    <a:pt x="27" y="134"/>
                    <a:pt x="21" y="125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Sļíḍè">
              <a:extLst>
                <a:ext uri="{FF2B5EF4-FFF2-40B4-BE49-F238E27FC236}">
                  <a16:creationId xmlns:a16="http://schemas.microsoft.com/office/drawing/2014/main" id="{13291E33-C618-4A2C-A6BA-BE8D78599CAF}"/>
                </a:ext>
              </a:extLst>
            </p:cNvPr>
            <p:cNvSpPr/>
            <p:nvPr/>
          </p:nvSpPr>
          <p:spPr bwMode="auto">
            <a:xfrm>
              <a:off x="3953533" y="4011623"/>
              <a:ext cx="156202" cy="176577"/>
            </a:xfrm>
            <a:custGeom>
              <a:avLst/>
              <a:gdLst>
                <a:gd name="T0" fmla="*/ 1 w 117"/>
                <a:gd name="T1" fmla="*/ 84 h 132"/>
                <a:gd name="T2" fmla="*/ 20 w 117"/>
                <a:gd name="T3" fmla="*/ 88 h 132"/>
                <a:gd name="T4" fmla="*/ 25 w 117"/>
                <a:gd name="T5" fmla="*/ 106 h 132"/>
                <a:gd name="T6" fmla="*/ 40 w 117"/>
                <a:gd name="T7" fmla="*/ 115 h 132"/>
                <a:gd name="T8" fmla="*/ 57 w 117"/>
                <a:gd name="T9" fmla="*/ 117 h 132"/>
                <a:gd name="T10" fmla="*/ 70 w 117"/>
                <a:gd name="T11" fmla="*/ 112 h 132"/>
                <a:gd name="T12" fmla="*/ 81 w 117"/>
                <a:gd name="T13" fmla="*/ 100 h 132"/>
                <a:gd name="T14" fmla="*/ 90 w 117"/>
                <a:gd name="T15" fmla="*/ 82 h 132"/>
                <a:gd name="T16" fmla="*/ 91 w 117"/>
                <a:gd name="T17" fmla="*/ 79 h 132"/>
                <a:gd name="T18" fmla="*/ 71 w 117"/>
                <a:gd name="T19" fmla="*/ 86 h 132"/>
                <a:gd name="T20" fmla="*/ 49 w 117"/>
                <a:gd name="T21" fmla="*/ 84 h 132"/>
                <a:gd name="T22" fmla="*/ 19 w 117"/>
                <a:gd name="T23" fmla="*/ 63 h 132"/>
                <a:gd name="T24" fmla="*/ 15 w 117"/>
                <a:gd name="T25" fmla="*/ 30 h 132"/>
                <a:gd name="T26" fmla="*/ 38 w 117"/>
                <a:gd name="T27" fmla="*/ 5 h 132"/>
                <a:gd name="T28" fmla="*/ 76 w 117"/>
                <a:gd name="T29" fmla="*/ 4 h 132"/>
                <a:gd name="T30" fmla="*/ 102 w 117"/>
                <a:gd name="T31" fmla="*/ 19 h 132"/>
                <a:gd name="T32" fmla="*/ 115 w 117"/>
                <a:gd name="T33" fmla="*/ 43 h 132"/>
                <a:gd name="T34" fmla="*/ 112 w 117"/>
                <a:gd name="T35" fmla="*/ 79 h 132"/>
                <a:gd name="T36" fmla="*/ 94 w 117"/>
                <a:gd name="T37" fmla="*/ 114 h 132"/>
                <a:gd name="T38" fmla="*/ 68 w 117"/>
                <a:gd name="T39" fmla="*/ 129 h 132"/>
                <a:gd name="T40" fmla="*/ 36 w 117"/>
                <a:gd name="T41" fmla="*/ 128 h 132"/>
                <a:gd name="T42" fmla="*/ 9 w 117"/>
                <a:gd name="T43" fmla="*/ 111 h 132"/>
                <a:gd name="T44" fmla="*/ 1 w 117"/>
                <a:gd name="T45" fmla="*/ 84 h 132"/>
                <a:gd name="T46" fmla="*/ 96 w 117"/>
                <a:gd name="T47" fmla="*/ 54 h 132"/>
                <a:gd name="T48" fmla="*/ 93 w 117"/>
                <a:gd name="T49" fmla="*/ 31 h 132"/>
                <a:gd name="T50" fmla="*/ 75 w 117"/>
                <a:gd name="T51" fmla="*/ 17 h 132"/>
                <a:gd name="T52" fmla="*/ 50 w 117"/>
                <a:gd name="T53" fmla="*/ 18 h 132"/>
                <a:gd name="T54" fmla="*/ 34 w 117"/>
                <a:gd name="T55" fmla="*/ 37 h 132"/>
                <a:gd name="T56" fmla="*/ 37 w 117"/>
                <a:gd name="T57" fmla="*/ 58 h 132"/>
                <a:gd name="T58" fmla="*/ 57 w 117"/>
                <a:gd name="T59" fmla="*/ 72 h 132"/>
                <a:gd name="T60" fmla="*/ 81 w 117"/>
                <a:gd name="T61" fmla="*/ 72 h 132"/>
                <a:gd name="T62" fmla="*/ 96 w 117"/>
                <a:gd name="T63" fmla="*/ 5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7" h="132">
                  <a:moveTo>
                    <a:pt x="1" y="84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20" y="96"/>
                    <a:pt x="21" y="101"/>
                    <a:pt x="25" y="106"/>
                  </a:cubicBezTo>
                  <a:cubicBezTo>
                    <a:pt x="28" y="110"/>
                    <a:pt x="33" y="113"/>
                    <a:pt x="40" y="115"/>
                  </a:cubicBezTo>
                  <a:cubicBezTo>
                    <a:pt x="46" y="117"/>
                    <a:pt x="51" y="118"/>
                    <a:pt x="57" y="117"/>
                  </a:cubicBezTo>
                  <a:cubicBezTo>
                    <a:pt x="62" y="116"/>
                    <a:pt x="66" y="114"/>
                    <a:pt x="70" y="112"/>
                  </a:cubicBezTo>
                  <a:cubicBezTo>
                    <a:pt x="74" y="109"/>
                    <a:pt x="78" y="105"/>
                    <a:pt x="81" y="100"/>
                  </a:cubicBezTo>
                  <a:cubicBezTo>
                    <a:pt x="85" y="94"/>
                    <a:pt x="88" y="88"/>
                    <a:pt x="90" y="82"/>
                  </a:cubicBezTo>
                  <a:cubicBezTo>
                    <a:pt x="90" y="82"/>
                    <a:pt x="90" y="81"/>
                    <a:pt x="91" y="79"/>
                  </a:cubicBezTo>
                  <a:cubicBezTo>
                    <a:pt x="85" y="83"/>
                    <a:pt x="79" y="85"/>
                    <a:pt x="71" y="86"/>
                  </a:cubicBezTo>
                  <a:cubicBezTo>
                    <a:pt x="64" y="87"/>
                    <a:pt x="56" y="86"/>
                    <a:pt x="49" y="84"/>
                  </a:cubicBezTo>
                  <a:cubicBezTo>
                    <a:pt x="36" y="80"/>
                    <a:pt x="26" y="73"/>
                    <a:pt x="19" y="63"/>
                  </a:cubicBezTo>
                  <a:cubicBezTo>
                    <a:pt x="12" y="53"/>
                    <a:pt x="11" y="42"/>
                    <a:pt x="15" y="30"/>
                  </a:cubicBezTo>
                  <a:cubicBezTo>
                    <a:pt x="18" y="18"/>
                    <a:pt x="26" y="9"/>
                    <a:pt x="38" y="5"/>
                  </a:cubicBezTo>
                  <a:cubicBezTo>
                    <a:pt x="49" y="0"/>
                    <a:pt x="62" y="0"/>
                    <a:pt x="76" y="4"/>
                  </a:cubicBezTo>
                  <a:cubicBezTo>
                    <a:pt x="86" y="7"/>
                    <a:pt x="95" y="12"/>
                    <a:pt x="102" y="19"/>
                  </a:cubicBezTo>
                  <a:cubicBezTo>
                    <a:pt x="109" y="25"/>
                    <a:pt x="113" y="33"/>
                    <a:pt x="115" y="43"/>
                  </a:cubicBezTo>
                  <a:cubicBezTo>
                    <a:pt x="117" y="52"/>
                    <a:pt x="116" y="64"/>
                    <a:pt x="112" y="79"/>
                  </a:cubicBezTo>
                  <a:cubicBezTo>
                    <a:pt x="107" y="94"/>
                    <a:pt x="101" y="106"/>
                    <a:pt x="94" y="114"/>
                  </a:cubicBezTo>
                  <a:cubicBezTo>
                    <a:pt x="87" y="122"/>
                    <a:pt x="78" y="127"/>
                    <a:pt x="68" y="129"/>
                  </a:cubicBezTo>
                  <a:cubicBezTo>
                    <a:pt x="58" y="132"/>
                    <a:pt x="47" y="131"/>
                    <a:pt x="36" y="128"/>
                  </a:cubicBezTo>
                  <a:cubicBezTo>
                    <a:pt x="24" y="124"/>
                    <a:pt x="15" y="118"/>
                    <a:pt x="9" y="111"/>
                  </a:cubicBezTo>
                  <a:cubicBezTo>
                    <a:pt x="2" y="103"/>
                    <a:pt x="0" y="94"/>
                    <a:pt x="1" y="84"/>
                  </a:cubicBezTo>
                  <a:close/>
                  <a:moveTo>
                    <a:pt x="96" y="54"/>
                  </a:moveTo>
                  <a:cubicBezTo>
                    <a:pt x="98" y="45"/>
                    <a:pt x="98" y="38"/>
                    <a:pt x="93" y="31"/>
                  </a:cubicBezTo>
                  <a:cubicBezTo>
                    <a:pt x="89" y="24"/>
                    <a:pt x="83" y="19"/>
                    <a:pt x="75" y="17"/>
                  </a:cubicBezTo>
                  <a:cubicBezTo>
                    <a:pt x="66" y="14"/>
                    <a:pt x="58" y="15"/>
                    <a:pt x="50" y="18"/>
                  </a:cubicBezTo>
                  <a:cubicBezTo>
                    <a:pt x="42" y="22"/>
                    <a:pt x="37" y="28"/>
                    <a:pt x="34" y="37"/>
                  </a:cubicBezTo>
                  <a:cubicBezTo>
                    <a:pt x="32" y="44"/>
                    <a:pt x="33" y="52"/>
                    <a:pt x="37" y="58"/>
                  </a:cubicBezTo>
                  <a:cubicBezTo>
                    <a:pt x="42" y="65"/>
                    <a:pt x="48" y="70"/>
                    <a:pt x="57" y="72"/>
                  </a:cubicBezTo>
                  <a:cubicBezTo>
                    <a:pt x="66" y="75"/>
                    <a:pt x="74" y="75"/>
                    <a:pt x="81" y="72"/>
                  </a:cubicBezTo>
                  <a:cubicBezTo>
                    <a:pt x="88" y="68"/>
                    <a:pt x="93" y="63"/>
                    <a:pt x="96" y="54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S1ïḑê">
              <a:extLst>
                <a:ext uri="{FF2B5EF4-FFF2-40B4-BE49-F238E27FC236}">
                  <a16:creationId xmlns:a16="http://schemas.microsoft.com/office/drawing/2014/main" id="{665B12CC-7004-4973-A7B0-5ADE2C61C124}"/>
                </a:ext>
              </a:extLst>
            </p:cNvPr>
            <p:cNvSpPr/>
            <p:nvPr/>
          </p:nvSpPr>
          <p:spPr bwMode="auto">
            <a:xfrm>
              <a:off x="3731115" y="3918241"/>
              <a:ext cx="115454" cy="151109"/>
            </a:xfrm>
            <a:custGeom>
              <a:avLst/>
              <a:gdLst>
                <a:gd name="T0" fmla="*/ 16 w 87"/>
                <a:gd name="T1" fmla="*/ 114 h 114"/>
                <a:gd name="T2" fmla="*/ 0 w 87"/>
                <a:gd name="T3" fmla="*/ 103 h 114"/>
                <a:gd name="T4" fmla="*/ 55 w 87"/>
                <a:gd name="T5" fmla="*/ 20 h 114"/>
                <a:gd name="T6" fmla="*/ 34 w 87"/>
                <a:gd name="T7" fmla="*/ 18 h 114"/>
                <a:gd name="T8" fmla="*/ 12 w 87"/>
                <a:gd name="T9" fmla="*/ 13 h 114"/>
                <a:gd name="T10" fmla="*/ 20 w 87"/>
                <a:gd name="T11" fmla="*/ 1 h 114"/>
                <a:gd name="T12" fmla="*/ 52 w 87"/>
                <a:gd name="T13" fmla="*/ 4 h 114"/>
                <a:gd name="T14" fmla="*/ 77 w 87"/>
                <a:gd name="T15" fmla="*/ 0 h 114"/>
                <a:gd name="T16" fmla="*/ 87 w 87"/>
                <a:gd name="T17" fmla="*/ 7 h 114"/>
                <a:gd name="T18" fmla="*/ 16 w 87"/>
                <a:gd name="T1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114">
                  <a:moveTo>
                    <a:pt x="16" y="114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49" y="20"/>
                    <a:pt x="42" y="19"/>
                    <a:pt x="34" y="18"/>
                  </a:cubicBezTo>
                  <a:cubicBezTo>
                    <a:pt x="25" y="17"/>
                    <a:pt x="18" y="15"/>
                    <a:pt x="12" y="1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32" y="3"/>
                    <a:pt x="42" y="5"/>
                    <a:pt x="52" y="4"/>
                  </a:cubicBezTo>
                  <a:cubicBezTo>
                    <a:pt x="63" y="4"/>
                    <a:pt x="71" y="3"/>
                    <a:pt x="77" y="0"/>
                  </a:cubicBezTo>
                  <a:cubicBezTo>
                    <a:pt x="87" y="7"/>
                    <a:pt x="87" y="7"/>
                    <a:pt x="87" y="7"/>
                  </a:cubicBezTo>
                  <a:lnTo>
                    <a:pt x="16" y="114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Sḷíḓe">
              <a:extLst>
                <a:ext uri="{FF2B5EF4-FFF2-40B4-BE49-F238E27FC236}">
                  <a16:creationId xmlns:a16="http://schemas.microsoft.com/office/drawing/2014/main" id="{494D3288-45E5-4FE2-AABB-8E18EF712F6A}"/>
                </a:ext>
              </a:extLst>
            </p:cNvPr>
            <p:cNvSpPr/>
            <p:nvPr/>
          </p:nvSpPr>
          <p:spPr bwMode="auto">
            <a:xfrm>
              <a:off x="3720928" y="2868968"/>
              <a:ext cx="927027" cy="1069647"/>
            </a:xfrm>
            <a:custGeom>
              <a:avLst/>
              <a:gdLst>
                <a:gd name="T0" fmla="*/ 278 w 696"/>
                <a:gd name="T1" fmla="*/ 294 h 802"/>
                <a:gd name="T2" fmla="*/ 355 w 696"/>
                <a:gd name="T3" fmla="*/ 253 h 802"/>
                <a:gd name="T4" fmla="*/ 351 w 696"/>
                <a:gd name="T5" fmla="*/ 199 h 802"/>
                <a:gd name="T6" fmla="*/ 293 w 696"/>
                <a:gd name="T7" fmla="*/ 184 h 802"/>
                <a:gd name="T8" fmla="*/ 402 w 696"/>
                <a:gd name="T9" fmla="*/ 0 h 802"/>
                <a:gd name="T10" fmla="*/ 425 w 696"/>
                <a:gd name="T11" fmla="*/ 167 h 802"/>
                <a:gd name="T12" fmla="*/ 690 w 696"/>
                <a:gd name="T13" fmla="*/ 189 h 802"/>
                <a:gd name="T14" fmla="*/ 453 w 696"/>
                <a:gd name="T15" fmla="*/ 208 h 802"/>
                <a:gd name="T16" fmla="*/ 405 w 696"/>
                <a:gd name="T17" fmla="*/ 353 h 802"/>
                <a:gd name="T18" fmla="*/ 365 w 696"/>
                <a:gd name="T19" fmla="*/ 493 h 802"/>
                <a:gd name="T20" fmla="*/ 359 w 696"/>
                <a:gd name="T21" fmla="*/ 724 h 802"/>
                <a:gd name="T22" fmla="*/ 342 w 696"/>
                <a:gd name="T23" fmla="*/ 799 h 802"/>
                <a:gd name="T24" fmla="*/ 298 w 696"/>
                <a:gd name="T25" fmla="*/ 622 h 802"/>
                <a:gd name="T26" fmla="*/ 51 w 696"/>
                <a:gd name="T27" fmla="*/ 588 h 802"/>
                <a:gd name="T28" fmla="*/ 0 w 696"/>
                <a:gd name="T29" fmla="*/ 586 h 802"/>
                <a:gd name="T30" fmla="*/ 306 w 696"/>
                <a:gd name="T31" fmla="*/ 546 h 802"/>
                <a:gd name="T32" fmla="*/ 361 w 696"/>
                <a:gd name="T33" fmla="*/ 325 h 802"/>
                <a:gd name="T34" fmla="*/ 302 w 696"/>
                <a:gd name="T35" fmla="*/ 364 h 802"/>
                <a:gd name="T36" fmla="*/ 283 w 696"/>
                <a:gd name="T37" fmla="*/ 417 h 802"/>
                <a:gd name="T38" fmla="*/ 104 w 696"/>
                <a:gd name="T39" fmla="*/ 502 h 802"/>
                <a:gd name="T40" fmla="*/ 23 w 696"/>
                <a:gd name="T41" fmla="*/ 325 h 802"/>
                <a:gd name="T42" fmla="*/ 239 w 696"/>
                <a:gd name="T43" fmla="*/ 204 h 802"/>
                <a:gd name="T44" fmla="*/ 453 w 696"/>
                <a:gd name="T45" fmla="*/ 491 h 802"/>
                <a:gd name="T46" fmla="*/ 500 w 696"/>
                <a:gd name="T47" fmla="*/ 530 h 802"/>
                <a:gd name="T48" fmla="*/ 395 w 696"/>
                <a:gd name="T49" fmla="*/ 572 h 802"/>
                <a:gd name="T50" fmla="*/ 502 w 696"/>
                <a:gd name="T51" fmla="*/ 587 h 802"/>
                <a:gd name="T52" fmla="*/ 513 w 696"/>
                <a:gd name="T53" fmla="*/ 616 h 802"/>
                <a:gd name="T54" fmla="*/ 406 w 696"/>
                <a:gd name="T55" fmla="*/ 690 h 802"/>
                <a:gd name="T56" fmla="*/ 560 w 696"/>
                <a:gd name="T57" fmla="*/ 745 h 802"/>
                <a:gd name="T58" fmla="*/ 559 w 696"/>
                <a:gd name="T59" fmla="*/ 667 h 802"/>
                <a:gd name="T60" fmla="*/ 608 w 696"/>
                <a:gd name="T61" fmla="*/ 646 h 802"/>
                <a:gd name="T62" fmla="*/ 663 w 696"/>
                <a:gd name="T63" fmla="*/ 601 h 802"/>
                <a:gd name="T64" fmla="*/ 668 w 696"/>
                <a:gd name="T65" fmla="*/ 557 h 802"/>
                <a:gd name="T66" fmla="*/ 667 w 696"/>
                <a:gd name="T67" fmla="*/ 489 h 802"/>
                <a:gd name="T68" fmla="*/ 639 w 696"/>
                <a:gd name="T69" fmla="*/ 514 h 802"/>
                <a:gd name="T70" fmla="*/ 572 w 696"/>
                <a:gd name="T71" fmla="*/ 517 h 802"/>
                <a:gd name="T72" fmla="*/ 533 w 696"/>
                <a:gd name="T73" fmla="*/ 490 h 802"/>
                <a:gd name="T74" fmla="*/ 453 w 696"/>
                <a:gd name="T75" fmla="*/ 491 h 802"/>
                <a:gd name="T76" fmla="*/ 556 w 696"/>
                <a:gd name="T77" fmla="*/ 584 h 802"/>
                <a:gd name="T78" fmla="*/ 624 w 696"/>
                <a:gd name="T79" fmla="*/ 584 h 802"/>
                <a:gd name="T80" fmla="*/ 513 w 696"/>
                <a:gd name="T81" fmla="*/ 357 h 802"/>
                <a:gd name="T82" fmla="*/ 488 w 696"/>
                <a:gd name="T83" fmla="*/ 461 h 802"/>
                <a:gd name="T84" fmla="*/ 679 w 696"/>
                <a:gd name="T85" fmla="*/ 422 h 802"/>
                <a:gd name="T86" fmla="*/ 513 w 696"/>
                <a:gd name="T87" fmla="*/ 357 h 802"/>
                <a:gd name="T88" fmla="*/ 480 w 696"/>
                <a:gd name="T89" fmla="*/ 410 h 802"/>
                <a:gd name="T90" fmla="*/ 575 w 696"/>
                <a:gd name="T91" fmla="*/ 433 h 802"/>
                <a:gd name="T92" fmla="*/ 581 w 696"/>
                <a:gd name="T93" fmla="*/ 389 h 802"/>
                <a:gd name="T94" fmla="*/ 524 w 696"/>
                <a:gd name="T95" fmla="*/ 234 h 802"/>
                <a:gd name="T96" fmla="*/ 493 w 696"/>
                <a:gd name="T97" fmla="*/ 341 h 802"/>
                <a:gd name="T98" fmla="*/ 694 w 696"/>
                <a:gd name="T99" fmla="*/ 293 h 802"/>
                <a:gd name="T100" fmla="*/ 524 w 696"/>
                <a:gd name="T101" fmla="*/ 234 h 802"/>
                <a:gd name="T102" fmla="*/ 492 w 696"/>
                <a:gd name="T103" fmla="*/ 291 h 802"/>
                <a:gd name="T104" fmla="*/ 587 w 696"/>
                <a:gd name="T105" fmla="*/ 311 h 802"/>
                <a:gd name="T106" fmla="*/ 593 w 696"/>
                <a:gd name="T107" fmla="*/ 270 h 802"/>
                <a:gd name="T108" fmla="*/ 87 w 696"/>
                <a:gd name="T109" fmla="*/ 375 h 802"/>
                <a:gd name="T110" fmla="*/ 106 w 696"/>
                <a:gd name="T111" fmla="*/ 443 h 802"/>
                <a:gd name="T112" fmla="*/ 199 w 696"/>
                <a:gd name="T113" fmla="*/ 455 h 802"/>
                <a:gd name="T114" fmla="*/ 225 w 696"/>
                <a:gd name="T115" fmla="*/ 371 h 802"/>
                <a:gd name="T116" fmla="*/ 225 w 696"/>
                <a:gd name="T117" fmla="*/ 322 h 802"/>
                <a:gd name="T118" fmla="*/ 170 w 696"/>
                <a:gd name="T119" fmla="*/ 241 h 802"/>
                <a:gd name="T120" fmla="*/ 76 w 696"/>
                <a:gd name="T121" fmla="*/ 327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96" h="802">
                  <a:moveTo>
                    <a:pt x="274" y="278"/>
                  </a:moveTo>
                  <a:cubicBezTo>
                    <a:pt x="276" y="283"/>
                    <a:pt x="277" y="289"/>
                    <a:pt x="278" y="294"/>
                  </a:cubicBezTo>
                  <a:cubicBezTo>
                    <a:pt x="285" y="301"/>
                    <a:pt x="295" y="302"/>
                    <a:pt x="309" y="295"/>
                  </a:cubicBezTo>
                  <a:cubicBezTo>
                    <a:pt x="329" y="282"/>
                    <a:pt x="343" y="268"/>
                    <a:pt x="355" y="253"/>
                  </a:cubicBezTo>
                  <a:cubicBezTo>
                    <a:pt x="367" y="234"/>
                    <a:pt x="370" y="216"/>
                    <a:pt x="362" y="197"/>
                  </a:cubicBezTo>
                  <a:cubicBezTo>
                    <a:pt x="360" y="196"/>
                    <a:pt x="356" y="196"/>
                    <a:pt x="351" y="199"/>
                  </a:cubicBezTo>
                  <a:cubicBezTo>
                    <a:pt x="343" y="204"/>
                    <a:pt x="336" y="210"/>
                    <a:pt x="328" y="216"/>
                  </a:cubicBezTo>
                  <a:cubicBezTo>
                    <a:pt x="303" y="235"/>
                    <a:pt x="269" y="211"/>
                    <a:pt x="293" y="184"/>
                  </a:cubicBezTo>
                  <a:cubicBezTo>
                    <a:pt x="293" y="184"/>
                    <a:pt x="344" y="134"/>
                    <a:pt x="366" y="113"/>
                  </a:cubicBezTo>
                  <a:cubicBezTo>
                    <a:pt x="387" y="92"/>
                    <a:pt x="402" y="0"/>
                    <a:pt x="402" y="0"/>
                  </a:cubicBezTo>
                  <a:cubicBezTo>
                    <a:pt x="434" y="7"/>
                    <a:pt x="457" y="58"/>
                    <a:pt x="394" y="131"/>
                  </a:cubicBezTo>
                  <a:cubicBezTo>
                    <a:pt x="404" y="143"/>
                    <a:pt x="415" y="155"/>
                    <a:pt x="425" y="167"/>
                  </a:cubicBezTo>
                  <a:cubicBezTo>
                    <a:pt x="477" y="161"/>
                    <a:pt x="523" y="155"/>
                    <a:pt x="572" y="155"/>
                  </a:cubicBezTo>
                  <a:cubicBezTo>
                    <a:pt x="646" y="154"/>
                    <a:pt x="682" y="167"/>
                    <a:pt x="690" y="189"/>
                  </a:cubicBezTo>
                  <a:cubicBezTo>
                    <a:pt x="696" y="206"/>
                    <a:pt x="683" y="206"/>
                    <a:pt x="669" y="206"/>
                  </a:cubicBezTo>
                  <a:cubicBezTo>
                    <a:pt x="603" y="207"/>
                    <a:pt x="530" y="208"/>
                    <a:pt x="453" y="208"/>
                  </a:cubicBezTo>
                  <a:cubicBezTo>
                    <a:pt x="437" y="208"/>
                    <a:pt x="409" y="206"/>
                    <a:pt x="409" y="235"/>
                  </a:cubicBezTo>
                  <a:cubicBezTo>
                    <a:pt x="414" y="276"/>
                    <a:pt x="414" y="311"/>
                    <a:pt x="405" y="353"/>
                  </a:cubicBezTo>
                  <a:cubicBezTo>
                    <a:pt x="399" y="380"/>
                    <a:pt x="390" y="407"/>
                    <a:pt x="377" y="441"/>
                  </a:cubicBezTo>
                  <a:cubicBezTo>
                    <a:pt x="371" y="457"/>
                    <a:pt x="366" y="476"/>
                    <a:pt x="365" y="493"/>
                  </a:cubicBezTo>
                  <a:cubicBezTo>
                    <a:pt x="364" y="503"/>
                    <a:pt x="362" y="517"/>
                    <a:pt x="360" y="527"/>
                  </a:cubicBezTo>
                  <a:cubicBezTo>
                    <a:pt x="348" y="597"/>
                    <a:pt x="349" y="662"/>
                    <a:pt x="359" y="724"/>
                  </a:cubicBezTo>
                  <a:cubicBezTo>
                    <a:pt x="364" y="759"/>
                    <a:pt x="366" y="786"/>
                    <a:pt x="357" y="796"/>
                  </a:cubicBezTo>
                  <a:cubicBezTo>
                    <a:pt x="352" y="801"/>
                    <a:pt x="348" y="802"/>
                    <a:pt x="342" y="799"/>
                  </a:cubicBezTo>
                  <a:cubicBezTo>
                    <a:pt x="325" y="790"/>
                    <a:pt x="306" y="751"/>
                    <a:pt x="304" y="726"/>
                  </a:cubicBezTo>
                  <a:cubicBezTo>
                    <a:pt x="302" y="691"/>
                    <a:pt x="300" y="657"/>
                    <a:pt x="298" y="622"/>
                  </a:cubicBezTo>
                  <a:cubicBezTo>
                    <a:pt x="299" y="603"/>
                    <a:pt x="294" y="596"/>
                    <a:pt x="278" y="595"/>
                  </a:cubicBezTo>
                  <a:cubicBezTo>
                    <a:pt x="203" y="592"/>
                    <a:pt x="127" y="591"/>
                    <a:pt x="51" y="588"/>
                  </a:cubicBezTo>
                  <a:cubicBezTo>
                    <a:pt x="31" y="587"/>
                    <a:pt x="19" y="599"/>
                    <a:pt x="7" y="614"/>
                  </a:cubicBezTo>
                  <a:cubicBezTo>
                    <a:pt x="5" y="604"/>
                    <a:pt x="3" y="595"/>
                    <a:pt x="0" y="586"/>
                  </a:cubicBezTo>
                  <a:cubicBezTo>
                    <a:pt x="23" y="569"/>
                    <a:pt x="42" y="551"/>
                    <a:pt x="75" y="551"/>
                  </a:cubicBezTo>
                  <a:cubicBezTo>
                    <a:pt x="152" y="549"/>
                    <a:pt x="229" y="548"/>
                    <a:pt x="306" y="546"/>
                  </a:cubicBezTo>
                  <a:cubicBezTo>
                    <a:pt x="315" y="507"/>
                    <a:pt x="324" y="469"/>
                    <a:pt x="333" y="430"/>
                  </a:cubicBezTo>
                  <a:cubicBezTo>
                    <a:pt x="343" y="395"/>
                    <a:pt x="352" y="360"/>
                    <a:pt x="361" y="325"/>
                  </a:cubicBezTo>
                  <a:cubicBezTo>
                    <a:pt x="358" y="321"/>
                    <a:pt x="355" y="318"/>
                    <a:pt x="352" y="314"/>
                  </a:cubicBezTo>
                  <a:cubicBezTo>
                    <a:pt x="335" y="331"/>
                    <a:pt x="319" y="347"/>
                    <a:pt x="302" y="364"/>
                  </a:cubicBezTo>
                  <a:cubicBezTo>
                    <a:pt x="296" y="377"/>
                    <a:pt x="290" y="390"/>
                    <a:pt x="284" y="403"/>
                  </a:cubicBezTo>
                  <a:cubicBezTo>
                    <a:pt x="284" y="408"/>
                    <a:pt x="284" y="412"/>
                    <a:pt x="283" y="417"/>
                  </a:cubicBezTo>
                  <a:cubicBezTo>
                    <a:pt x="276" y="474"/>
                    <a:pt x="259" y="498"/>
                    <a:pt x="217" y="504"/>
                  </a:cubicBezTo>
                  <a:cubicBezTo>
                    <a:pt x="180" y="509"/>
                    <a:pt x="144" y="506"/>
                    <a:pt x="104" y="502"/>
                  </a:cubicBezTo>
                  <a:cubicBezTo>
                    <a:pt x="61" y="497"/>
                    <a:pt x="37" y="466"/>
                    <a:pt x="28" y="425"/>
                  </a:cubicBezTo>
                  <a:cubicBezTo>
                    <a:pt x="21" y="390"/>
                    <a:pt x="23" y="359"/>
                    <a:pt x="23" y="325"/>
                  </a:cubicBezTo>
                  <a:cubicBezTo>
                    <a:pt x="23" y="292"/>
                    <a:pt x="60" y="214"/>
                    <a:pt x="108" y="199"/>
                  </a:cubicBezTo>
                  <a:cubicBezTo>
                    <a:pt x="152" y="185"/>
                    <a:pt x="207" y="180"/>
                    <a:pt x="239" y="204"/>
                  </a:cubicBezTo>
                  <a:cubicBezTo>
                    <a:pt x="252" y="216"/>
                    <a:pt x="266" y="242"/>
                    <a:pt x="274" y="278"/>
                  </a:cubicBezTo>
                  <a:close/>
                  <a:moveTo>
                    <a:pt x="453" y="491"/>
                  </a:moveTo>
                  <a:cubicBezTo>
                    <a:pt x="439" y="497"/>
                    <a:pt x="428" y="508"/>
                    <a:pt x="427" y="515"/>
                  </a:cubicBezTo>
                  <a:cubicBezTo>
                    <a:pt x="420" y="536"/>
                    <a:pt x="464" y="528"/>
                    <a:pt x="500" y="530"/>
                  </a:cubicBezTo>
                  <a:cubicBezTo>
                    <a:pt x="521" y="530"/>
                    <a:pt x="531" y="547"/>
                    <a:pt x="507" y="556"/>
                  </a:cubicBezTo>
                  <a:cubicBezTo>
                    <a:pt x="470" y="561"/>
                    <a:pt x="432" y="567"/>
                    <a:pt x="395" y="572"/>
                  </a:cubicBezTo>
                  <a:cubicBezTo>
                    <a:pt x="377" y="574"/>
                    <a:pt x="362" y="604"/>
                    <a:pt x="390" y="606"/>
                  </a:cubicBezTo>
                  <a:cubicBezTo>
                    <a:pt x="411" y="607"/>
                    <a:pt x="457" y="597"/>
                    <a:pt x="502" y="587"/>
                  </a:cubicBezTo>
                  <a:cubicBezTo>
                    <a:pt x="507" y="586"/>
                    <a:pt x="513" y="587"/>
                    <a:pt x="514" y="592"/>
                  </a:cubicBezTo>
                  <a:cubicBezTo>
                    <a:pt x="515" y="601"/>
                    <a:pt x="514" y="610"/>
                    <a:pt x="513" y="616"/>
                  </a:cubicBezTo>
                  <a:cubicBezTo>
                    <a:pt x="493" y="622"/>
                    <a:pt x="405" y="655"/>
                    <a:pt x="387" y="662"/>
                  </a:cubicBezTo>
                  <a:cubicBezTo>
                    <a:pt x="372" y="668"/>
                    <a:pt x="368" y="692"/>
                    <a:pt x="406" y="690"/>
                  </a:cubicBezTo>
                  <a:cubicBezTo>
                    <a:pt x="439" y="686"/>
                    <a:pt x="476" y="675"/>
                    <a:pt x="514" y="663"/>
                  </a:cubicBezTo>
                  <a:cubicBezTo>
                    <a:pt x="520" y="699"/>
                    <a:pt x="533" y="726"/>
                    <a:pt x="560" y="745"/>
                  </a:cubicBezTo>
                  <a:cubicBezTo>
                    <a:pt x="574" y="751"/>
                    <a:pt x="585" y="748"/>
                    <a:pt x="582" y="722"/>
                  </a:cubicBezTo>
                  <a:cubicBezTo>
                    <a:pt x="568" y="693"/>
                    <a:pt x="560" y="678"/>
                    <a:pt x="559" y="667"/>
                  </a:cubicBezTo>
                  <a:cubicBezTo>
                    <a:pt x="556" y="654"/>
                    <a:pt x="561" y="648"/>
                    <a:pt x="576" y="648"/>
                  </a:cubicBezTo>
                  <a:cubicBezTo>
                    <a:pt x="587" y="647"/>
                    <a:pt x="598" y="647"/>
                    <a:pt x="608" y="646"/>
                  </a:cubicBezTo>
                  <a:cubicBezTo>
                    <a:pt x="614" y="647"/>
                    <a:pt x="621" y="646"/>
                    <a:pt x="627" y="642"/>
                  </a:cubicBezTo>
                  <a:cubicBezTo>
                    <a:pt x="637" y="635"/>
                    <a:pt x="658" y="610"/>
                    <a:pt x="663" y="601"/>
                  </a:cubicBezTo>
                  <a:cubicBezTo>
                    <a:pt x="664" y="589"/>
                    <a:pt x="662" y="586"/>
                    <a:pt x="663" y="575"/>
                  </a:cubicBezTo>
                  <a:cubicBezTo>
                    <a:pt x="664" y="569"/>
                    <a:pt x="665" y="563"/>
                    <a:pt x="668" y="557"/>
                  </a:cubicBezTo>
                  <a:cubicBezTo>
                    <a:pt x="670" y="553"/>
                    <a:pt x="674" y="552"/>
                    <a:pt x="675" y="546"/>
                  </a:cubicBezTo>
                  <a:cubicBezTo>
                    <a:pt x="670" y="528"/>
                    <a:pt x="669" y="509"/>
                    <a:pt x="667" y="489"/>
                  </a:cubicBezTo>
                  <a:cubicBezTo>
                    <a:pt x="664" y="473"/>
                    <a:pt x="643" y="474"/>
                    <a:pt x="640" y="487"/>
                  </a:cubicBezTo>
                  <a:cubicBezTo>
                    <a:pt x="639" y="496"/>
                    <a:pt x="640" y="505"/>
                    <a:pt x="639" y="514"/>
                  </a:cubicBezTo>
                  <a:cubicBezTo>
                    <a:pt x="635" y="536"/>
                    <a:pt x="618" y="537"/>
                    <a:pt x="603" y="537"/>
                  </a:cubicBezTo>
                  <a:cubicBezTo>
                    <a:pt x="590" y="537"/>
                    <a:pt x="562" y="537"/>
                    <a:pt x="572" y="517"/>
                  </a:cubicBezTo>
                  <a:cubicBezTo>
                    <a:pt x="585" y="498"/>
                    <a:pt x="581" y="483"/>
                    <a:pt x="561" y="485"/>
                  </a:cubicBezTo>
                  <a:cubicBezTo>
                    <a:pt x="552" y="486"/>
                    <a:pt x="543" y="489"/>
                    <a:pt x="533" y="490"/>
                  </a:cubicBezTo>
                  <a:cubicBezTo>
                    <a:pt x="522" y="491"/>
                    <a:pt x="492" y="486"/>
                    <a:pt x="475" y="487"/>
                  </a:cubicBezTo>
                  <a:cubicBezTo>
                    <a:pt x="466" y="487"/>
                    <a:pt x="464" y="486"/>
                    <a:pt x="453" y="491"/>
                  </a:cubicBezTo>
                  <a:close/>
                  <a:moveTo>
                    <a:pt x="591" y="563"/>
                  </a:moveTo>
                  <a:cubicBezTo>
                    <a:pt x="572" y="563"/>
                    <a:pt x="559" y="573"/>
                    <a:pt x="556" y="584"/>
                  </a:cubicBezTo>
                  <a:cubicBezTo>
                    <a:pt x="553" y="597"/>
                    <a:pt x="563" y="607"/>
                    <a:pt x="591" y="603"/>
                  </a:cubicBezTo>
                  <a:cubicBezTo>
                    <a:pt x="615" y="600"/>
                    <a:pt x="623" y="596"/>
                    <a:pt x="624" y="584"/>
                  </a:cubicBezTo>
                  <a:cubicBezTo>
                    <a:pt x="624" y="569"/>
                    <a:pt x="610" y="563"/>
                    <a:pt x="591" y="563"/>
                  </a:cubicBezTo>
                  <a:close/>
                  <a:moveTo>
                    <a:pt x="513" y="357"/>
                  </a:moveTo>
                  <a:cubicBezTo>
                    <a:pt x="468" y="353"/>
                    <a:pt x="427" y="380"/>
                    <a:pt x="427" y="411"/>
                  </a:cubicBezTo>
                  <a:cubicBezTo>
                    <a:pt x="426" y="438"/>
                    <a:pt x="447" y="455"/>
                    <a:pt x="488" y="461"/>
                  </a:cubicBezTo>
                  <a:cubicBezTo>
                    <a:pt x="533" y="467"/>
                    <a:pt x="560" y="469"/>
                    <a:pt x="604" y="470"/>
                  </a:cubicBezTo>
                  <a:cubicBezTo>
                    <a:pt x="640" y="470"/>
                    <a:pt x="678" y="453"/>
                    <a:pt x="679" y="422"/>
                  </a:cubicBezTo>
                  <a:cubicBezTo>
                    <a:pt x="681" y="376"/>
                    <a:pt x="647" y="365"/>
                    <a:pt x="603" y="361"/>
                  </a:cubicBezTo>
                  <a:cubicBezTo>
                    <a:pt x="603" y="361"/>
                    <a:pt x="513" y="357"/>
                    <a:pt x="513" y="357"/>
                  </a:cubicBezTo>
                  <a:close/>
                  <a:moveTo>
                    <a:pt x="530" y="389"/>
                  </a:moveTo>
                  <a:cubicBezTo>
                    <a:pt x="488" y="388"/>
                    <a:pt x="480" y="399"/>
                    <a:pt x="480" y="410"/>
                  </a:cubicBezTo>
                  <a:cubicBezTo>
                    <a:pt x="479" y="420"/>
                    <a:pt x="490" y="427"/>
                    <a:pt x="513" y="430"/>
                  </a:cubicBezTo>
                  <a:cubicBezTo>
                    <a:pt x="537" y="433"/>
                    <a:pt x="550" y="434"/>
                    <a:pt x="575" y="433"/>
                  </a:cubicBezTo>
                  <a:cubicBezTo>
                    <a:pt x="595" y="433"/>
                    <a:pt x="637" y="425"/>
                    <a:pt x="638" y="410"/>
                  </a:cubicBezTo>
                  <a:cubicBezTo>
                    <a:pt x="640" y="392"/>
                    <a:pt x="605" y="390"/>
                    <a:pt x="581" y="389"/>
                  </a:cubicBezTo>
                  <a:cubicBezTo>
                    <a:pt x="581" y="389"/>
                    <a:pt x="530" y="389"/>
                    <a:pt x="530" y="389"/>
                  </a:cubicBezTo>
                  <a:close/>
                  <a:moveTo>
                    <a:pt x="524" y="234"/>
                  </a:moveTo>
                  <a:cubicBezTo>
                    <a:pt x="462" y="235"/>
                    <a:pt x="439" y="261"/>
                    <a:pt x="438" y="292"/>
                  </a:cubicBezTo>
                  <a:cubicBezTo>
                    <a:pt x="437" y="319"/>
                    <a:pt x="452" y="337"/>
                    <a:pt x="493" y="341"/>
                  </a:cubicBezTo>
                  <a:cubicBezTo>
                    <a:pt x="537" y="341"/>
                    <a:pt x="582" y="342"/>
                    <a:pt x="626" y="341"/>
                  </a:cubicBezTo>
                  <a:cubicBezTo>
                    <a:pt x="662" y="340"/>
                    <a:pt x="694" y="324"/>
                    <a:pt x="694" y="293"/>
                  </a:cubicBezTo>
                  <a:cubicBezTo>
                    <a:pt x="694" y="244"/>
                    <a:pt x="658" y="237"/>
                    <a:pt x="615" y="235"/>
                  </a:cubicBezTo>
                  <a:cubicBezTo>
                    <a:pt x="615" y="235"/>
                    <a:pt x="525" y="235"/>
                    <a:pt x="524" y="234"/>
                  </a:cubicBezTo>
                  <a:close/>
                  <a:moveTo>
                    <a:pt x="543" y="270"/>
                  </a:moveTo>
                  <a:cubicBezTo>
                    <a:pt x="501" y="269"/>
                    <a:pt x="493" y="280"/>
                    <a:pt x="492" y="291"/>
                  </a:cubicBezTo>
                  <a:cubicBezTo>
                    <a:pt x="492" y="301"/>
                    <a:pt x="502" y="310"/>
                    <a:pt x="525" y="311"/>
                  </a:cubicBezTo>
                  <a:cubicBezTo>
                    <a:pt x="550" y="311"/>
                    <a:pt x="562" y="311"/>
                    <a:pt x="587" y="311"/>
                  </a:cubicBezTo>
                  <a:cubicBezTo>
                    <a:pt x="607" y="311"/>
                    <a:pt x="635" y="299"/>
                    <a:pt x="635" y="288"/>
                  </a:cubicBezTo>
                  <a:cubicBezTo>
                    <a:pt x="635" y="270"/>
                    <a:pt x="618" y="271"/>
                    <a:pt x="593" y="270"/>
                  </a:cubicBezTo>
                  <a:cubicBezTo>
                    <a:pt x="593" y="270"/>
                    <a:pt x="543" y="270"/>
                    <a:pt x="543" y="270"/>
                  </a:cubicBezTo>
                  <a:close/>
                  <a:moveTo>
                    <a:pt x="87" y="375"/>
                  </a:moveTo>
                  <a:cubicBezTo>
                    <a:pt x="73" y="376"/>
                    <a:pt x="70" y="379"/>
                    <a:pt x="72" y="390"/>
                  </a:cubicBezTo>
                  <a:cubicBezTo>
                    <a:pt x="80" y="408"/>
                    <a:pt x="86" y="428"/>
                    <a:pt x="106" y="443"/>
                  </a:cubicBezTo>
                  <a:cubicBezTo>
                    <a:pt x="123" y="456"/>
                    <a:pt x="134" y="458"/>
                    <a:pt x="155" y="458"/>
                  </a:cubicBezTo>
                  <a:cubicBezTo>
                    <a:pt x="174" y="458"/>
                    <a:pt x="187" y="457"/>
                    <a:pt x="199" y="455"/>
                  </a:cubicBezTo>
                  <a:cubicBezTo>
                    <a:pt x="213" y="452"/>
                    <a:pt x="224" y="442"/>
                    <a:pt x="227" y="425"/>
                  </a:cubicBezTo>
                  <a:cubicBezTo>
                    <a:pt x="229" y="407"/>
                    <a:pt x="228" y="382"/>
                    <a:pt x="225" y="371"/>
                  </a:cubicBezTo>
                  <a:cubicBezTo>
                    <a:pt x="177" y="372"/>
                    <a:pt x="135" y="373"/>
                    <a:pt x="87" y="375"/>
                  </a:cubicBezTo>
                  <a:close/>
                  <a:moveTo>
                    <a:pt x="225" y="322"/>
                  </a:moveTo>
                  <a:cubicBezTo>
                    <a:pt x="225" y="307"/>
                    <a:pt x="225" y="298"/>
                    <a:pt x="224" y="283"/>
                  </a:cubicBezTo>
                  <a:cubicBezTo>
                    <a:pt x="222" y="255"/>
                    <a:pt x="195" y="240"/>
                    <a:pt x="170" y="241"/>
                  </a:cubicBezTo>
                  <a:cubicBezTo>
                    <a:pt x="132" y="241"/>
                    <a:pt x="98" y="248"/>
                    <a:pt x="88" y="269"/>
                  </a:cubicBezTo>
                  <a:cubicBezTo>
                    <a:pt x="80" y="286"/>
                    <a:pt x="76" y="303"/>
                    <a:pt x="76" y="327"/>
                  </a:cubicBezTo>
                  <a:cubicBezTo>
                    <a:pt x="127" y="323"/>
                    <a:pt x="176" y="321"/>
                    <a:pt x="225" y="322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7" name="îsľiḑè">
              <a:extLst>
                <a:ext uri="{FF2B5EF4-FFF2-40B4-BE49-F238E27FC236}">
                  <a16:creationId xmlns:a16="http://schemas.microsoft.com/office/drawing/2014/main" id="{0AC56DFB-65FE-436A-8A3D-4D63381E1245}"/>
                </a:ext>
              </a:extLst>
            </p:cNvPr>
            <p:cNvGrpSpPr/>
            <p:nvPr/>
          </p:nvGrpSpPr>
          <p:grpSpPr>
            <a:xfrm>
              <a:off x="5491155" y="3891242"/>
              <a:ext cx="3281937" cy="380319"/>
              <a:chOff x="5459413" y="4016376"/>
              <a:chExt cx="3068637" cy="355601"/>
            </a:xfrm>
          </p:grpSpPr>
          <p:sp>
            <p:nvSpPr>
              <p:cNvPr id="41" name="ïṥľíḑê">
                <a:extLst>
                  <a:ext uri="{FF2B5EF4-FFF2-40B4-BE49-F238E27FC236}">
                    <a16:creationId xmlns:a16="http://schemas.microsoft.com/office/drawing/2014/main" id="{9AC306E4-73EF-4676-A1D0-B6AED7A471C7}"/>
                  </a:ext>
                </a:extLst>
              </p:cNvPr>
              <p:cNvSpPr/>
              <p:nvPr/>
            </p:nvSpPr>
            <p:spPr bwMode="auto">
              <a:xfrm>
                <a:off x="5459413" y="4022726"/>
                <a:ext cx="236537" cy="284163"/>
              </a:xfrm>
              <a:custGeom>
                <a:avLst/>
                <a:gdLst>
                  <a:gd name="T0" fmla="*/ 43 w 45"/>
                  <a:gd name="T1" fmla="*/ 13 h 52"/>
                  <a:gd name="T2" fmla="*/ 26 w 45"/>
                  <a:gd name="T3" fmla="*/ 2 h 52"/>
                  <a:gd name="T4" fmla="*/ 23 w 45"/>
                  <a:gd name="T5" fmla="*/ 2 h 52"/>
                  <a:gd name="T6" fmla="*/ 16 w 45"/>
                  <a:gd name="T7" fmla="*/ 8 h 52"/>
                  <a:gd name="T8" fmla="*/ 16 w 45"/>
                  <a:gd name="T9" fmla="*/ 24 h 52"/>
                  <a:gd name="T10" fmla="*/ 23 w 45"/>
                  <a:gd name="T11" fmla="*/ 24 h 52"/>
                  <a:gd name="T12" fmla="*/ 31 w 45"/>
                  <a:gd name="T13" fmla="*/ 17 h 52"/>
                  <a:gd name="T14" fmla="*/ 31 w 45"/>
                  <a:gd name="T15" fmla="*/ 15 h 52"/>
                  <a:gd name="T16" fmla="*/ 33 w 45"/>
                  <a:gd name="T17" fmla="*/ 15 h 52"/>
                  <a:gd name="T18" fmla="*/ 33 w 45"/>
                  <a:gd name="T19" fmla="*/ 36 h 52"/>
                  <a:gd name="T20" fmla="*/ 31 w 45"/>
                  <a:gd name="T21" fmla="*/ 36 h 52"/>
                  <a:gd name="T22" fmla="*/ 31 w 45"/>
                  <a:gd name="T23" fmla="*/ 34 h 52"/>
                  <a:gd name="T24" fmla="*/ 24 w 45"/>
                  <a:gd name="T25" fmla="*/ 26 h 52"/>
                  <a:gd name="T26" fmla="*/ 16 w 45"/>
                  <a:gd name="T27" fmla="*/ 26 h 52"/>
                  <a:gd name="T28" fmla="*/ 16 w 45"/>
                  <a:gd name="T29" fmla="*/ 45 h 52"/>
                  <a:gd name="T30" fmla="*/ 21 w 45"/>
                  <a:gd name="T31" fmla="*/ 50 h 52"/>
                  <a:gd name="T32" fmla="*/ 25 w 45"/>
                  <a:gd name="T33" fmla="*/ 50 h 52"/>
                  <a:gd name="T34" fmla="*/ 25 w 45"/>
                  <a:gd name="T35" fmla="*/ 52 h 52"/>
                  <a:gd name="T36" fmla="*/ 0 w 45"/>
                  <a:gd name="T37" fmla="*/ 52 h 52"/>
                  <a:gd name="T38" fmla="*/ 0 w 45"/>
                  <a:gd name="T39" fmla="*/ 50 h 52"/>
                  <a:gd name="T40" fmla="*/ 3 w 45"/>
                  <a:gd name="T41" fmla="*/ 50 h 52"/>
                  <a:gd name="T42" fmla="*/ 8 w 45"/>
                  <a:gd name="T43" fmla="*/ 45 h 52"/>
                  <a:gd name="T44" fmla="*/ 8 w 45"/>
                  <a:gd name="T45" fmla="*/ 8 h 52"/>
                  <a:gd name="T46" fmla="*/ 2 w 45"/>
                  <a:gd name="T47" fmla="*/ 2 h 52"/>
                  <a:gd name="T48" fmla="*/ 0 w 45"/>
                  <a:gd name="T49" fmla="*/ 2 h 52"/>
                  <a:gd name="T50" fmla="*/ 0 w 45"/>
                  <a:gd name="T51" fmla="*/ 0 h 52"/>
                  <a:gd name="T52" fmla="*/ 41 w 45"/>
                  <a:gd name="T53" fmla="*/ 0 h 52"/>
                  <a:gd name="T54" fmla="*/ 45 w 45"/>
                  <a:gd name="T55" fmla="*/ 12 h 52"/>
                  <a:gd name="T56" fmla="*/ 43 w 45"/>
                  <a:gd name="T57" fmla="*/ 1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" h="52">
                    <a:moveTo>
                      <a:pt x="43" y="13"/>
                    </a:moveTo>
                    <a:cubicBezTo>
                      <a:pt x="41" y="9"/>
                      <a:pt x="37" y="2"/>
                      <a:pt x="26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19" y="2"/>
                      <a:pt x="16" y="4"/>
                      <a:pt x="16" y="8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7" y="24"/>
                      <a:pt x="31" y="21"/>
                      <a:pt x="31" y="17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31"/>
                      <a:pt x="28" y="26"/>
                      <a:pt x="24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48"/>
                      <a:pt x="18" y="50"/>
                      <a:pt x="21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6" y="50"/>
                      <a:pt x="8" y="49"/>
                      <a:pt x="8" y="45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5"/>
                      <a:pt x="6" y="2"/>
                      <a:pt x="2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5" y="12"/>
                      <a:pt x="45" y="12"/>
                      <a:pt x="45" y="12"/>
                    </a:cubicBezTo>
                    <a:lnTo>
                      <a:pt x="43" y="13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íşļîḓè">
                <a:extLst>
                  <a:ext uri="{FF2B5EF4-FFF2-40B4-BE49-F238E27FC236}">
                    <a16:creationId xmlns:a16="http://schemas.microsoft.com/office/drawing/2014/main" id="{CE061BC7-814A-4FBA-88E6-46BD4A0ED51C}"/>
                  </a:ext>
                </a:extLst>
              </p:cNvPr>
              <p:cNvSpPr/>
              <p:nvPr/>
            </p:nvSpPr>
            <p:spPr bwMode="auto">
              <a:xfrm>
                <a:off x="5716588" y="4114801"/>
                <a:ext cx="193675" cy="201613"/>
              </a:xfrm>
              <a:custGeom>
                <a:avLst/>
                <a:gdLst>
                  <a:gd name="T0" fmla="*/ 0 w 37"/>
                  <a:gd name="T1" fmla="*/ 3 h 37"/>
                  <a:gd name="T2" fmla="*/ 12 w 37"/>
                  <a:gd name="T3" fmla="*/ 0 h 37"/>
                  <a:gd name="T4" fmla="*/ 12 w 37"/>
                  <a:gd name="T5" fmla="*/ 25 h 37"/>
                  <a:gd name="T6" fmla="*/ 18 w 37"/>
                  <a:gd name="T7" fmla="*/ 32 h 37"/>
                  <a:gd name="T8" fmla="*/ 24 w 37"/>
                  <a:gd name="T9" fmla="*/ 28 h 37"/>
                  <a:gd name="T10" fmla="*/ 24 w 37"/>
                  <a:gd name="T11" fmla="*/ 7 h 37"/>
                  <a:gd name="T12" fmla="*/ 22 w 37"/>
                  <a:gd name="T13" fmla="*/ 4 h 37"/>
                  <a:gd name="T14" fmla="*/ 19 w 37"/>
                  <a:gd name="T15" fmla="*/ 4 h 37"/>
                  <a:gd name="T16" fmla="*/ 19 w 37"/>
                  <a:gd name="T17" fmla="*/ 3 h 37"/>
                  <a:gd name="T18" fmla="*/ 32 w 37"/>
                  <a:gd name="T19" fmla="*/ 0 h 37"/>
                  <a:gd name="T20" fmla="*/ 32 w 37"/>
                  <a:gd name="T21" fmla="*/ 29 h 37"/>
                  <a:gd name="T22" fmla="*/ 35 w 37"/>
                  <a:gd name="T23" fmla="*/ 33 h 37"/>
                  <a:gd name="T24" fmla="*/ 37 w 37"/>
                  <a:gd name="T25" fmla="*/ 33 h 37"/>
                  <a:gd name="T26" fmla="*/ 37 w 37"/>
                  <a:gd name="T27" fmla="*/ 35 h 37"/>
                  <a:gd name="T28" fmla="*/ 24 w 37"/>
                  <a:gd name="T29" fmla="*/ 35 h 37"/>
                  <a:gd name="T30" fmla="*/ 24 w 37"/>
                  <a:gd name="T31" fmla="*/ 31 h 37"/>
                  <a:gd name="T32" fmla="*/ 15 w 37"/>
                  <a:gd name="T33" fmla="*/ 37 h 37"/>
                  <a:gd name="T34" fmla="*/ 5 w 37"/>
                  <a:gd name="T35" fmla="*/ 26 h 37"/>
                  <a:gd name="T36" fmla="*/ 5 w 37"/>
                  <a:gd name="T37" fmla="*/ 7 h 37"/>
                  <a:gd name="T38" fmla="*/ 2 w 37"/>
                  <a:gd name="T39" fmla="*/ 4 h 37"/>
                  <a:gd name="T40" fmla="*/ 0 w 37"/>
                  <a:gd name="T41" fmla="*/ 4 h 37"/>
                  <a:gd name="T42" fmla="*/ 0 w 37"/>
                  <a:gd name="T43" fmla="*/ 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37">
                    <a:moveTo>
                      <a:pt x="0" y="3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8"/>
                      <a:pt x="14" y="32"/>
                      <a:pt x="18" y="32"/>
                    </a:cubicBezTo>
                    <a:cubicBezTo>
                      <a:pt x="21" y="32"/>
                      <a:pt x="23" y="30"/>
                      <a:pt x="24" y="2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5"/>
                      <a:pt x="24" y="4"/>
                      <a:pt x="22" y="4"/>
                    </a:cubicBezTo>
                    <a:cubicBezTo>
                      <a:pt x="21" y="4"/>
                      <a:pt x="20" y="4"/>
                      <a:pt x="19" y="4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32"/>
                      <a:pt x="33" y="33"/>
                      <a:pt x="35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3" y="33"/>
                      <a:pt x="20" y="37"/>
                      <a:pt x="15" y="37"/>
                    </a:cubicBezTo>
                    <a:cubicBezTo>
                      <a:pt x="10" y="37"/>
                      <a:pt x="5" y="34"/>
                      <a:pt x="5" y="2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4" y="4"/>
                      <a:pt x="2" y="4"/>
                    </a:cubicBezTo>
                    <a:cubicBezTo>
                      <a:pt x="2" y="4"/>
                      <a:pt x="1" y="4"/>
                      <a:pt x="0" y="4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š1idé">
                <a:extLst>
                  <a:ext uri="{FF2B5EF4-FFF2-40B4-BE49-F238E27FC236}">
                    <a16:creationId xmlns:a16="http://schemas.microsoft.com/office/drawing/2014/main" id="{A3D0B2A4-D6DE-445A-8E12-B910BAEF088D}"/>
                  </a:ext>
                </a:extLst>
              </p:cNvPr>
              <p:cNvSpPr/>
              <p:nvPr/>
            </p:nvSpPr>
            <p:spPr bwMode="auto">
              <a:xfrm>
                <a:off x="5937250" y="4016376"/>
                <a:ext cx="193675" cy="300038"/>
              </a:xfrm>
              <a:custGeom>
                <a:avLst/>
                <a:gdLst>
                  <a:gd name="T0" fmla="*/ 23 w 37"/>
                  <a:gd name="T1" fmla="*/ 53 h 55"/>
                  <a:gd name="T2" fmla="*/ 23 w 37"/>
                  <a:gd name="T3" fmla="*/ 50 h 55"/>
                  <a:gd name="T4" fmla="*/ 14 w 37"/>
                  <a:gd name="T5" fmla="*/ 55 h 55"/>
                  <a:gd name="T6" fmla="*/ 0 w 37"/>
                  <a:gd name="T7" fmla="*/ 36 h 55"/>
                  <a:gd name="T8" fmla="*/ 15 w 37"/>
                  <a:gd name="T9" fmla="*/ 18 h 55"/>
                  <a:gd name="T10" fmla="*/ 23 w 37"/>
                  <a:gd name="T11" fmla="*/ 21 h 55"/>
                  <a:gd name="T12" fmla="*/ 23 w 37"/>
                  <a:gd name="T13" fmla="*/ 7 h 55"/>
                  <a:gd name="T14" fmla="*/ 20 w 37"/>
                  <a:gd name="T15" fmla="*/ 4 h 55"/>
                  <a:gd name="T16" fmla="*/ 17 w 37"/>
                  <a:gd name="T17" fmla="*/ 5 h 55"/>
                  <a:gd name="T18" fmla="*/ 16 w 37"/>
                  <a:gd name="T19" fmla="*/ 3 h 55"/>
                  <a:gd name="T20" fmla="*/ 31 w 37"/>
                  <a:gd name="T21" fmla="*/ 0 h 55"/>
                  <a:gd name="T22" fmla="*/ 31 w 37"/>
                  <a:gd name="T23" fmla="*/ 48 h 55"/>
                  <a:gd name="T24" fmla="*/ 35 w 37"/>
                  <a:gd name="T25" fmla="*/ 51 h 55"/>
                  <a:gd name="T26" fmla="*/ 37 w 37"/>
                  <a:gd name="T27" fmla="*/ 51 h 55"/>
                  <a:gd name="T28" fmla="*/ 37 w 37"/>
                  <a:gd name="T29" fmla="*/ 53 h 55"/>
                  <a:gd name="T30" fmla="*/ 23 w 37"/>
                  <a:gd name="T31" fmla="*/ 53 h 55"/>
                  <a:gd name="T32" fmla="*/ 23 w 37"/>
                  <a:gd name="T33" fmla="*/ 24 h 55"/>
                  <a:gd name="T34" fmla="*/ 17 w 37"/>
                  <a:gd name="T35" fmla="*/ 21 h 55"/>
                  <a:gd name="T36" fmla="*/ 8 w 37"/>
                  <a:gd name="T37" fmla="*/ 37 h 55"/>
                  <a:gd name="T38" fmla="*/ 17 w 37"/>
                  <a:gd name="T39" fmla="*/ 51 h 55"/>
                  <a:gd name="T40" fmla="*/ 23 w 37"/>
                  <a:gd name="T41" fmla="*/ 48 h 55"/>
                  <a:gd name="T42" fmla="*/ 23 w 37"/>
                  <a:gd name="T43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55">
                    <a:moveTo>
                      <a:pt x="23" y="53"/>
                    </a:moveTo>
                    <a:cubicBezTo>
                      <a:pt x="23" y="50"/>
                      <a:pt x="23" y="50"/>
                      <a:pt x="23" y="50"/>
                    </a:cubicBezTo>
                    <a:cubicBezTo>
                      <a:pt x="22" y="52"/>
                      <a:pt x="20" y="55"/>
                      <a:pt x="14" y="55"/>
                    </a:cubicBezTo>
                    <a:cubicBezTo>
                      <a:pt x="5" y="55"/>
                      <a:pt x="0" y="45"/>
                      <a:pt x="0" y="36"/>
                    </a:cubicBezTo>
                    <a:cubicBezTo>
                      <a:pt x="0" y="26"/>
                      <a:pt x="6" y="18"/>
                      <a:pt x="15" y="18"/>
                    </a:cubicBezTo>
                    <a:cubicBezTo>
                      <a:pt x="19" y="18"/>
                      <a:pt x="21" y="19"/>
                      <a:pt x="23" y="21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2" y="4"/>
                      <a:pt x="20" y="4"/>
                    </a:cubicBezTo>
                    <a:cubicBezTo>
                      <a:pt x="19" y="4"/>
                      <a:pt x="18" y="5"/>
                      <a:pt x="17" y="5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50"/>
                      <a:pt x="32" y="51"/>
                      <a:pt x="35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3"/>
                      <a:pt x="37" y="53"/>
                      <a:pt x="37" y="53"/>
                    </a:cubicBezTo>
                    <a:lnTo>
                      <a:pt x="23" y="53"/>
                    </a:lnTo>
                    <a:close/>
                    <a:moveTo>
                      <a:pt x="23" y="24"/>
                    </a:moveTo>
                    <a:cubicBezTo>
                      <a:pt x="22" y="22"/>
                      <a:pt x="21" y="21"/>
                      <a:pt x="17" y="21"/>
                    </a:cubicBezTo>
                    <a:cubicBezTo>
                      <a:pt x="10" y="21"/>
                      <a:pt x="8" y="30"/>
                      <a:pt x="8" y="37"/>
                    </a:cubicBezTo>
                    <a:cubicBezTo>
                      <a:pt x="8" y="45"/>
                      <a:pt x="12" y="51"/>
                      <a:pt x="17" y="51"/>
                    </a:cubicBezTo>
                    <a:cubicBezTo>
                      <a:pt x="20" y="51"/>
                      <a:pt x="22" y="49"/>
                      <a:pt x="23" y="48"/>
                    </a:cubicBezTo>
                    <a:lnTo>
                      <a:pt x="23" y="24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ṣḻïdê">
                <a:extLst>
                  <a:ext uri="{FF2B5EF4-FFF2-40B4-BE49-F238E27FC236}">
                    <a16:creationId xmlns:a16="http://schemas.microsoft.com/office/drawing/2014/main" id="{CB241DC4-98C1-4697-9E2D-8E43CD923B14}"/>
                  </a:ext>
                </a:extLst>
              </p:cNvPr>
              <p:cNvSpPr/>
              <p:nvPr/>
            </p:nvSpPr>
            <p:spPr bwMode="auto">
              <a:xfrm>
                <a:off x="6153150" y="4114801"/>
                <a:ext cx="173037" cy="201613"/>
              </a:xfrm>
              <a:custGeom>
                <a:avLst/>
                <a:gdLst>
                  <a:gd name="T0" fmla="*/ 25 w 33"/>
                  <a:gd name="T1" fmla="*/ 37 h 37"/>
                  <a:gd name="T2" fmla="*/ 19 w 33"/>
                  <a:gd name="T3" fmla="*/ 33 h 37"/>
                  <a:gd name="T4" fmla="*/ 9 w 33"/>
                  <a:gd name="T5" fmla="*/ 37 h 37"/>
                  <a:gd name="T6" fmla="*/ 0 w 33"/>
                  <a:gd name="T7" fmla="*/ 29 h 37"/>
                  <a:gd name="T8" fmla="*/ 3 w 33"/>
                  <a:gd name="T9" fmla="*/ 24 h 37"/>
                  <a:gd name="T10" fmla="*/ 19 w 33"/>
                  <a:gd name="T11" fmla="*/ 15 h 37"/>
                  <a:gd name="T12" fmla="*/ 19 w 33"/>
                  <a:gd name="T13" fmla="*/ 6 h 37"/>
                  <a:gd name="T14" fmla="*/ 15 w 33"/>
                  <a:gd name="T15" fmla="*/ 2 h 37"/>
                  <a:gd name="T16" fmla="*/ 11 w 33"/>
                  <a:gd name="T17" fmla="*/ 6 h 37"/>
                  <a:gd name="T18" fmla="*/ 6 w 33"/>
                  <a:gd name="T19" fmla="*/ 12 h 37"/>
                  <a:gd name="T20" fmla="*/ 1 w 33"/>
                  <a:gd name="T21" fmla="*/ 7 h 37"/>
                  <a:gd name="T22" fmla="*/ 3 w 33"/>
                  <a:gd name="T23" fmla="*/ 3 h 37"/>
                  <a:gd name="T24" fmla="*/ 15 w 33"/>
                  <a:gd name="T25" fmla="*/ 0 h 37"/>
                  <a:gd name="T26" fmla="*/ 26 w 33"/>
                  <a:gd name="T27" fmla="*/ 3 h 37"/>
                  <a:gd name="T28" fmla="*/ 27 w 33"/>
                  <a:gd name="T29" fmla="*/ 9 h 37"/>
                  <a:gd name="T30" fmla="*/ 27 w 33"/>
                  <a:gd name="T31" fmla="*/ 28 h 37"/>
                  <a:gd name="T32" fmla="*/ 29 w 33"/>
                  <a:gd name="T33" fmla="*/ 33 h 37"/>
                  <a:gd name="T34" fmla="*/ 32 w 33"/>
                  <a:gd name="T35" fmla="*/ 31 h 37"/>
                  <a:gd name="T36" fmla="*/ 33 w 33"/>
                  <a:gd name="T37" fmla="*/ 32 h 37"/>
                  <a:gd name="T38" fmla="*/ 25 w 33"/>
                  <a:gd name="T39" fmla="*/ 37 h 37"/>
                  <a:gd name="T40" fmla="*/ 19 w 33"/>
                  <a:gd name="T41" fmla="*/ 17 h 37"/>
                  <a:gd name="T42" fmla="*/ 9 w 33"/>
                  <a:gd name="T43" fmla="*/ 28 h 37"/>
                  <a:gd name="T44" fmla="*/ 14 w 33"/>
                  <a:gd name="T45" fmla="*/ 33 h 37"/>
                  <a:gd name="T46" fmla="*/ 19 w 33"/>
                  <a:gd name="T47" fmla="*/ 31 h 37"/>
                  <a:gd name="T48" fmla="*/ 19 w 33"/>
                  <a:gd name="T49" fmla="*/ 1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" h="37">
                    <a:moveTo>
                      <a:pt x="25" y="37"/>
                    </a:moveTo>
                    <a:cubicBezTo>
                      <a:pt x="23" y="37"/>
                      <a:pt x="20" y="35"/>
                      <a:pt x="19" y="33"/>
                    </a:cubicBezTo>
                    <a:cubicBezTo>
                      <a:pt x="17" y="34"/>
                      <a:pt x="14" y="37"/>
                      <a:pt x="9" y="37"/>
                    </a:cubicBezTo>
                    <a:cubicBezTo>
                      <a:pt x="3" y="37"/>
                      <a:pt x="0" y="33"/>
                      <a:pt x="0" y="29"/>
                    </a:cubicBezTo>
                    <a:cubicBezTo>
                      <a:pt x="0" y="28"/>
                      <a:pt x="1" y="26"/>
                      <a:pt x="3" y="24"/>
                    </a:cubicBezTo>
                    <a:cubicBezTo>
                      <a:pt x="7" y="18"/>
                      <a:pt x="14" y="16"/>
                      <a:pt x="19" y="1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2"/>
                      <a:pt x="15" y="2"/>
                    </a:cubicBezTo>
                    <a:cubicBezTo>
                      <a:pt x="11" y="2"/>
                      <a:pt x="11" y="5"/>
                      <a:pt x="11" y="6"/>
                    </a:cubicBezTo>
                    <a:cubicBezTo>
                      <a:pt x="10" y="8"/>
                      <a:pt x="10" y="12"/>
                      <a:pt x="6" y="12"/>
                    </a:cubicBezTo>
                    <a:cubicBezTo>
                      <a:pt x="3" y="12"/>
                      <a:pt x="1" y="10"/>
                      <a:pt x="1" y="7"/>
                    </a:cubicBezTo>
                    <a:cubicBezTo>
                      <a:pt x="1" y="6"/>
                      <a:pt x="2" y="4"/>
                      <a:pt x="3" y="3"/>
                    </a:cubicBezTo>
                    <a:cubicBezTo>
                      <a:pt x="7" y="0"/>
                      <a:pt x="14" y="0"/>
                      <a:pt x="15" y="0"/>
                    </a:cubicBezTo>
                    <a:cubicBezTo>
                      <a:pt x="17" y="0"/>
                      <a:pt x="24" y="0"/>
                      <a:pt x="26" y="3"/>
                    </a:cubicBezTo>
                    <a:cubicBezTo>
                      <a:pt x="27" y="5"/>
                      <a:pt x="27" y="8"/>
                      <a:pt x="27" y="9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30"/>
                      <a:pt x="27" y="33"/>
                      <a:pt x="29" y="33"/>
                    </a:cubicBezTo>
                    <a:cubicBezTo>
                      <a:pt x="31" y="33"/>
                      <a:pt x="32" y="32"/>
                      <a:pt x="32" y="31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0" y="37"/>
                      <a:pt x="26" y="37"/>
                      <a:pt x="25" y="37"/>
                    </a:cubicBezTo>
                    <a:close/>
                    <a:moveTo>
                      <a:pt x="19" y="17"/>
                    </a:moveTo>
                    <a:cubicBezTo>
                      <a:pt x="16" y="18"/>
                      <a:pt x="9" y="22"/>
                      <a:pt x="9" y="28"/>
                    </a:cubicBezTo>
                    <a:cubicBezTo>
                      <a:pt x="9" y="33"/>
                      <a:pt x="13" y="33"/>
                      <a:pt x="14" y="33"/>
                    </a:cubicBezTo>
                    <a:cubicBezTo>
                      <a:pt x="16" y="33"/>
                      <a:pt x="18" y="33"/>
                      <a:pt x="19" y="31"/>
                    </a:cubicBezTo>
                    <a:lnTo>
                      <a:pt x="19" y="17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Sḷíḋê">
                <a:extLst>
                  <a:ext uri="{FF2B5EF4-FFF2-40B4-BE49-F238E27FC236}">
                    <a16:creationId xmlns:a16="http://schemas.microsoft.com/office/drawing/2014/main" id="{78EBB7AF-2330-47B1-BBB5-7E956E815357}"/>
                  </a:ext>
                </a:extLst>
              </p:cNvPr>
              <p:cNvSpPr/>
              <p:nvPr/>
            </p:nvSpPr>
            <p:spPr bwMode="auto">
              <a:xfrm>
                <a:off x="6337300" y="4114801"/>
                <a:ext cx="198437" cy="192088"/>
              </a:xfrm>
              <a:custGeom>
                <a:avLst/>
                <a:gdLst>
                  <a:gd name="T0" fmla="*/ 0 w 38"/>
                  <a:gd name="T1" fmla="*/ 33 h 35"/>
                  <a:gd name="T2" fmla="*/ 5 w 38"/>
                  <a:gd name="T3" fmla="*/ 29 h 35"/>
                  <a:gd name="T4" fmla="*/ 5 w 38"/>
                  <a:gd name="T5" fmla="*/ 7 h 35"/>
                  <a:gd name="T6" fmla="*/ 3 w 38"/>
                  <a:gd name="T7" fmla="*/ 4 h 35"/>
                  <a:gd name="T8" fmla="*/ 0 w 38"/>
                  <a:gd name="T9" fmla="*/ 4 h 35"/>
                  <a:gd name="T10" fmla="*/ 0 w 38"/>
                  <a:gd name="T11" fmla="*/ 2 h 35"/>
                  <a:gd name="T12" fmla="*/ 12 w 38"/>
                  <a:gd name="T13" fmla="*/ 0 h 35"/>
                  <a:gd name="T14" fmla="*/ 12 w 38"/>
                  <a:gd name="T15" fmla="*/ 6 h 35"/>
                  <a:gd name="T16" fmla="*/ 24 w 38"/>
                  <a:gd name="T17" fmla="*/ 0 h 35"/>
                  <a:gd name="T18" fmla="*/ 33 w 38"/>
                  <a:gd name="T19" fmla="*/ 10 h 35"/>
                  <a:gd name="T20" fmla="*/ 33 w 38"/>
                  <a:gd name="T21" fmla="*/ 29 h 35"/>
                  <a:gd name="T22" fmla="*/ 36 w 38"/>
                  <a:gd name="T23" fmla="*/ 33 h 35"/>
                  <a:gd name="T24" fmla="*/ 38 w 38"/>
                  <a:gd name="T25" fmla="*/ 33 h 35"/>
                  <a:gd name="T26" fmla="*/ 38 w 38"/>
                  <a:gd name="T27" fmla="*/ 35 h 35"/>
                  <a:gd name="T28" fmla="*/ 25 w 38"/>
                  <a:gd name="T29" fmla="*/ 35 h 35"/>
                  <a:gd name="T30" fmla="*/ 25 w 38"/>
                  <a:gd name="T31" fmla="*/ 11 h 35"/>
                  <a:gd name="T32" fmla="*/ 20 w 38"/>
                  <a:gd name="T33" fmla="*/ 4 h 35"/>
                  <a:gd name="T34" fmla="*/ 12 w 38"/>
                  <a:gd name="T35" fmla="*/ 9 h 35"/>
                  <a:gd name="T36" fmla="*/ 12 w 38"/>
                  <a:gd name="T37" fmla="*/ 29 h 35"/>
                  <a:gd name="T38" fmla="*/ 17 w 38"/>
                  <a:gd name="T39" fmla="*/ 33 h 35"/>
                  <a:gd name="T40" fmla="*/ 17 w 38"/>
                  <a:gd name="T41" fmla="*/ 35 h 35"/>
                  <a:gd name="T42" fmla="*/ 0 w 38"/>
                  <a:gd name="T43" fmla="*/ 35 h 35"/>
                  <a:gd name="T44" fmla="*/ 0 w 38"/>
                  <a:gd name="T45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8" h="35">
                    <a:moveTo>
                      <a:pt x="0" y="33"/>
                    </a:moveTo>
                    <a:cubicBezTo>
                      <a:pt x="3" y="33"/>
                      <a:pt x="5" y="33"/>
                      <a:pt x="5" y="29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4"/>
                      <a:pt x="3" y="4"/>
                    </a:cubicBezTo>
                    <a:cubicBezTo>
                      <a:pt x="2" y="4"/>
                      <a:pt x="1" y="4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4" y="4"/>
                      <a:pt x="18" y="0"/>
                      <a:pt x="24" y="0"/>
                    </a:cubicBezTo>
                    <a:cubicBezTo>
                      <a:pt x="29" y="0"/>
                      <a:pt x="33" y="4"/>
                      <a:pt x="33" y="1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1"/>
                      <a:pt x="34" y="33"/>
                      <a:pt x="36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6"/>
                      <a:pt x="22" y="4"/>
                      <a:pt x="20" y="4"/>
                    </a:cubicBezTo>
                    <a:cubicBezTo>
                      <a:pt x="16" y="4"/>
                      <a:pt x="13" y="8"/>
                      <a:pt x="12" y="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33"/>
                      <a:pt x="15" y="33"/>
                      <a:pt x="17" y="33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0" y="35"/>
                      <a:pt x="0" y="35"/>
                      <a:pt x="0" y="35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i$líďê">
                <a:extLst>
                  <a:ext uri="{FF2B5EF4-FFF2-40B4-BE49-F238E27FC236}">
                    <a16:creationId xmlns:a16="http://schemas.microsoft.com/office/drawing/2014/main" id="{A771E343-5345-4180-AF15-D8231E0D2992}"/>
                  </a:ext>
                </a:extLst>
              </p:cNvPr>
              <p:cNvSpPr/>
              <p:nvPr/>
            </p:nvSpPr>
            <p:spPr bwMode="auto">
              <a:xfrm>
                <a:off x="6683375" y="4022726"/>
                <a:ext cx="268287" cy="293688"/>
              </a:xfrm>
              <a:custGeom>
                <a:avLst/>
                <a:gdLst>
                  <a:gd name="T0" fmla="*/ 51 w 51"/>
                  <a:gd name="T1" fmla="*/ 2 h 54"/>
                  <a:gd name="T2" fmla="*/ 48 w 51"/>
                  <a:gd name="T3" fmla="*/ 2 h 54"/>
                  <a:gd name="T4" fmla="*/ 43 w 51"/>
                  <a:gd name="T5" fmla="*/ 8 h 54"/>
                  <a:gd name="T6" fmla="*/ 43 w 51"/>
                  <a:gd name="T7" fmla="*/ 36 h 54"/>
                  <a:gd name="T8" fmla="*/ 26 w 51"/>
                  <a:gd name="T9" fmla="*/ 54 h 54"/>
                  <a:gd name="T10" fmla="*/ 8 w 51"/>
                  <a:gd name="T11" fmla="*/ 36 h 54"/>
                  <a:gd name="T12" fmla="*/ 8 w 51"/>
                  <a:gd name="T13" fmla="*/ 7 h 54"/>
                  <a:gd name="T14" fmla="*/ 3 w 51"/>
                  <a:gd name="T15" fmla="*/ 2 h 54"/>
                  <a:gd name="T16" fmla="*/ 0 w 51"/>
                  <a:gd name="T17" fmla="*/ 2 h 54"/>
                  <a:gd name="T18" fmla="*/ 0 w 51"/>
                  <a:gd name="T19" fmla="*/ 0 h 54"/>
                  <a:gd name="T20" fmla="*/ 24 w 51"/>
                  <a:gd name="T21" fmla="*/ 0 h 54"/>
                  <a:gd name="T22" fmla="*/ 24 w 51"/>
                  <a:gd name="T23" fmla="*/ 2 h 54"/>
                  <a:gd name="T24" fmla="*/ 21 w 51"/>
                  <a:gd name="T25" fmla="*/ 2 h 54"/>
                  <a:gd name="T26" fmla="*/ 16 w 51"/>
                  <a:gd name="T27" fmla="*/ 7 h 54"/>
                  <a:gd name="T28" fmla="*/ 16 w 51"/>
                  <a:gd name="T29" fmla="*/ 35 h 54"/>
                  <a:gd name="T30" fmla="*/ 29 w 51"/>
                  <a:gd name="T31" fmla="*/ 51 h 54"/>
                  <a:gd name="T32" fmla="*/ 41 w 51"/>
                  <a:gd name="T33" fmla="*/ 37 h 54"/>
                  <a:gd name="T34" fmla="*/ 41 w 51"/>
                  <a:gd name="T35" fmla="*/ 8 h 54"/>
                  <a:gd name="T36" fmla="*/ 35 w 51"/>
                  <a:gd name="T37" fmla="*/ 2 h 54"/>
                  <a:gd name="T38" fmla="*/ 34 w 51"/>
                  <a:gd name="T39" fmla="*/ 2 h 54"/>
                  <a:gd name="T40" fmla="*/ 34 w 51"/>
                  <a:gd name="T41" fmla="*/ 0 h 54"/>
                  <a:gd name="T42" fmla="*/ 51 w 51"/>
                  <a:gd name="T43" fmla="*/ 0 h 54"/>
                  <a:gd name="T44" fmla="*/ 51 w 51"/>
                  <a:gd name="T45" fmla="*/ 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" h="54">
                    <a:moveTo>
                      <a:pt x="51" y="2"/>
                    </a:moveTo>
                    <a:cubicBezTo>
                      <a:pt x="48" y="2"/>
                      <a:pt x="48" y="2"/>
                      <a:pt x="48" y="2"/>
                    </a:cubicBezTo>
                    <a:cubicBezTo>
                      <a:pt x="45" y="2"/>
                      <a:pt x="43" y="4"/>
                      <a:pt x="43" y="8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44"/>
                      <a:pt x="39" y="54"/>
                      <a:pt x="26" y="54"/>
                    </a:cubicBezTo>
                    <a:cubicBezTo>
                      <a:pt x="17" y="54"/>
                      <a:pt x="8" y="49"/>
                      <a:pt x="8" y="3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"/>
                      <a:pt x="6" y="2"/>
                      <a:pt x="3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17" y="2"/>
                      <a:pt x="16" y="4"/>
                      <a:pt x="16" y="7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46"/>
                      <a:pt x="22" y="51"/>
                      <a:pt x="29" y="51"/>
                    </a:cubicBezTo>
                    <a:cubicBezTo>
                      <a:pt x="36" y="51"/>
                      <a:pt x="41" y="45"/>
                      <a:pt x="41" y="37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5"/>
                      <a:pt x="39" y="2"/>
                      <a:pt x="35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1" y="0"/>
                      <a:pt x="51" y="0"/>
                      <a:pt x="51" y="0"/>
                    </a:cubicBezTo>
                    <a:lnTo>
                      <a:pt x="51" y="2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Sľïďè">
                <a:extLst>
                  <a:ext uri="{FF2B5EF4-FFF2-40B4-BE49-F238E27FC236}">
                    <a16:creationId xmlns:a16="http://schemas.microsoft.com/office/drawing/2014/main" id="{074D7E17-7EFA-4A5C-8615-0CF7E2D26066}"/>
                  </a:ext>
                </a:extLst>
              </p:cNvPr>
              <p:cNvSpPr/>
              <p:nvPr/>
            </p:nvSpPr>
            <p:spPr bwMode="auto">
              <a:xfrm>
                <a:off x="6967538" y="4114801"/>
                <a:ext cx="200025" cy="192088"/>
              </a:xfrm>
              <a:custGeom>
                <a:avLst/>
                <a:gdLst>
                  <a:gd name="T0" fmla="*/ 1 w 38"/>
                  <a:gd name="T1" fmla="*/ 33 h 35"/>
                  <a:gd name="T2" fmla="*/ 5 w 38"/>
                  <a:gd name="T3" fmla="*/ 29 h 35"/>
                  <a:gd name="T4" fmla="*/ 5 w 38"/>
                  <a:gd name="T5" fmla="*/ 7 h 35"/>
                  <a:gd name="T6" fmla="*/ 3 w 38"/>
                  <a:gd name="T7" fmla="*/ 4 h 35"/>
                  <a:gd name="T8" fmla="*/ 1 w 38"/>
                  <a:gd name="T9" fmla="*/ 4 h 35"/>
                  <a:gd name="T10" fmla="*/ 0 w 38"/>
                  <a:gd name="T11" fmla="*/ 2 h 35"/>
                  <a:gd name="T12" fmla="*/ 13 w 38"/>
                  <a:gd name="T13" fmla="*/ 0 h 35"/>
                  <a:gd name="T14" fmla="*/ 13 w 38"/>
                  <a:gd name="T15" fmla="*/ 6 h 35"/>
                  <a:gd name="T16" fmla="*/ 24 w 38"/>
                  <a:gd name="T17" fmla="*/ 0 h 35"/>
                  <a:gd name="T18" fmla="*/ 33 w 38"/>
                  <a:gd name="T19" fmla="*/ 10 h 35"/>
                  <a:gd name="T20" fmla="*/ 33 w 38"/>
                  <a:gd name="T21" fmla="*/ 29 h 35"/>
                  <a:gd name="T22" fmla="*/ 36 w 38"/>
                  <a:gd name="T23" fmla="*/ 33 h 35"/>
                  <a:gd name="T24" fmla="*/ 38 w 38"/>
                  <a:gd name="T25" fmla="*/ 33 h 35"/>
                  <a:gd name="T26" fmla="*/ 38 w 38"/>
                  <a:gd name="T27" fmla="*/ 35 h 35"/>
                  <a:gd name="T28" fmla="*/ 26 w 38"/>
                  <a:gd name="T29" fmla="*/ 35 h 35"/>
                  <a:gd name="T30" fmla="*/ 26 w 38"/>
                  <a:gd name="T31" fmla="*/ 11 h 35"/>
                  <a:gd name="T32" fmla="*/ 20 w 38"/>
                  <a:gd name="T33" fmla="*/ 4 h 35"/>
                  <a:gd name="T34" fmla="*/ 13 w 38"/>
                  <a:gd name="T35" fmla="*/ 9 h 35"/>
                  <a:gd name="T36" fmla="*/ 13 w 38"/>
                  <a:gd name="T37" fmla="*/ 29 h 35"/>
                  <a:gd name="T38" fmla="*/ 18 w 38"/>
                  <a:gd name="T39" fmla="*/ 33 h 35"/>
                  <a:gd name="T40" fmla="*/ 18 w 38"/>
                  <a:gd name="T41" fmla="*/ 35 h 35"/>
                  <a:gd name="T42" fmla="*/ 1 w 38"/>
                  <a:gd name="T43" fmla="*/ 35 h 35"/>
                  <a:gd name="T44" fmla="*/ 1 w 38"/>
                  <a:gd name="T45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8" h="35">
                    <a:moveTo>
                      <a:pt x="1" y="33"/>
                    </a:moveTo>
                    <a:cubicBezTo>
                      <a:pt x="3" y="33"/>
                      <a:pt x="5" y="33"/>
                      <a:pt x="5" y="29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4"/>
                      <a:pt x="3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5" y="4"/>
                      <a:pt x="19" y="0"/>
                      <a:pt x="24" y="0"/>
                    </a:cubicBezTo>
                    <a:cubicBezTo>
                      <a:pt x="29" y="0"/>
                      <a:pt x="33" y="4"/>
                      <a:pt x="33" y="1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1"/>
                      <a:pt x="34" y="33"/>
                      <a:pt x="36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6"/>
                      <a:pt x="22" y="4"/>
                      <a:pt x="20" y="4"/>
                    </a:cubicBezTo>
                    <a:cubicBezTo>
                      <a:pt x="17" y="4"/>
                      <a:pt x="14" y="8"/>
                      <a:pt x="13" y="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33"/>
                      <a:pt x="16" y="33"/>
                      <a:pt x="18" y="33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" y="35"/>
                      <a:pt x="1" y="35"/>
                      <a:pt x="1" y="35"/>
                    </a:cubicBezTo>
                    <a:lnTo>
                      <a:pt x="1" y="33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ïślïďé">
                <a:extLst>
                  <a:ext uri="{FF2B5EF4-FFF2-40B4-BE49-F238E27FC236}">
                    <a16:creationId xmlns:a16="http://schemas.microsoft.com/office/drawing/2014/main" id="{4A751BAD-27FB-41BB-8C18-2042AC8CCB4B}"/>
                  </a:ext>
                </a:extLst>
              </p:cNvPr>
              <p:cNvSpPr/>
              <p:nvPr/>
            </p:nvSpPr>
            <p:spPr bwMode="auto">
              <a:xfrm>
                <a:off x="7188200" y="4016376"/>
                <a:ext cx="100012" cy="290513"/>
              </a:xfrm>
              <a:custGeom>
                <a:avLst/>
                <a:gdLst>
                  <a:gd name="T0" fmla="*/ 0 w 19"/>
                  <a:gd name="T1" fmla="*/ 51 h 53"/>
                  <a:gd name="T2" fmla="*/ 2 w 19"/>
                  <a:gd name="T3" fmla="*/ 51 h 53"/>
                  <a:gd name="T4" fmla="*/ 6 w 19"/>
                  <a:gd name="T5" fmla="*/ 47 h 53"/>
                  <a:gd name="T6" fmla="*/ 6 w 19"/>
                  <a:gd name="T7" fmla="*/ 26 h 53"/>
                  <a:gd name="T8" fmla="*/ 3 w 19"/>
                  <a:gd name="T9" fmla="*/ 22 h 53"/>
                  <a:gd name="T10" fmla="*/ 1 w 19"/>
                  <a:gd name="T11" fmla="*/ 23 h 53"/>
                  <a:gd name="T12" fmla="*/ 0 w 19"/>
                  <a:gd name="T13" fmla="*/ 21 h 53"/>
                  <a:gd name="T14" fmla="*/ 13 w 19"/>
                  <a:gd name="T15" fmla="*/ 18 h 53"/>
                  <a:gd name="T16" fmla="*/ 13 w 19"/>
                  <a:gd name="T17" fmla="*/ 47 h 53"/>
                  <a:gd name="T18" fmla="*/ 17 w 19"/>
                  <a:gd name="T19" fmla="*/ 51 h 53"/>
                  <a:gd name="T20" fmla="*/ 19 w 19"/>
                  <a:gd name="T21" fmla="*/ 51 h 53"/>
                  <a:gd name="T22" fmla="*/ 19 w 19"/>
                  <a:gd name="T23" fmla="*/ 53 h 53"/>
                  <a:gd name="T24" fmla="*/ 0 w 19"/>
                  <a:gd name="T25" fmla="*/ 53 h 53"/>
                  <a:gd name="T26" fmla="*/ 0 w 19"/>
                  <a:gd name="T27" fmla="*/ 51 h 53"/>
                  <a:gd name="T28" fmla="*/ 15 w 19"/>
                  <a:gd name="T29" fmla="*/ 5 h 53"/>
                  <a:gd name="T30" fmla="*/ 9 w 19"/>
                  <a:gd name="T31" fmla="*/ 10 h 53"/>
                  <a:gd name="T32" fmla="*/ 4 w 19"/>
                  <a:gd name="T33" fmla="*/ 5 h 53"/>
                  <a:gd name="T34" fmla="*/ 9 w 19"/>
                  <a:gd name="T35" fmla="*/ 0 h 53"/>
                  <a:gd name="T36" fmla="*/ 15 w 19"/>
                  <a:gd name="T37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53">
                    <a:moveTo>
                      <a:pt x="0" y="51"/>
                    </a:moveTo>
                    <a:cubicBezTo>
                      <a:pt x="2" y="51"/>
                      <a:pt x="2" y="51"/>
                      <a:pt x="2" y="51"/>
                    </a:cubicBezTo>
                    <a:cubicBezTo>
                      <a:pt x="4" y="51"/>
                      <a:pt x="6" y="49"/>
                      <a:pt x="6" y="47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4"/>
                      <a:pt x="5" y="22"/>
                      <a:pt x="3" y="22"/>
                    </a:cubicBezTo>
                    <a:cubicBezTo>
                      <a:pt x="3" y="22"/>
                      <a:pt x="2" y="22"/>
                      <a:pt x="1" y="2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50"/>
                      <a:pt x="14" y="51"/>
                      <a:pt x="17" y="5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0" y="53"/>
                      <a:pt x="0" y="53"/>
                      <a:pt x="0" y="53"/>
                    </a:cubicBezTo>
                    <a:lnTo>
                      <a:pt x="0" y="51"/>
                    </a:lnTo>
                    <a:close/>
                    <a:moveTo>
                      <a:pt x="15" y="5"/>
                    </a:moveTo>
                    <a:cubicBezTo>
                      <a:pt x="15" y="7"/>
                      <a:pt x="12" y="10"/>
                      <a:pt x="9" y="10"/>
                    </a:cubicBezTo>
                    <a:cubicBezTo>
                      <a:pt x="7" y="10"/>
                      <a:pt x="4" y="7"/>
                      <a:pt x="4" y="5"/>
                    </a:cubicBezTo>
                    <a:cubicBezTo>
                      <a:pt x="4" y="2"/>
                      <a:pt x="7" y="0"/>
                      <a:pt x="9" y="0"/>
                    </a:cubicBezTo>
                    <a:cubicBezTo>
                      <a:pt x="12" y="0"/>
                      <a:pt x="15" y="2"/>
                      <a:pt x="15" y="5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sḻide">
                <a:extLst>
                  <a:ext uri="{FF2B5EF4-FFF2-40B4-BE49-F238E27FC236}">
                    <a16:creationId xmlns:a16="http://schemas.microsoft.com/office/drawing/2014/main" id="{EB8F1CDF-6C61-41FC-B932-45B2151C5CA6}"/>
                  </a:ext>
                </a:extLst>
              </p:cNvPr>
              <p:cNvSpPr/>
              <p:nvPr/>
            </p:nvSpPr>
            <p:spPr bwMode="auto">
              <a:xfrm>
                <a:off x="7308850" y="4119564"/>
                <a:ext cx="195262" cy="196850"/>
              </a:xfrm>
              <a:custGeom>
                <a:avLst/>
                <a:gdLst>
                  <a:gd name="T0" fmla="*/ 36 w 37"/>
                  <a:gd name="T1" fmla="*/ 3 h 36"/>
                  <a:gd name="T2" fmla="*/ 31 w 37"/>
                  <a:gd name="T3" fmla="*/ 6 h 36"/>
                  <a:gd name="T4" fmla="*/ 20 w 37"/>
                  <a:gd name="T5" fmla="*/ 36 h 36"/>
                  <a:gd name="T6" fmla="*/ 18 w 37"/>
                  <a:gd name="T7" fmla="*/ 36 h 36"/>
                  <a:gd name="T8" fmla="*/ 5 w 37"/>
                  <a:gd name="T9" fmla="*/ 7 h 36"/>
                  <a:gd name="T10" fmla="*/ 0 w 37"/>
                  <a:gd name="T11" fmla="*/ 3 h 36"/>
                  <a:gd name="T12" fmla="*/ 0 w 37"/>
                  <a:gd name="T13" fmla="*/ 0 h 36"/>
                  <a:gd name="T14" fmla="*/ 16 w 37"/>
                  <a:gd name="T15" fmla="*/ 0 h 36"/>
                  <a:gd name="T16" fmla="*/ 16 w 37"/>
                  <a:gd name="T17" fmla="*/ 3 h 36"/>
                  <a:gd name="T18" fmla="*/ 15 w 37"/>
                  <a:gd name="T19" fmla="*/ 3 h 36"/>
                  <a:gd name="T20" fmla="*/ 13 w 37"/>
                  <a:gd name="T21" fmla="*/ 5 h 36"/>
                  <a:gd name="T22" fmla="*/ 13 w 37"/>
                  <a:gd name="T23" fmla="*/ 7 h 36"/>
                  <a:gd name="T24" fmla="*/ 21 w 37"/>
                  <a:gd name="T25" fmla="*/ 25 h 36"/>
                  <a:gd name="T26" fmla="*/ 29 w 37"/>
                  <a:gd name="T27" fmla="*/ 6 h 36"/>
                  <a:gd name="T28" fmla="*/ 29 w 37"/>
                  <a:gd name="T29" fmla="*/ 5 h 36"/>
                  <a:gd name="T30" fmla="*/ 27 w 37"/>
                  <a:gd name="T31" fmla="*/ 3 h 36"/>
                  <a:gd name="T32" fmla="*/ 24 w 37"/>
                  <a:gd name="T33" fmla="*/ 3 h 36"/>
                  <a:gd name="T34" fmla="*/ 24 w 37"/>
                  <a:gd name="T35" fmla="*/ 0 h 36"/>
                  <a:gd name="T36" fmla="*/ 37 w 37"/>
                  <a:gd name="T37" fmla="*/ 0 h 36"/>
                  <a:gd name="T38" fmla="*/ 37 w 37"/>
                  <a:gd name="T39" fmla="*/ 3 h 36"/>
                  <a:gd name="T40" fmla="*/ 36 w 37"/>
                  <a:gd name="T41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36">
                    <a:moveTo>
                      <a:pt x="36" y="3"/>
                    </a:moveTo>
                    <a:cubicBezTo>
                      <a:pt x="33" y="3"/>
                      <a:pt x="32" y="5"/>
                      <a:pt x="31" y="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3" y="3"/>
                      <a:pt x="2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3" y="3"/>
                      <a:pt x="13" y="5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29" y="5"/>
                      <a:pt x="29" y="5"/>
                    </a:cubicBezTo>
                    <a:cubicBezTo>
                      <a:pt x="29" y="4"/>
                      <a:pt x="29" y="3"/>
                      <a:pt x="27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3"/>
                      <a:pt x="37" y="3"/>
                      <a:pt x="37" y="3"/>
                    </a:cubicBezTo>
                    <a:lnTo>
                      <a:pt x="36" y="3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sľídé">
                <a:extLst>
                  <a:ext uri="{FF2B5EF4-FFF2-40B4-BE49-F238E27FC236}">
                    <a16:creationId xmlns:a16="http://schemas.microsoft.com/office/drawing/2014/main" id="{94323688-0F38-4D05-89D6-26C4607D1383}"/>
                  </a:ext>
                </a:extLst>
              </p:cNvPr>
              <p:cNvSpPr/>
              <p:nvPr/>
            </p:nvSpPr>
            <p:spPr bwMode="auto">
              <a:xfrm>
                <a:off x="7529513" y="4114801"/>
                <a:ext cx="163512" cy="201613"/>
              </a:xfrm>
              <a:custGeom>
                <a:avLst/>
                <a:gdLst>
                  <a:gd name="T0" fmla="*/ 16 w 31"/>
                  <a:gd name="T1" fmla="*/ 37 h 37"/>
                  <a:gd name="T2" fmla="*/ 0 w 31"/>
                  <a:gd name="T3" fmla="*/ 19 h 37"/>
                  <a:gd name="T4" fmla="*/ 16 w 31"/>
                  <a:gd name="T5" fmla="*/ 0 h 37"/>
                  <a:gd name="T6" fmla="*/ 24 w 31"/>
                  <a:gd name="T7" fmla="*/ 4 h 37"/>
                  <a:gd name="T8" fmla="*/ 30 w 31"/>
                  <a:gd name="T9" fmla="*/ 16 h 37"/>
                  <a:gd name="T10" fmla="*/ 8 w 31"/>
                  <a:gd name="T11" fmla="*/ 16 h 37"/>
                  <a:gd name="T12" fmla="*/ 18 w 31"/>
                  <a:gd name="T13" fmla="*/ 33 h 37"/>
                  <a:gd name="T14" fmla="*/ 29 w 31"/>
                  <a:gd name="T15" fmla="*/ 26 h 37"/>
                  <a:gd name="T16" fmla="*/ 31 w 31"/>
                  <a:gd name="T17" fmla="*/ 27 h 37"/>
                  <a:gd name="T18" fmla="*/ 16 w 31"/>
                  <a:gd name="T19" fmla="*/ 37 h 37"/>
                  <a:gd name="T20" fmla="*/ 16 w 31"/>
                  <a:gd name="T21" fmla="*/ 2 h 37"/>
                  <a:gd name="T22" fmla="*/ 8 w 31"/>
                  <a:gd name="T23" fmla="*/ 14 h 37"/>
                  <a:gd name="T24" fmla="*/ 22 w 31"/>
                  <a:gd name="T25" fmla="*/ 14 h 37"/>
                  <a:gd name="T26" fmla="*/ 16 w 31"/>
                  <a:gd name="T27" fmla="*/ 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" h="37">
                    <a:moveTo>
                      <a:pt x="16" y="37"/>
                    </a:moveTo>
                    <a:cubicBezTo>
                      <a:pt x="7" y="37"/>
                      <a:pt x="0" y="30"/>
                      <a:pt x="0" y="19"/>
                    </a:cubicBezTo>
                    <a:cubicBezTo>
                      <a:pt x="0" y="8"/>
                      <a:pt x="7" y="0"/>
                      <a:pt x="16" y="0"/>
                    </a:cubicBezTo>
                    <a:cubicBezTo>
                      <a:pt x="20" y="0"/>
                      <a:pt x="23" y="2"/>
                      <a:pt x="24" y="4"/>
                    </a:cubicBezTo>
                    <a:cubicBezTo>
                      <a:pt x="29" y="9"/>
                      <a:pt x="29" y="14"/>
                      <a:pt x="30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29"/>
                      <a:pt x="13" y="33"/>
                      <a:pt x="18" y="33"/>
                    </a:cubicBezTo>
                    <a:cubicBezTo>
                      <a:pt x="23" y="33"/>
                      <a:pt x="27" y="28"/>
                      <a:pt x="29" y="26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9" y="30"/>
                      <a:pt x="25" y="37"/>
                      <a:pt x="16" y="37"/>
                    </a:cubicBezTo>
                    <a:close/>
                    <a:moveTo>
                      <a:pt x="16" y="2"/>
                    </a:moveTo>
                    <a:cubicBezTo>
                      <a:pt x="9" y="2"/>
                      <a:pt x="8" y="11"/>
                      <a:pt x="8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0"/>
                      <a:pt x="21" y="2"/>
                      <a:pt x="16" y="2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şḷîḑè">
                <a:extLst>
                  <a:ext uri="{FF2B5EF4-FFF2-40B4-BE49-F238E27FC236}">
                    <a16:creationId xmlns:a16="http://schemas.microsoft.com/office/drawing/2014/main" id="{A78D182C-C5AB-4920-BCCD-B931D0892297}"/>
                  </a:ext>
                </a:extLst>
              </p:cNvPr>
              <p:cNvSpPr/>
              <p:nvPr/>
            </p:nvSpPr>
            <p:spPr bwMode="auto">
              <a:xfrm>
                <a:off x="7713663" y="4114801"/>
                <a:ext cx="173037" cy="192088"/>
              </a:xfrm>
              <a:custGeom>
                <a:avLst/>
                <a:gdLst>
                  <a:gd name="T0" fmla="*/ 14 w 33"/>
                  <a:gd name="T1" fmla="*/ 7 h 35"/>
                  <a:gd name="T2" fmla="*/ 26 w 33"/>
                  <a:gd name="T3" fmla="*/ 0 h 35"/>
                  <a:gd name="T4" fmla="*/ 33 w 33"/>
                  <a:gd name="T5" fmla="*/ 5 h 35"/>
                  <a:gd name="T6" fmla="*/ 28 w 33"/>
                  <a:gd name="T7" fmla="*/ 11 h 35"/>
                  <a:gd name="T8" fmla="*/ 23 w 33"/>
                  <a:gd name="T9" fmla="*/ 6 h 35"/>
                  <a:gd name="T10" fmla="*/ 22 w 33"/>
                  <a:gd name="T11" fmla="*/ 5 h 35"/>
                  <a:gd name="T12" fmla="*/ 14 w 33"/>
                  <a:gd name="T13" fmla="*/ 14 h 35"/>
                  <a:gd name="T14" fmla="*/ 14 w 33"/>
                  <a:gd name="T15" fmla="*/ 28 h 35"/>
                  <a:gd name="T16" fmla="*/ 19 w 33"/>
                  <a:gd name="T17" fmla="*/ 33 h 35"/>
                  <a:gd name="T18" fmla="*/ 21 w 33"/>
                  <a:gd name="T19" fmla="*/ 33 h 35"/>
                  <a:gd name="T20" fmla="*/ 21 w 33"/>
                  <a:gd name="T21" fmla="*/ 35 h 35"/>
                  <a:gd name="T22" fmla="*/ 0 w 33"/>
                  <a:gd name="T23" fmla="*/ 35 h 35"/>
                  <a:gd name="T24" fmla="*/ 0 w 33"/>
                  <a:gd name="T25" fmla="*/ 33 h 35"/>
                  <a:gd name="T26" fmla="*/ 1 w 33"/>
                  <a:gd name="T27" fmla="*/ 33 h 35"/>
                  <a:gd name="T28" fmla="*/ 7 w 33"/>
                  <a:gd name="T29" fmla="*/ 28 h 35"/>
                  <a:gd name="T30" fmla="*/ 7 w 33"/>
                  <a:gd name="T31" fmla="*/ 8 h 35"/>
                  <a:gd name="T32" fmla="*/ 4 w 33"/>
                  <a:gd name="T33" fmla="*/ 5 h 35"/>
                  <a:gd name="T34" fmla="*/ 1 w 33"/>
                  <a:gd name="T35" fmla="*/ 5 h 35"/>
                  <a:gd name="T36" fmla="*/ 0 w 33"/>
                  <a:gd name="T37" fmla="*/ 4 h 35"/>
                  <a:gd name="T38" fmla="*/ 14 w 33"/>
                  <a:gd name="T39" fmla="*/ 0 h 35"/>
                  <a:gd name="T40" fmla="*/ 14 w 33"/>
                  <a:gd name="T41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35">
                    <a:moveTo>
                      <a:pt x="14" y="7"/>
                    </a:moveTo>
                    <a:cubicBezTo>
                      <a:pt x="16" y="4"/>
                      <a:pt x="19" y="0"/>
                      <a:pt x="26" y="0"/>
                    </a:cubicBezTo>
                    <a:cubicBezTo>
                      <a:pt x="31" y="0"/>
                      <a:pt x="33" y="2"/>
                      <a:pt x="33" y="5"/>
                    </a:cubicBezTo>
                    <a:cubicBezTo>
                      <a:pt x="33" y="8"/>
                      <a:pt x="31" y="11"/>
                      <a:pt x="28" y="11"/>
                    </a:cubicBezTo>
                    <a:cubicBezTo>
                      <a:pt x="25" y="11"/>
                      <a:pt x="23" y="9"/>
                      <a:pt x="23" y="6"/>
                    </a:cubicBezTo>
                    <a:cubicBezTo>
                      <a:pt x="23" y="5"/>
                      <a:pt x="23" y="5"/>
                      <a:pt x="22" y="5"/>
                    </a:cubicBezTo>
                    <a:cubicBezTo>
                      <a:pt x="17" y="5"/>
                      <a:pt x="15" y="12"/>
                      <a:pt x="14" y="14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32"/>
                      <a:pt x="16" y="33"/>
                      <a:pt x="19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5" y="33"/>
                      <a:pt x="7" y="32"/>
                      <a:pt x="7" y="2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5"/>
                      <a:pt x="5" y="5"/>
                      <a:pt x="4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7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ṥḻiďe">
                <a:extLst>
                  <a:ext uri="{FF2B5EF4-FFF2-40B4-BE49-F238E27FC236}">
                    <a16:creationId xmlns:a16="http://schemas.microsoft.com/office/drawing/2014/main" id="{D846539F-1866-4F2F-8B32-CDA192CE9884}"/>
                  </a:ext>
                </a:extLst>
              </p:cNvPr>
              <p:cNvSpPr/>
              <p:nvPr/>
            </p:nvSpPr>
            <p:spPr bwMode="auto">
              <a:xfrm>
                <a:off x="7902575" y="4114801"/>
                <a:ext cx="142875" cy="201613"/>
              </a:xfrm>
              <a:custGeom>
                <a:avLst/>
                <a:gdLst>
                  <a:gd name="T0" fmla="*/ 16 w 27"/>
                  <a:gd name="T1" fmla="*/ 37 h 37"/>
                  <a:gd name="T2" fmla="*/ 12 w 27"/>
                  <a:gd name="T3" fmla="*/ 36 h 37"/>
                  <a:gd name="T4" fmla="*/ 8 w 27"/>
                  <a:gd name="T5" fmla="*/ 35 h 37"/>
                  <a:gd name="T6" fmla="*/ 4 w 27"/>
                  <a:gd name="T7" fmla="*/ 37 h 37"/>
                  <a:gd name="T8" fmla="*/ 0 w 27"/>
                  <a:gd name="T9" fmla="*/ 25 h 37"/>
                  <a:gd name="T10" fmla="*/ 3 w 27"/>
                  <a:gd name="T11" fmla="*/ 24 h 37"/>
                  <a:gd name="T12" fmla="*/ 6 w 27"/>
                  <a:gd name="T13" fmla="*/ 29 h 37"/>
                  <a:gd name="T14" fmla="*/ 16 w 27"/>
                  <a:gd name="T15" fmla="*/ 34 h 37"/>
                  <a:gd name="T16" fmla="*/ 22 w 27"/>
                  <a:gd name="T17" fmla="*/ 29 h 37"/>
                  <a:gd name="T18" fmla="*/ 12 w 27"/>
                  <a:gd name="T19" fmla="*/ 21 h 37"/>
                  <a:gd name="T20" fmla="*/ 2 w 27"/>
                  <a:gd name="T21" fmla="*/ 10 h 37"/>
                  <a:gd name="T22" fmla="*/ 12 w 27"/>
                  <a:gd name="T23" fmla="*/ 0 h 37"/>
                  <a:gd name="T24" fmla="*/ 16 w 27"/>
                  <a:gd name="T25" fmla="*/ 1 h 37"/>
                  <a:gd name="T26" fmla="*/ 20 w 27"/>
                  <a:gd name="T27" fmla="*/ 1 h 37"/>
                  <a:gd name="T28" fmla="*/ 24 w 27"/>
                  <a:gd name="T29" fmla="*/ 0 h 37"/>
                  <a:gd name="T30" fmla="*/ 27 w 27"/>
                  <a:gd name="T31" fmla="*/ 11 h 37"/>
                  <a:gd name="T32" fmla="*/ 25 w 27"/>
                  <a:gd name="T33" fmla="*/ 12 h 37"/>
                  <a:gd name="T34" fmla="*/ 13 w 27"/>
                  <a:gd name="T35" fmla="*/ 3 h 37"/>
                  <a:gd name="T36" fmla="*/ 8 w 27"/>
                  <a:gd name="T37" fmla="*/ 7 h 37"/>
                  <a:gd name="T38" fmla="*/ 16 w 27"/>
                  <a:gd name="T39" fmla="*/ 14 h 37"/>
                  <a:gd name="T40" fmla="*/ 27 w 27"/>
                  <a:gd name="T41" fmla="*/ 26 h 37"/>
                  <a:gd name="T42" fmla="*/ 16 w 27"/>
                  <a:gd name="T4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37">
                    <a:moveTo>
                      <a:pt x="16" y="37"/>
                    </a:moveTo>
                    <a:cubicBezTo>
                      <a:pt x="15" y="37"/>
                      <a:pt x="14" y="37"/>
                      <a:pt x="12" y="36"/>
                    </a:cubicBezTo>
                    <a:cubicBezTo>
                      <a:pt x="12" y="36"/>
                      <a:pt x="8" y="35"/>
                      <a:pt x="8" y="35"/>
                    </a:cubicBezTo>
                    <a:cubicBezTo>
                      <a:pt x="6" y="35"/>
                      <a:pt x="5" y="36"/>
                      <a:pt x="4" y="37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4" y="27"/>
                      <a:pt x="5" y="28"/>
                      <a:pt x="6" y="29"/>
                    </a:cubicBezTo>
                    <a:cubicBezTo>
                      <a:pt x="8" y="32"/>
                      <a:pt x="12" y="34"/>
                      <a:pt x="16" y="34"/>
                    </a:cubicBezTo>
                    <a:cubicBezTo>
                      <a:pt x="19" y="34"/>
                      <a:pt x="22" y="32"/>
                      <a:pt x="22" y="29"/>
                    </a:cubicBezTo>
                    <a:cubicBezTo>
                      <a:pt x="22" y="26"/>
                      <a:pt x="21" y="25"/>
                      <a:pt x="12" y="21"/>
                    </a:cubicBezTo>
                    <a:cubicBezTo>
                      <a:pt x="6" y="18"/>
                      <a:pt x="2" y="15"/>
                      <a:pt x="2" y="10"/>
                    </a:cubicBezTo>
                    <a:cubicBezTo>
                      <a:pt x="2" y="5"/>
                      <a:pt x="6" y="0"/>
                      <a:pt x="12" y="0"/>
                    </a:cubicBezTo>
                    <a:cubicBezTo>
                      <a:pt x="13" y="0"/>
                      <a:pt x="14" y="0"/>
                      <a:pt x="16" y="1"/>
                    </a:cubicBezTo>
                    <a:cubicBezTo>
                      <a:pt x="18" y="1"/>
                      <a:pt x="19" y="1"/>
                      <a:pt x="20" y="1"/>
                    </a:cubicBezTo>
                    <a:cubicBezTo>
                      <a:pt x="20" y="1"/>
                      <a:pt x="22" y="1"/>
                      <a:pt x="24" y="0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4" y="9"/>
                      <a:pt x="21" y="3"/>
                      <a:pt x="13" y="3"/>
                    </a:cubicBezTo>
                    <a:cubicBezTo>
                      <a:pt x="10" y="3"/>
                      <a:pt x="8" y="4"/>
                      <a:pt x="8" y="7"/>
                    </a:cubicBezTo>
                    <a:cubicBezTo>
                      <a:pt x="8" y="9"/>
                      <a:pt x="9" y="10"/>
                      <a:pt x="16" y="14"/>
                    </a:cubicBezTo>
                    <a:cubicBezTo>
                      <a:pt x="25" y="18"/>
                      <a:pt x="27" y="21"/>
                      <a:pt x="27" y="26"/>
                    </a:cubicBezTo>
                    <a:cubicBezTo>
                      <a:pt x="27" y="33"/>
                      <a:pt x="22" y="37"/>
                      <a:pt x="16" y="37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ṡḷíďê">
                <a:extLst>
                  <a:ext uri="{FF2B5EF4-FFF2-40B4-BE49-F238E27FC236}">
                    <a16:creationId xmlns:a16="http://schemas.microsoft.com/office/drawing/2014/main" id="{3F3A9597-A5C1-4AA0-84B1-70F04A08EBA1}"/>
                  </a:ext>
                </a:extLst>
              </p:cNvPr>
              <p:cNvSpPr/>
              <p:nvPr/>
            </p:nvSpPr>
            <p:spPr bwMode="auto">
              <a:xfrm>
                <a:off x="8070850" y="4016376"/>
                <a:ext cx="100012" cy="290513"/>
              </a:xfrm>
              <a:custGeom>
                <a:avLst/>
                <a:gdLst>
                  <a:gd name="T0" fmla="*/ 0 w 19"/>
                  <a:gd name="T1" fmla="*/ 51 h 53"/>
                  <a:gd name="T2" fmla="*/ 2 w 19"/>
                  <a:gd name="T3" fmla="*/ 51 h 53"/>
                  <a:gd name="T4" fmla="*/ 6 w 19"/>
                  <a:gd name="T5" fmla="*/ 47 h 53"/>
                  <a:gd name="T6" fmla="*/ 6 w 19"/>
                  <a:gd name="T7" fmla="*/ 26 h 53"/>
                  <a:gd name="T8" fmla="*/ 3 w 19"/>
                  <a:gd name="T9" fmla="*/ 22 h 53"/>
                  <a:gd name="T10" fmla="*/ 1 w 19"/>
                  <a:gd name="T11" fmla="*/ 23 h 53"/>
                  <a:gd name="T12" fmla="*/ 0 w 19"/>
                  <a:gd name="T13" fmla="*/ 21 h 53"/>
                  <a:gd name="T14" fmla="*/ 13 w 19"/>
                  <a:gd name="T15" fmla="*/ 18 h 53"/>
                  <a:gd name="T16" fmla="*/ 13 w 19"/>
                  <a:gd name="T17" fmla="*/ 47 h 53"/>
                  <a:gd name="T18" fmla="*/ 17 w 19"/>
                  <a:gd name="T19" fmla="*/ 51 h 53"/>
                  <a:gd name="T20" fmla="*/ 19 w 19"/>
                  <a:gd name="T21" fmla="*/ 51 h 53"/>
                  <a:gd name="T22" fmla="*/ 19 w 19"/>
                  <a:gd name="T23" fmla="*/ 53 h 53"/>
                  <a:gd name="T24" fmla="*/ 0 w 19"/>
                  <a:gd name="T25" fmla="*/ 53 h 53"/>
                  <a:gd name="T26" fmla="*/ 0 w 19"/>
                  <a:gd name="T27" fmla="*/ 51 h 53"/>
                  <a:gd name="T28" fmla="*/ 15 w 19"/>
                  <a:gd name="T29" fmla="*/ 5 h 53"/>
                  <a:gd name="T30" fmla="*/ 9 w 19"/>
                  <a:gd name="T31" fmla="*/ 10 h 53"/>
                  <a:gd name="T32" fmla="*/ 4 w 19"/>
                  <a:gd name="T33" fmla="*/ 5 h 53"/>
                  <a:gd name="T34" fmla="*/ 9 w 19"/>
                  <a:gd name="T35" fmla="*/ 0 h 53"/>
                  <a:gd name="T36" fmla="*/ 15 w 19"/>
                  <a:gd name="T37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53">
                    <a:moveTo>
                      <a:pt x="0" y="51"/>
                    </a:moveTo>
                    <a:cubicBezTo>
                      <a:pt x="2" y="51"/>
                      <a:pt x="2" y="51"/>
                      <a:pt x="2" y="51"/>
                    </a:cubicBezTo>
                    <a:cubicBezTo>
                      <a:pt x="4" y="51"/>
                      <a:pt x="6" y="49"/>
                      <a:pt x="6" y="47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4"/>
                      <a:pt x="5" y="22"/>
                      <a:pt x="3" y="22"/>
                    </a:cubicBezTo>
                    <a:cubicBezTo>
                      <a:pt x="3" y="22"/>
                      <a:pt x="2" y="22"/>
                      <a:pt x="1" y="2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50"/>
                      <a:pt x="14" y="51"/>
                      <a:pt x="17" y="5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0" y="53"/>
                      <a:pt x="0" y="53"/>
                      <a:pt x="0" y="53"/>
                    </a:cubicBezTo>
                    <a:lnTo>
                      <a:pt x="0" y="51"/>
                    </a:lnTo>
                    <a:close/>
                    <a:moveTo>
                      <a:pt x="15" y="5"/>
                    </a:moveTo>
                    <a:cubicBezTo>
                      <a:pt x="15" y="7"/>
                      <a:pt x="12" y="10"/>
                      <a:pt x="9" y="10"/>
                    </a:cubicBezTo>
                    <a:cubicBezTo>
                      <a:pt x="7" y="10"/>
                      <a:pt x="4" y="7"/>
                      <a:pt x="4" y="5"/>
                    </a:cubicBezTo>
                    <a:cubicBezTo>
                      <a:pt x="4" y="2"/>
                      <a:pt x="7" y="0"/>
                      <a:pt x="9" y="0"/>
                    </a:cubicBezTo>
                    <a:cubicBezTo>
                      <a:pt x="12" y="0"/>
                      <a:pt x="15" y="2"/>
                      <a:pt x="15" y="5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îŝ1ïḓe">
                <a:extLst>
                  <a:ext uri="{FF2B5EF4-FFF2-40B4-BE49-F238E27FC236}">
                    <a16:creationId xmlns:a16="http://schemas.microsoft.com/office/drawing/2014/main" id="{A7F9E130-88FE-4CF8-AECF-6E2EEC9B0791}"/>
                  </a:ext>
                </a:extLst>
              </p:cNvPr>
              <p:cNvSpPr/>
              <p:nvPr/>
            </p:nvSpPr>
            <p:spPr bwMode="auto">
              <a:xfrm>
                <a:off x="8186738" y="4054476"/>
                <a:ext cx="127000" cy="261938"/>
              </a:xfrm>
              <a:custGeom>
                <a:avLst/>
                <a:gdLst>
                  <a:gd name="T0" fmla="*/ 0 w 24"/>
                  <a:gd name="T1" fmla="*/ 15 h 48"/>
                  <a:gd name="T2" fmla="*/ 0 w 24"/>
                  <a:gd name="T3" fmla="*/ 12 h 48"/>
                  <a:gd name="T4" fmla="*/ 11 w 24"/>
                  <a:gd name="T5" fmla="*/ 3 h 48"/>
                  <a:gd name="T6" fmla="*/ 11 w 24"/>
                  <a:gd name="T7" fmla="*/ 0 h 48"/>
                  <a:gd name="T8" fmla="*/ 14 w 24"/>
                  <a:gd name="T9" fmla="*/ 0 h 48"/>
                  <a:gd name="T10" fmla="*/ 14 w 24"/>
                  <a:gd name="T11" fmla="*/ 12 h 48"/>
                  <a:gd name="T12" fmla="*/ 24 w 24"/>
                  <a:gd name="T13" fmla="*/ 12 h 48"/>
                  <a:gd name="T14" fmla="*/ 24 w 24"/>
                  <a:gd name="T15" fmla="*/ 15 h 48"/>
                  <a:gd name="T16" fmla="*/ 14 w 24"/>
                  <a:gd name="T17" fmla="*/ 15 h 48"/>
                  <a:gd name="T18" fmla="*/ 14 w 24"/>
                  <a:gd name="T19" fmla="*/ 39 h 48"/>
                  <a:gd name="T20" fmla="*/ 18 w 24"/>
                  <a:gd name="T21" fmla="*/ 44 h 48"/>
                  <a:gd name="T22" fmla="*/ 23 w 24"/>
                  <a:gd name="T23" fmla="*/ 41 h 48"/>
                  <a:gd name="T24" fmla="*/ 24 w 24"/>
                  <a:gd name="T25" fmla="*/ 42 h 48"/>
                  <a:gd name="T26" fmla="*/ 14 w 24"/>
                  <a:gd name="T27" fmla="*/ 48 h 48"/>
                  <a:gd name="T28" fmla="*/ 6 w 24"/>
                  <a:gd name="T29" fmla="*/ 39 h 48"/>
                  <a:gd name="T30" fmla="*/ 6 w 24"/>
                  <a:gd name="T31" fmla="*/ 15 h 48"/>
                  <a:gd name="T32" fmla="*/ 0 w 24"/>
                  <a:gd name="T33" fmla="*/ 1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48">
                    <a:moveTo>
                      <a:pt x="0" y="15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10" y="12"/>
                      <a:pt x="11" y="4"/>
                      <a:pt x="11" y="3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3"/>
                      <a:pt x="16" y="44"/>
                      <a:pt x="18" y="44"/>
                    </a:cubicBezTo>
                    <a:cubicBezTo>
                      <a:pt x="20" y="44"/>
                      <a:pt x="21" y="42"/>
                      <a:pt x="23" y="41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2" y="45"/>
                      <a:pt x="19" y="48"/>
                      <a:pt x="14" y="48"/>
                    </a:cubicBezTo>
                    <a:cubicBezTo>
                      <a:pt x="9" y="48"/>
                      <a:pt x="6" y="44"/>
                      <a:pt x="6" y="39"/>
                    </a:cubicBezTo>
                    <a:cubicBezTo>
                      <a:pt x="6" y="15"/>
                      <a:pt x="6" y="15"/>
                      <a:pt x="6" y="15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ş1iḋê">
                <a:extLst>
                  <a:ext uri="{FF2B5EF4-FFF2-40B4-BE49-F238E27FC236}">
                    <a16:creationId xmlns:a16="http://schemas.microsoft.com/office/drawing/2014/main" id="{6FEC4E2A-068C-443E-83EB-DB6409287E44}"/>
                  </a:ext>
                </a:extLst>
              </p:cNvPr>
              <p:cNvSpPr/>
              <p:nvPr/>
            </p:nvSpPr>
            <p:spPr bwMode="auto">
              <a:xfrm>
                <a:off x="8329613" y="4119564"/>
                <a:ext cx="198437" cy="252413"/>
              </a:xfrm>
              <a:custGeom>
                <a:avLst/>
                <a:gdLst>
                  <a:gd name="T0" fmla="*/ 36 w 38"/>
                  <a:gd name="T1" fmla="*/ 3 h 46"/>
                  <a:gd name="T2" fmla="*/ 31 w 38"/>
                  <a:gd name="T3" fmla="*/ 8 h 46"/>
                  <a:gd name="T4" fmla="*/ 19 w 38"/>
                  <a:gd name="T5" fmla="*/ 37 h 46"/>
                  <a:gd name="T6" fmla="*/ 7 w 38"/>
                  <a:gd name="T7" fmla="*/ 46 h 46"/>
                  <a:gd name="T8" fmla="*/ 2 w 38"/>
                  <a:gd name="T9" fmla="*/ 41 h 46"/>
                  <a:gd name="T10" fmla="*/ 7 w 38"/>
                  <a:gd name="T11" fmla="*/ 36 h 46"/>
                  <a:gd name="T12" fmla="*/ 11 w 38"/>
                  <a:gd name="T13" fmla="*/ 40 h 46"/>
                  <a:gd name="T14" fmla="*/ 12 w 38"/>
                  <a:gd name="T15" fmla="*/ 41 h 46"/>
                  <a:gd name="T16" fmla="*/ 17 w 38"/>
                  <a:gd name="T17" fmla="*/ 35 h 46"/>
                  <a:gd name="T18" fmla="*/ 18 w 38"/>
                  <a:gd name="T19" fmla="*/ 34 h 46"/>
                  <a:gd name="T20" fmla="*/ 6 w 38"/>
                  <a:gd name="T21" fmla="*/ 7 h 46"/>
                  <a:gd name="T22" fmla="*/ 1 w 38"/>
                  <a:gd name="T23" fmla="*/ 3 h 46"/>
                  <a:gd name="T24" fmla="*/ 0 w 38"/>
                  <a:gd name="T25" fmla="*/ 3 h 46"/>
                  <a:gd name="T26" fmla="*/ 0 w 38"/>
                  <a:gd name="T27" fmla="*/ 0 h 46"/>
                  <a:gd name="T28" fmla="*/ 18 w 38"/>
                  <a:gd name="T29" fmla="*/ 0 h 46"/>
                  <a:gd name="T30" fmla="*/ 18 w 38"/>
                  <a:gd name="T31" fmla="*/ 3 h 46"/>
                  <a:gd name="T32" fmla="*/ 16 w 38"/>
                  <a:gd name="T33" fmla="*/ 3 h 46"/>
                  <a:gd name="T34" fmla="*/ 14 w 38"/>
                  <a:gd name="T35" fmla="*/ 5 h 46"/>
                  <a:gd name="T36" fmla="*/ 15 w 38"/>
                  <a:gd name="T37" fmla="*/ 8 h 46"/>
                  <a:gd name="T38" fmla="*/ 22 w 38"/>
                  <a:gd name="T39" fmla="*/ 24 h 46"/>
                  <a:gd name="T40" fmla="*/ 28 w 38"/>
                  <a:gd name="T41" fmla="*/ 8 h 46"/>
                  <a:gd name="T42" fmla="*/ 29 w 38"/>
                  <a:gd name="T43" fmla="*/ 5 h 46"/>
                  <a:gd name="T44" fmla="*/ 26 w 38"/>
                  <a:gd name="T45" fmla="*/ 3 h 46"/>
                  <a:gd name="T46" fmla="*/ 23 w 38"/>
                  <a:gd name="T47" fmla="*/ 3 h 46"/>
                  <a:gd name="T48" fmla="*/ 23 w 38"/>
                  <a:gd name="T49" fmla="*/ 0 h 46"/>
                  <a:gd name="T50" fmla="*/ 38 w 38"/>
                  <a:gd name="T51" fmla="*/ 0 h 46"/>
                  <a:gd name="T52" fmla="*/ 38 w 38"/>
                  <a:gd name="T53" fmla="*/ 3 h 46"/>
                  <a:gd name="T54" fmla="*/ 36 w 38"/>
                  <a:gd name="T55" fmla="*/ 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" h="46">
                    <a:moveTo>
                      <a:pt x="36" y="3"/>
                    </a:moveTo>
                    <a:cubicBezTo>
                      <a:pt x="33" y="3"/>
                      <a:pt x="32" y="6"/>
                      <a:pt x="31" y="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7" y="42"/>
                      <a:pt x="12" y="46"/>
                      <a:pt x="7" y="46"/>
                    </a:cubicBezTo>
                    <a:cubicBezTo>
                      <a:pt x="4" y="46"/>
                      <a:pt x="2" y="44"/>
                      <a:pt x="2" y="41"/>
                    </a:cubicBezTo>
                    <a:cubicBezTo>
                      <a:pt x="2" y="38"/>
                      <a:pt x="4" y="36"/>
                      <a:pt x="7" y="36"/>
                    </a:cubicBezTo>
                    <a:cubicBezTo>
                      <a:pt x="10" y="36"/>
                      <a:pt x="10" y="38"/>
                      <a:pt x="11" y="40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4" y="41"/>
                      <a:pt x="17" y="37"/>
                      <a:pt x="17" y="35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4"/>
                      <a:pt x="3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4" y="4"/>
                      <a:pt x="14" y="5"/>
                    </a:cubicBezTo>
                    <a:cubicBezTo>
                      <a:pt x="14" y="6"/>
                      <a:pt x="14" y="7"/>
                      <a:pt x="15" y="8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29" y="6"/>
                      <a:pt x="29" y="5"/>
                    </a:cubicBezTo>
                    <a:cubicBezTo>
                      <a:pt x="29" y="4"/>
                      <a:pt x="27" y="3"/>
                      <a:pt x="26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3"/>
                      <a:pt x="38" y="3"/>
                      <a:pt x="38" y="3"/>
                    </a:cubicBezTo>
                    <a:lnTo>
                      <a:pt x="36" y="3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8" name="iṣḻïḓê">
              <a:extLst>
                <a:ext uri="{FF2B5EF4-FFF2-40B4-BE49-F238E27FC236}">
                  <a16:creationId xmlns:a16="http://schemas.microsoft.com/office/drawing/2014/main" id="{4B393E1D-8B27-4324-8691-C4C4F014B756}"/>
                </a:ext>
              </a:extLst>
            </p:cNvPr>
            <p:cNvGrpSpPr/>
            <p:nvPr/>
          </p:nvGrpSpPr>
          <p:grpSpPr>
            <a:xfrm>
              <a:off x="5477124" y="2634664"/>
              <a:ext cx="741350" cy="1171206"/>
              <a:chOff x="4718050" y="4784723"/>
              <a:chExt cx="755650" cy="1193799"/>
            </a:xfrm>
          </p:grpSpPr>
          <p:sp>
            <p:nvSpPr>
              <p:cNvPr id="39" name="íṣ1ïḓê">
                <a:extLst>
                  <a:ext uri="{FF2B5EF4-FFF2-40B4-BE49-F238E27FC236}">
                    <a16:creationId xmlns:a16="http://schemas.microsoft.com/office/drawing/2014/main" id="{15E7F87E-FE3C-4F5D-B1EE-75A0F7CFA763}"/>
                  </a:ext>
                </a:extLst>
              </p:cNvPr>
              <p:cNvSpPr/>
              <p:nvPr/>
            </p:nvSpPr>
            <p:spPr bwMode="auto">
              <a:xfrm>
                <a:off x="4718050" y="4784723"/>
                <a:ext cx="373063" cy="1193799"/>
              </a:xfrm>
              <a:custGeom>
                <a:avLst/>
                <a:gdLst>
                  <a:gd name="T0" fmla="*/ 279 w 367"/>
                  <a:gd name="T1" fmla="*/ 506 h 1171"/>
                  <a:gd name="T2" fmla="*/ 247 w 367"/>
                  <a:gd name="T3" fmla="*/ 408 h 1171"/>
                  <a:gd name="T4" fmla="*/ 207 w 367"/>
                  <a:gd name="T5" fmla="*/ 413 h 1171"/>
                  <a:gd name="T6" fmla="*/ 257 w 367"/>
                  <a:gd name="T7" fmla="*/ 316 h 1171"/>
                  <a:gd name="T8" fmla="*/ 275 w 367"/>
                  <a:gd name="T9" fmla="*/ 282 h 1171"/>
                  <a:gd name="T10" fmla="*/ 295 w 367"/>
                  <a:gd name="T11" fmla="*/ 258 h 1171"/>
                  <a:gd name="T12" fmla="*/ 312 w 367"/>
                  <a:gd name="T13" fmla="*/ 221 h 1171"/>
                  <a:gd name="T14" fmla="*/ 352 w 367"/>
                  <a:gd name="T15" fmla="*/ 167 h 1171"/>
                  <a:gd name="T16" fmla="*/ 365 w 367"/>
                  <a:gd name="T17" fmla="*/ 133 h 1171"/>
                  <a:gd name="T18" fmla="*/ 365 w 367"/>
                  <a:gd name="T19" fmla="*/ 119 h 1171"/>
                  <a:gd name="T20" fmla="*/ 285 w 367"/>
                  <a:gd name="T21" fmla="*/ 1 h 1171"/>
                  <a:gd name="T22" fmla="*/ 277 w 367"/>
                  <a:gd name="T23" fmla="*/ 73 h 1171"/>
                  <a:gd name="T24" fmla="*/ 277 w 367"/>
                  <a:gd name="T25" fmla="*/ 92 h 1171"/>
                  <a:gd name="T26" fmla="*/ 295 w 367"/>
                  <a:gd name="T27" fmla="*/ 149 h 1171"/>
                  <a:gd name="T28" fmla="*/ 199 w 367"/>
                  <a:gd name="T29" fmla="*/ 333 h 1171"/>
                  <a:gd name="T30" fmla="*/ 149 w 367"/>
                  <a:gd name="T31" fmla="*/ 412 h 1171"/>
                  <a:gd name="T32" fmla="*/ 127 w 367"/>
                  <a:gd name="T33" fmla="*/ 499 h 1171"/>
                  <a:gd name="T34" fmla="*/ 196 w 367"/>
                  <a:gd name="T35" fmla="*/ 505 h 1171"/>
                  <a:gd name="T36" fmla="*/ 210 w 367"/>
                  <a:gd name="T37" fmla="*/ 498 h 1171"/>
                  <a:gd name="T38" fmla="*/ 178 w 367"/>
                  <a:gd name="T39" fmla="*/ 591 h 1171"/>
                  <a:gd name="T40" fmla="*/ 159 w 367"/>
                  <a:gd name="T41" fmla="*/ 636 h 1171"/>
                  <a:gd name="T42" fmla="*/ 139 w 367"/>
                  <a:gd name="T43" fmla="*/ 677 h 1171"/>
                  <a:gd name="T44" fmla="*/ 124 w 367"/>
                  <a:gd name="T45" fmla="*/ 701 h 1171"/>
                  <a:gd name="T46" fmla="*/ 77 w 367"/>
                  <a:gd name="T47" fmla="*/ 785 h 1171"/>
                  <a:gd name="T48" fmla="*/ 46 w 367"/>
                  <a:gd name="T49" fmla="*/ 829 h 1171"/>
                  <a:gd name="T50" fmla="*/ 35 w 367"/>
                  <a:gd name="T51" fmla="*/ 857 h 1171"/>
                  <a:gd name="T52" fmla="*/ 11 w 367"/>
                  <a:gd name="T53" fmla="*/ 897 h 1171"/>
                  <a:gd name="T54" fmla="*/ 12 w 367"/>
                  <a:gd name="T55" fmla="*/ 906 h 1171"/>
                  <a:gd name="T56" fmla="*/ 0 w 367"/>
                  <a:gd name="T57" fmla="*/ 948 h 1171"/>
                  <a:gd name="T58" fmla="*/ 10 w 367"/>
                  <a:gd name="T59" fmla="*/ 959 h 1171"/>
                  <a:gd name="T60" fmla="*/ 77 w 367"/>
                  <a:gd name="T61" fmla="*/ 893 h 1171"/>
                  <a:gd name="T62" fmla="*/ 113 w 367"/>
                  <a:gd name="T63" fmla="*/ 854 h 1171"/>
                  <a:gd name="T64" fmla="*/ 138 w 367"/>
                  <a:gd name="T65" fmla="*/ 817 h 1171"/>
                  <a:gd name="T66" fmla="*/ 140 w 367"/>
                  <a:gd name="T67" fmla="*/ 876 h 1171"/>
                  <a:gd name="T68" fmla="*/ 138 w 367"/>
                  <a:gd name="T69" fmla="*/ 913 h 1171"/>
                  <a:gd name="T70" fmla="*/ 140 w 367"/>
                  <a:gd name="T71" fmla="*/ 926 h 1171"/>
                  <a:gd name="T72" fmla="*/ 133 w 367"/>
                  <a:gd name="T73" fmla="*/ 970 h 1171"/>
                  <a:gd name="T74" fmla="*/ 133 w 367"/>
                  <a:gd name="T75" fmla="*/ 994 h 1171"/>
                  <a:gd name="T76" fmla="*/ 128 w 367"/>
                  <a:gd name="T77" fmla="*/ 999 h 1171"/>
                  <a:gd name="T78" fmla="*/ 127 w 367"/>
                  <a:gd name="T79" fmla="*/ 1073 h 1171"/>
                  <a:gd name="T80" fmla="*/ 157 w 367"/>
                  <a:gd name="T81" fmla="*/ 1171 h 1171"/>
                  <a:gd name="T82" fmla="*/ 179 w 367"/>
                  <a:gd name="T83" fmla="*/ 1170 h 1171"/>
                  <a:gd name="T84" fmla="*/ 192 w 367"/>
                  <a:gd name="T85" fmla="*/ 1159 h 1171"/>
                  <a:gd name="T86" fmla="*/ 201 w 367"/>
                  <a:gd name="T87" fmla="*/ 1137 h 1171"/>
                  <a:gd name="T88" fmla="*/ 205 w 367"/>
                  <a:gd name="T89" fmla="*/ 1075 h 1171"/>
                  <a:gd name="T90" fmla="*/ 198 w 367"/>
                  <a:gd name="T91" fmla="*/ 1069 h 1171"/>
                  <a:gd name="T92" fmla="*/ 198 w 367"/>
                  <a:gd name="T93" fmla="*/ 950 h 1171"/>
                  <a:gd name="T94" fmla="*/ 205 w 367"/>
                  <a:gd name="T95" fmla="*/ 935 h 1171"/>
                  <a:gd name="T96" fmla="*/ 205 w 367"/>
                  <a:gd name="T97" fmla="*/ 916 h 1171"/>
                  <a:gd name="T98" fmla="*/ 210 w 367"/>
                  <a:gd name="T99" fmla="*/ 893 h 1171"/>
                  <a:gd name="T100" fmla="*/ 209 w 367"/>
                  <a:gd name="T101" fmla="*/ 878 h 1171"/>
                  <a:gd name="T102" fmla="*/ 220 w 367"/>
                  <a:gd name="T103" fmla="*/ 842 h 1171"/>
                  <a:gd name="T104" fmla="*/ 220 w 367"/>
                  <a:gd name="T105" fmla="*/ 814 h 1171"/>
                  <a:gd name="T106" fmla="*/ 181 w 367"/>
                  <a:gd name="T107" fmla="*/ 711 h 1171"/>
                  <a:gd name="T108" fmla="*/ 210 w 367"/>
                  <a:gd name="T109" fmla="*/ 643 h 1171"/>
                  <a:gd name="T110" fmla="*/ 279 w 367"/>
                  <a:gd name="T111" fmla="*/ 506 h 1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67" h="1171">
                    <a:moveTo>
                      <a:pt x="279" y="506"/>
                    </a:moveTo>
                    <a:cubicBezTo>
                      <a:pt x="298" y="459"/>
                      <a:pt x="292" y="421"/>
                      <a:pt x="247" y="408"/>
                    </a:cubicBezTo>
                    <a:cubicBezTo>
                      <a:pt x="230" y="403"/>
                      <a:pt x="221" y="412"/>
                      <a:pt x="207" y="413"/>
                    </a:cubicBezTo>
                    <a:cubicBezTo>
                      <a:pt x="225" y="375"/>
                      <a:pt x="242" y="350"/>
                      <a:pt x="257" y="316"/>
                    </a:cubicBezTo>
                    <a:cubicBezTo>
                      <a:pt x="261" y="307"/>
                      <a:pt x="278" y="293"/>
                      <a:pt x="275" y="282"/>
                    </a:cubicBezTo>
                    <a:cubicBezTo>
                      <a:pt x="281" y="273"/>
                      <a:pt x="290" y="266"/>
                      <a:pt x="295" y="258"/>
                    </a:cubicBezTo>
                    <a:cubicBezTo>
                      <a:pt x="302" y="245"/>
                      <a:pt x="303" y="232"/>
                      <a:pt x="312" y="221"/>
                    </a:cubicBezTo>
                    <a:cubicBezTo>
                      <a:pt x="321" y="208"/>
                      <a:pt x="345" y="182"/>
                      <a:pt x="352" y="167"/>
                    </a:cubicBezTo>
                    <a:cubicBezTo>
                      <a:pt x="356" y="156"/>
                      <a:pt x="360" y="144"/>
                      <a:pt x="365" y="133"/>
                    </a:cubicBezTo>
                    <a:cubicBezTo>
                      <a:pt x="367" y="126"/>
                      <a:pt x="363" y="122"/>
                      <a:pt x="365" y="119"/>
                    </a:cubicBezTo>
                    <a:cubicBezTo>
                      <a:pt x="365" y="68"/>
                      <a:pt x="339" y="0"/>
                      <a:pt x="285" y="1"/>
                    </a:cubicBezTo>
                    <a:cubicBezTo>
                      <a:pt x="276" y="21"/>
                      <a:pt x="270" y="45"/>
                      <a:pt x="277" y="73"/>
                    </a:cubicBezTo>
                    <a:cubicBezTo>
                      <a:pt x="277" y="79"/>
                      <a:pt x="277" y="85"/>
                      <a:pt x="277" y="92"/>
                    </a:cubicBezTo>
                    <a:cubicBezTo>
                      <a:pt x="280" y="99"/>
                      <a:pt x="299" y="140"/>
                      <a:pt x="295" y="149"/>
                    </a:cubicBezTo>
                    <a:cubicBezTo>
                      <a:pt x="264" y="215"/>
                      <a:pt x="234" y="276"/>
                      <a:pt x="199" y="333"/>
                    </a:cubicBezTo>
                    <a:cubicBezTo>
                      <a:pt x="186" y="354"/>
                      <a:pt x="156" y="390"/>
                      <a:pt x="149" y="412"/>
                    </a:cubicBezTo>
                    <a:cubicBezTo>
                      <a:pt x="142" y="432"/>
                      <a:pt x="105" y="464"/>
                      <a:pt x="127" y="499"/>
                    </a:cubicBezTo>
                    <a:cubicBezTo>
                      <a:pt x="136" y="514"/>
                      <a:pt x="178" y="517"/>
                      <a:pt x="196" y="505"/>
                    </a:cubicBezTo>
                    <a:cubicBezTo>
                      <a:pt x="200" y="503"/>
                      <a:pt x="202" y="499"/>
                      <a:pt x="210" y="498"/>
                    </a:cubicBezTo>
                    <a:cubicBezTo>
                      <a:pt x="204" y="536"/>
                      <a:pt x="195" y="561"/>
                      <a:pt x="178" y="591"/>
                    </a:cubicBezTo>
                    <a:cubicBezTo>
                      <a:pt x="182" y="599"/>
                      <a:pt x="159" y="628"/>
                      <a:pt x="159" y="636"/>
                    </a:cubicBezTo>
                    <a:cubicBezTo>
                      <a:pt x="159" y="642"/>
                      <a:pt x="143" y="669"/>
                      <a:pt x="139" y="677"/>
                    </a:cubicBezTo>
                    <a:cubicBezTo>
                      <a:pt x="142" y="682"/>
                      <a:pt x="125" y="697"/>
                      <a:pt x="124" y="701"/>
                    </a:cubicBezTo>
                    <a:cubicBezTo>
                      <a:pt x="109" y="734"/>
                      <a:pt x="93" y="755"/>
                      <a:pt x="77" y="785"/>
                    </a:cubicBezTo>
                    <a:cubicBezTo>
                      <a:pt x="69" y="801"/>
                      <a:pt x="56" y="815"/>
                      <a:pt x="46" y="829"/>
                    </a:cubicBezTo>
                    <a:cubicBezTo>
                      <a:pt x="40" y="839"/>
                      <a:pt x="41" y="845"/>
                      <a:pt x="35" y="857"/>
                    </a:cubicBezTo>
                    <a:cubicBezTo>
                      <a:pt x="30" y="869"/>
                      <a:pt x="15" y="883"/>
                      <a:pt x="11" y="897"/>
                    </a:cubicBezTo>
                    <a:cubicBezTo>
                      <a:pt x="12" y="900"/>
                      <a:pt x="12" y="903"/>
                      <a:pt x="12" y="906"/>
                    </a:cubicBezTo>
                    <a:cubicBezTo>
                      <a:pt x="7" y="917"/>
                      <a:pt x="0" y="932"/>
                      <a:pt x="0" y="948"/>
                    </a:cubicBezTo>
                    <a:cubicBezTo>
                      <a:pt x="3" y="952"/>
                      <a:pt x="6" y="955"/>
                      <a:pt x="10" y="959"/>
                    </a:cubicBezTo>
                    <a:cubicBezTo>
                      <a:pt x="33" y="957"/>
                      <a:pt x="68" y="913"/>
                      <a:pt x="77" y="893"/>
                    </a:cubicBezTo>
                    <a:cubicBezTo>
                      <a:pt x="84" y="881"/>
                      <a:pt x="104" y="868"/>
                      <a:pt x="113" y="854"/>
                    </a:cubicBezTo>
                    <a:cubicBezTo>
                      <a:pt x="120" y="844"/>
                      <a:pt x="126" y="820"/>
                      <a:pt x="138" y="817"/>
                    </a:cubicBezTo>
                    <a:cubicBezTo>
                      <a:pt x="140" y="821"/>
                      <a:pt x="142" y="869"/>
                      <a:pt x="140" y="876"/>
                    </a:cubicBezTo>
                    <a:cubicBezTo>
                      <a:pt x="140" y="876"/>
                      <a:pt x="138" y="913"/>
                      <a:pt x="138" y="913"/>
                    </a:cubicBezTo>
                    <a:cubicBezTo>
                      <a:pt x="138" y="915"/>
                      <a:pt x="141" y="922"/>
                      <a:pt x="140" y="926"/>
                    </a:cubicBezTo>
                    <a:cubicBezTo>
                      <a:pt x="134" y="939"/>
                      <a:pt x="133" y="949"/>
                      <a:pt x="133" y="970"/>
                    </a:cubicBezTo>
                    <a:cubicBezTo>
                      <a:pt x="133" y="978"/>
                      <a:pt x="133" y="986"/>
                      <a:pt x="133" y="994"/>
                    </a:cubicBezTo>
                    <a:cubicBezTo>
                      <a:pt x="131" y="996"/>
                      <a:pt x="130" y="998"/>
                      <a:pt x="128" y="999"/>
                    </a:cubicBezTo>
                    <a:cubicBezTo>
                      <a:pt x="128" y="1024"/>
                      <a:pt x="127" y="1048"/>
                      <a:pt x="127" y="1073"/>
                    </a:cubicBezTo>
                    <a:cubicBezTo>
                      <a:pt x="113" y="1114"/>
                      <a:pt x="126" y="1161"/>
                      <a:pt x="157" y="1171"/>
                    </a:cubicBezTo>
                    <a:cubicBezTo>
                      <a:pt x="165" y="1171"/>
                      <a:pt x="172" y="1170"/>
                      <a:pt x="179" y="1170"/>
                    </a:cubicBezTo>
                    <a:cubicBezTo>
                      <a:pt x="182" y="1164"/>
                      <a:pt x="188" y="1163"/>
                      <a:pt x="192" y="1159"/>
                    </a:cubicBezTo>
                    <a:cubicBezTo>
                      <a:pt x="195" y="1152"/>
                      <a:pt x="198" y="1144"/>
                      <a:pt x="201" y="1137"/>
                    </a:cubicBezTo>
                    <a:cubicBezTo>
                      <a:pt x="203" y="1131"/>
                      <a:pt x="209" y="1085"/>
                      <a:pt x="205" y="1075"/>
                    </a:cubicBezTo>
                    <a:cubicBezTo>
                      <a:pt x="202" y="1073"/>
                      <a:pt x="200" y="1071"/>
                      <a:pt x="198" y="1069"/>
                    </a:cubicBezTo>
                    <a:cubicBezTo>
                      <a:pt x="198" y="1030"/>
                      <a:pt x="198" y="990"/>
                      <a:pt x="198" y="950"/>
                    </a:cubicBezTo>
                    <a:cubicBezTo>
                      <a:pt x="199" y="943"/>
                      <a:pt x="203" y="941"/>
                      <a:pt x="205" y="935"/>
                    </a:cubicBezTo>
                    <a:cubicBezTo>
                      <a:pt x="205" y="928"/>
                      <a:pt x="205" y="922"/>
                      <a:pt x="205" y="916"/>
                    </a:cubicBezTo>
                    <a:cubicBezTo>
                      <a:pt x="207" y="909"/>
                      <a:pt x="208" y="901"/>
                      <a:pt x="210" y="893"/>
                    </a:cubicBezTo>
                    <a:cubicBezTo>
                      <a:pt x="210" y="888"/>
                      <a:pt x="209" y="883"/>
                      <a:pt x="209" y="878"/>
                    </a:cubicBezTo>
                    <a:cubicBezTo>
                      <a:pt x="213" y="867"/>
                      <a:pt x="217" y="852"/>
                      <a:pt x="220" y="842"/>
                    </a:cubicBezTo>
                    <a:cubicBezTo>
                      <a:pt x="220" y="833"/>
                      <a:pt x="220" y="823"/>
                      <a:pt x="220" y="814"/>
                    </a:cubicBezTo>
                    <a:cubicBezTo>
                      <a:pt x="225" y="779"/>
                      <a:pt x="207" y="725"/>
                      <a:pt x="181" y="711"/>
                    </a:cubicBezTo>
                    <a:cubicBezTo>
                      <a:pt x="181" y="682"/>
                      <a:pt x="201" y="665"/>
                      <a:pt x="210" y="643"/>
                    </a:cubicBezTo>
                    <a:cubicBezTo>
                      <a:pt x="231" y="597"/>
                      <a:pt x="260" y="553"/>
                      <a:pt x="279" y="506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î$ḷïḑè">
                <a:extLst>
                  <a:ext uri="{FF2B5EF4-FFF2-40B4-BE49-F238E27FC236}">
                    <a16:creationId xmlns:a16="http://schemas.microsoft.com/office/drawing/2014/main" id="{1536EE22-2710-4994-A440-B4E1F81D70DB}"/>
                  </a:ext>
                </a:extLst>
              </p:cNvPr>
              <p:cNvSpPr/>
              <p:nvPr/>
            </p:nvSpPr>
            <p:spPr bwMode="auto">
              <a:xfrm>
                <a:off x="5000625" y="4865685"/>
                <a:ext cx="473075" cy="1063624"/>
              </a:xfrm>
              <a:custGeom>
                <a:avLst/>
                <a:gdLst>
                  <a:gd name="T0" fmla="*/ 392 w 466"/>
                  <a:gd name="T1" fmla="*/ 857 h 1043"/>
                  <a:gd name="T2" fmla="*/ 253 w 466"/>
                  <a:gd name="T3" fmla="*/ 759 h 1043"/>
                  <a:gd name="T4" fmla="*/ 169 w 466"/>
                  <a:gd name="T5" fmla="*/ 808 h 1043"/>
                  <a:gd name="T6" fmla="*/ 236 w 466"/>
                  <a:gd name="T7" fmla="*/ 670 h 1043"/>
                  <a:gd name="T8" fmla="*/ 319 w 466"/>
                  <a:gd name="T9" fmla="*/ 617 h 1043"/>
                  <a:gd name="T10" fmla="*/ 341 w 466"/>
                  <a:gd name="T11" fmla="*/ 489 h 1043"/>
                  <a:gd name="T12" fmla="*/ 362 w 466"/>
                  <a:gd name="T13" fmla="*/ 400 h 1043"/>
                  <a:gd name="T14" fmla="*/ 283 w 466"/>
                  <a:gd name="T15" fmla="*/ 247 h 1043"/>
                  <a:gd name="T16" fmla="*/ 147 w 466"/>
                  <a:gd name="T17" fmla="*/ 437 h 1043"/>
                  <a:gd name="T18" fmla="*/ 159 w 466"/>
                  <a:gd name="T19" fmla="*/ 389 h 1043"/>
                  <a:gd name="T20" fmla="*/ 325 w 466"/>
                  <a:gd name="T21" fmla="*/ 161 h 1043"/>
                  <a:gd name="T22" fmla="*/ 437 w 466"/>
                  <a:gd name="T23" fmla="*/ 1 h 1043"/>
                  <a:gd name="T24" fmla="*/ 356 w 466"/>
                  <a:gd name="T25" fmla="*/ 43 h 1043"/>
                  <a:gd name="T26" fmla="*/ 194 w 466"/>
                  <a:gd name="T27" fmla="*/ 172 h 1043"/>
                  <a:gd name="T28" fmla="*/ 201 w 466"/>
                  <a:gd name="T29" fmla="*/ 147 h 1043"/>
                  <a:gd name="T30" fmla="*/ 146 w 466"/>
                  <a:gd name="T31" fmla="*/ 23 h 1043"/>
                  <a:gd name="T32" fmla="*/ 96 w 466"/>
                  <a:gd name="T33" fmla="*/ 306 h 1043"/>
                  <a:gd name="T34" fmla="*/ 211 w 466"/>
                  <a:gd name="T35" fmla="*/ 214 h 1043"/>
                  <a:gd name="T36" fmla="*/ 384 w 466"/>
                  <a:gd name="T37" fmla="*/ 56 h 1043"/>
                  <a:gd name="T38" fmla="*/ 352 w 466"/>
                  <a:gd name="T39" fmla="*/ 93 h 1043"/>
                  <a:gd name="T40" fmla="*/ 240 w 466"/>
                  <a:gd name="T41" fmla="*/ 220 h 1043"/>
                  <a:gd name="T42" fmla="*/ 68 w 466"/>
                  <a:gd name="T43" fmla="*/ 555 h 1043"/>
                  <a:gd name="T44" fmla="*/ 110 w 466"/>
                  <a:gd name="T45" fmla="*/ 700 h 1043"/>
                  <a:gd name="T46" fmla="*/ 142 w 466"/>
                  <a:gd name="T47" fmla="*/ 574 h 1043"/>
                  <a:gd name="T48" fmla="*/ 258 w 466"/>
                  <a:gd name="T49" fmla="*/ 344 h 1043"/>
                  <a:gd name="T50" fmla="*/ 341 w 466"/>
                  <a:gd name="T51" fmla="*/ 260 h 1043"/>
                  <a:gd name="T52" fmla="*/ 332 w 466"/>
                  <a:gd name="T53" fmla="*/ 376 h 1043"/>
                  <a:gd name="T54" fmla="*/ 313 w 466"/>
                  <a:gd name="T55" fmla="*/ 503 h 1043"/>
                  <a:gd name="T56" fmla="*/ 293 w 466"/>
                  <a:gd name="T57" fmla="*/ 576 h 1043"/>
                  <a:gd name="T58" fmla="*/ 284 w 466"/>
                  <a:gd name="T59" fmla="*/ 627 h 1043"/>
                  <a:gd name="T60" fmla="*/ 284 w 466"/>
                  <a:gd name="T61" fmla="*/ 455 h 1043"/>
                  <a:gd name="T62" fmla="*/ 201 w 466"/>
                  <a:gd name="T63" fmla="*/ 572 h 1043"/>
                  <a:gd name="T64" fmla="*/ 3 w 466"/>
                  <a:gd name="T65" fmla="*/ 1027 h 1043"/>
                  <a:gd name="T66" fmla="*/ 105 w 466"/>
                  <a:gd name="T67" fmla="*/ 958 h 1043"/>
                  <a:gd name="T68" fmla="*/ 301 w 466"/>
                  <a:gd name="T69" fmla="*/ 768 h 1043"/>
                  <a:gd name="T70" fmla="*/ 378 w 466"/>
                  <a:gd name="T71" fmla="*/ 740 h 1043"/>
                  <a:gd name="T72" fmla="*/ 219 w 466"/>
                  <a:gd name="T73" fmla="*/ 881 h 1043"/>
                  <a:gd name="T74" fmla="*/ 304 w 466"/>
                  <a:gd name="T75" fmla="*/ 979 h 1043"/>
                  <a:gd name="T76" fmla="*/ 435 w 466"/>
                  <a:gd name="T77" fmla="*/ 991 h 1043"/>
                  <a:gd name="T78" fmla="*/ 449 w 466"/>
                  <a:gd name="T79" fmla="*/ 951 h 1043"/>
                  <a:gd name="T80" fmla="*/ 129 w 466"/>
                  <a:gd name="T81" fmla="*/ 467 h 1043"/>
                  <a:gd name="T82" fmla="*/ 134 w 466"/>
                  <a:gd name="T83" fmla="*/ 466 h 1043"/>
                  <a:gd name="T84" fmla="*/ 277 w 466"/>
                  <a:gd name="T85" fmla="*/ 889 h 1043"/>
                  <a:gd name="T86" fmla="*/ 309 w 466"/>
                  <a:gd name="T87" fmla="*/ 910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66" h="1043">
                    <a:moveTo>
                      <a:pt x="412" y="914"/>
                    </a:moveTo>
                    <a:cubicBezTo>
                      <a:pt x="407" y="911"/>
                      <a:pt x="388" y="899"/>
                      <a:pt x="385" y="893"/>
                    </a:cubicBezTo>
                    <a:cubicBezTo>
                      <a:pt x="379" y="887"/>
                      <a:pt x="392" y="857"/>
                      <a:pt x="392" y="857"/>
                    </a:cubicBezTo>
                    <a:cubicBezTo>
                      <a:pt x="396" y="826"/>
                      <a:pt x="441" y="785"/>
                      <a:pt x="420" y="740"/>
                    </a:cubicBezTo>
                    <a:cubicBezTo>
                      <a:pt x="405" y="709"/>
                      <a:pt x="367" y="710"/>
                      <a:pt x="334" y="722"/>
                    </a:cubicBezTo>
                    <a:cubicBezTo>
                      <a:pt x="307" y="731"/>
                      <a:pt x="277" y="745"/>
                      <a:pt x="253" y="759"/>
                    </a:cubicBezTo>
                    <a:cubicBezTo>
                      <a:pt x="245" y="763"/>
                      <a:pt x="238" y="773"/>
                      <a:pt x="230" y="776"/>
                    </a:cubicBezTo>
                    <a:cubicBezTo>
                      <a:pt x="210" y="786"/>
                      <a:pt x="190" y="795"/>
                      <a:pt x="173" y="808"/>
                    </a:cubicBezTo>
                    <a:cubicBezTo>
                      <a:pt x="171" y="808"/>
                      <a:pt x="170" y="808"/>
                      <a:pt x="169" y="808"/>
                    </a:cubicBezTo>
                    <a:cubicBezTo>
                      <a:pt x="168" y="807"/>
                      <a:pt x="167" y="805"/>
                      <a:pt x="166" y="803"/>
                    </a:cubicBezTo>
                    <a:cubicBezTo>
                      <a:pt x="195" y="763"/>
                      <a:pt x="208" y="713"/>
                      <a:pt x="233" y="670"/>
                    </a:cubicBezTo>
                    <a:cubicBezTo>
                      <a:pt x="234" y="670"/>
                      <a:pt x="235" y="670"/>
                      <a:pt x="236" y="670"/>
                    </a:cubicBezTo>
                    <a:cubicBezTo>
                      <a:pt x="238" y="694"/>
                      <a:pt x="273" y="713"/>
                      <a:pt x="298" y="708"/>
                    </a:cubicBezTo>
                    <a:cubicBezTo>
                      <a:pt x="310" y="691"/>
                      <a:pt x="311" y="654"/>
                      <a:pt x="319" y="634"/>
                    </a:cubicBezTo>
                    <a:cubicBezTo>
                      <a:pt x="319" y="628"/>
                      <a:pt x="319" y="623"/>
                      <a:pt x="319" y="617"/>
                    </a:cubicBezTo>
                    <a:cubicBezTo>
                      <a:pt x="322" y="609"/>
                      <a:pt x="326" y="592"/>
                      <a:pt x="330" y="582"/>
                    </a:cubicBezTo>
                    <a:cubicBezTo>
                      <a:pt x="331" y="567"/>
                      <a:pt x="332" y="552"/>
                      <a:pt x="334" y="537"/>
                    </a:cubicBezTo>
                    <a:cubicBezTo>
                      <a:pt x="338" y="523"/>
                      <a:pt x="344" y="505"/>
                      <a:pt x="341" y="489"/>
                    </a:cubicBezTo>
                    <a:cubicBezTo>
                      <a:pt x="344" y="485"/>
                      <a:pt x="346" y="475"/>
                      <a:pt x="348" y="469"/>
                    </a:cubicBezTo>
                    <a:cubicBezTo>
                      <a:pt x="348" y="463"/>
                      <a:pt x="348" y="458"/>
                      <a:pt x="348" y="453"/>
                    </a:cubicBezTo>
                    <a:cubicBezTo>
                      <a:pt x="353" y="441"/>
                      <a:pt x="361" y="413"/>
                      <a:pt x="362" y="400"/>
                    </a:cubicBezTo>
                    <a:cubicBezTo>
                      <a:pt x="363" y="387"/>
                      <a:pt x="385" y="326"/>
                      <a:pt x="382" y="322"/>
                    </a:cubicBezTo>
                    <a:cubicBezTo>
                      <a:pt x="386" y="291"/>
                      <a:pt x="408" y="244"/>
                      <a:pt x="375" y="223"/>
                    </a:cubicBezTo>
                    <a:cubicBezTo>
                      <a:pt x="343" y="203"/>
                      <a:pt x="305" y="232"/>
                      <a:pt x="283" y="247"/>
                    </a:cubicBezTo>
                    <a:cubicBezTo>
                      <a:pt x="227" y="285"/>
                      <a:pt x="193" y="338"/>
                      <a:pt x="165" y="400"/>
                    </a:cubicBezTo>
                    <a:cubicBezTo>
                      <a:pt x="163" y="402"/>
                      <a:pt x="161" y="404"/>
                      <a:pt x="159" y="406"/>
                    </a:cubicBezTo>
                    <a:cubicBezTo>
                      <a:pt x="153" y="415"/>
                      <a:pt x="151" y="428"/>
                      <a:pt x="147" y="437"/>
                    </a:cubicBezTo>
                    <a:cubicBezTo>
                      <a:pt x="145" y="441"/>
                      <a:pt x="138" y="449"/>
                      <a:pt x="137" y="452"/>
                    </a:cubicBezTo>
                    <a:cubicBezTo>
                      <a:pt x="134" y="450"/>
                      <a:pt x="136" y="450"/>
                      <a:pt x="135" y="447"/>
                    </a:cubicBezTo>
                    <a:cubicBezTo>
                      <a:pt x="147" y="437"/>
                      <a:pt x="149" y="410"/>
                      <a:pt x="159" y="389"/>
                    </a:cubicBezTo>
                    <a:cubicBezTo>
                      <a:pt x="176" y="353"/>
                      <a:pt x="199" y="322"/>
                      <a:pt x="218" y="287"/>
                    </a:cubicBezTo>
                    <a:cubicBezTo>
                      <a:pt x="235" y="253"/>
                      <a:pt x="267" y="226"/>
                      <a:pt x="291" y="193"/>
                    </a:cubicBezTo>
                    <a:cubicBezTo>
                      <a:pt x="300" y="180"/>
                      <a:pt x="316" y="173"/>
                      <a:pt x="325" y="161"/>
                    </a:cubicBezTo>
                    <a:cubicBezTo>
                      <a:pt x="332" y="151"/>
                      <a:pt x="347" y="133"/>
                      <a:pt x="357" y="127"/>
                    </a:cubicBezTo>
                    <a:cubicBezTo>
                      <a:pt x="398" y="100"/>
                      <a:pt x="438" y="61"/>
                      <a:pt x="454" y="13"/>
                    </a:cubicBezTo>
                    <a:cubicBezTo>
                      <a:pt x="448" y="9"/>
                      <a:pt x="442" y="5"/>
                      <a:pt x="437" y="1"/>
                    </a:cubicBezTo>
                    <a:cubicBezTo>
                      <a:pt x="432" y="6"/>
                      <a:pt x="422" y="0"/>
                      <a:pt x="417" y="2"/>
                    </a:cubicBezTo>
                    <a:cubicBezTo>
                      <a:pt x="412" y="4"/>
                      <a:pt x="405" y="12"/>
                      <a:pt x="401" y="15"/>
                    </a:cubicBezTo>
                    <a:cubicBezTo>
                      <a:pt x="386" y="26"/>
                      <a:pt x="371" y="33"/>
                      <a:pt x="356" y="43"/>
                    </a:cubicBezTo>
                    <a:cubicBezTo>
                      <a:pt x="343" y="50"/>
                      <a:pt x="333" y="65"/>
                      <a:pt x="321" y="72"/>
                    </a:cubicBezTo>
                    <a:cubicBezTo>
                      <a:pt x="281" y="99"/>
                      <a:pt x="252" y="129"/>
                      <a:pt x="212" y="155"/>
                    </a:cubicBezTo>
                    <a:cubicBezTo>
                      <a:pt x="206" y="161"/>
                      <a:pt x="200" y="166"/>
                      <a:pt x="194" y="172"/>
                    </a:cubicBezTo>
                    <a:cubicBezTo>
                      <a:pt x="193" y="172"/>
                      <a:pt x="193" y="173"/>
                      <a:pt x="192" y="174"/>
                    </a:cubicBezTo>
                    <a:cubicBezTo>
                      <a:pt x="192" y="172"/>
                      <a:pt x="192" y="171"/>
                      <a:pt x="191" y="170"/>
                    </a:cubicBezTo>
                    <a:cubicBezTo>
                      <a:pt x="197" y="167"/>
                      <a:pt x="196" y="156"/>
                      <a:pt x="201" y="147"/>
                    </a:cubicBezTo>
                    <a:cubicBezTo>
                      <a:pt x="206" y="135"/>
                      <a:pt x="213" y="122"/>
                      <a:pt x="215" y="105"/>
                    </a:cubicBezTo>
                    <a:cubicBezTo>
                      <a:pt x="220" y="69"/>
                      <a:pt x="183" y="22"/>
                      <a:pt x="147" y="23"/>
                    </a:cubicBezTo>
                    <a:cubicBezTo>
                      <a:pt x="146" y="23"/>
                      <a:pt x="146" y="23"/>
                      <a:pt x="146" y="23"/>
                    </a:cubicBezTo>
                    <a:cubicBezTo>
                      <a:pt x="135" y="37"/>
                      <a:pt x="137" y="61"/>
                      <a:pt x="129" y="78"/>
                    </a:cubicBezTo>
                    <a:cubicBezTo>
                      <a:pt x="112" y="117"/>
                      <a:pt x="88" y="163"/>
                      <a:pt x="73" y="211"/>
                    </a:cubicBezTo>
                    <a:cubicBezTo>
                      <a:pt x="63" y="245"/>
                      <a:pt x="76" y="295"/>
                      <a:pt x="96" y="306"/>
                    </a:cubicBezTo>
                    <a:cubicBezTo>
                      <a:pt x="120" y="302"/>
                      <a:pt x="141" y="277"/>
                      <a:pt x="154" y="264"/>
                    </a:cubicBezTo>
                    <a:cubicBezTo>
                      <a:pt x="157" y="260"/>
                      <a:pt x="160" y="256"/>
                      <a:pt x="163" y="253"/>
                    </a:cubicBezTo>
                    <a:cubicBezTo>
                      <a:pt x="183" y="243"/>
                      <a:pt x="194" y="226"/>
                      <a:pt x="211" y="214"/>
                    </a:cubicBezTo>
                    <a:cubicBezTo>
                      <a:pt x="238" y="196"/>
                      <a:pt x="259" y="176"/>
                      <a:pt x="280" y="152"/>
                    </a:cubicBezTo>
                    <a:cubicBezTo>
                      <a:pt x="295" y="134"/>
                      <a:pt x="322" y="117"/>
                      <a:pt x="332" y="98"/>
                    </a:cubicBezTo>
                    <a:cubicBezTo>
                      <a:pt x="341" y="82"/>
                      <a:pt x="377" y="69"/>
                      <a:pt x="384" y="56"/>
                    </a:cubicBezTo>
                    <a:cubicBezTo>
                      <a:pt x="385" y="56"/>
                      <a:pt x="386" y="56"/>
                      <a:pt x="387" y="56"/>
                    </a:cubicBezTo>
                    <a:cubicBezTo>
                      <a:pt x="387" y="56"/>
                      <a:pt x="387" y="57"/>
                      <a:pt x="387" y="58"/>
                    </a:cubicBezTo>
                    <a:cubicBezTo>
                      <a:pt x="377" y="71"/>
                      <a:pt x="363" y="80"/>
                      <a:pt x="352" y="93"/>
                    </a:cubicBezTo>
                    <a:cubicBezTo>
                      <a:pt x="353" y="94"/>
                      <a:pt x="333" y="115"/>
                      <a:pt x="329" y="120"/>
                    </a:cubicBezTo>
                    <a:cubicBezTo>
                      <a:pt x="304" y="147"/>
                      <a:pt x="277" y="172"/>
                      <a:pt x="253" y="201"/>
                    </a:cubicBezTo>
                    <a:cubicBezTo>
                      <a:pt x="255" y="203"/>
                      <a:pt x="243" y="217"/>
                      <a:pt x="240" y="220"/>
                    </a:cubicBezTo>
                    <a:cubicBezTo>
                      <a:pt x="224" y="237"/>
                      <a:pt x="209" y="257"/>
                      <a:pt x="195" y="276"/>
                    </a:cubicBezTo>
                    <a:cubicBezTo>
                      <a:pt x="141" y="351"/>
                      <a:pt x="103" y="443"/>
                      <a:pt x="75" y="534"/>
                    </a:cubicBezTo>
                    <a:cubicBezTo>
                      <a:pt x="73" y="542"/>
                      <a:pt x="70" y="550"/>
                      <a:pt x="68" y="555"/>
                    </a:cubicBezTo>
                    <a:cubicBezTo>
                      <a:pt x="69" y="559"/>
                      <a:pt x="69" y="562"/>
                      <a:pt x="70" y="566"/>
                    </a:cubicBezTo>
                    <a:cubicBezTo>
                      <a:pt x="57" y="602"/>
                      <a:pt x="13" y="739"/>
                      <a:pt x="88" y="738"/>
                    </a:cubicBezTo>
                    <a:cubicBezTo>
                      <a:pt x="102" y="728"/>
                      <a:pt x="105" y="719"/>
                      <a:pt x="110" y="700"/>
                    </a:cubicBezTo>
                    <a:cubicBezTo>
                      <a:pt x="110" y="693"/>
                      <a:pt x="110" y="686"/>
                      <a:pt x="110" y="679"/>
                    </a:cubicBezTo>
                    <a:cubicBezTo>
                      <a:pt x="122" y="655"/>
                      <a:pt x="126" y="615"/>
                      <a:pt x="140" y="589"/>
                    </a:cubicBezTo>
                    <a:cubicBezTo>
                      <a:pt x="141" y="584"/>
                      <a:pt x="141" y="579"/>
                      <a:pt x="142" y="574"/>
                    </a:cubicBezTo>
                    <a:cubicBezTo>
                      <a:pt x="165" y="524"/>
                      <a:pt x="183" y="467"/>
                      <a:pt x="205" y="419"/>
                    </a:cubicBezTo>
                    <a:cubicBezTo>
                      <a:pt x="214" y="398"/>
                      <a:pt x="232" y="380"/>
                      <a:pt x="243" y="359"/>
                    </a:cubicBezTo>
                    <a:cubicBezTo>
                      <a:pt x="248" y="354"/>
                      <a:pt x="253" y="349"/>
                      <a:pt x="258" y="344"/>
                    </a:cubicBezTo>
                    <a:cubicBezTo>
                      <a:pt x="266" y="328"/>
                      <a:pt x="277" y="315"/>
                      <a:pt x="293" y="304"/>
                    </a:cubicBezTo>
                    <a:cubicBezTo>
                      <a:pt x="295" y="301"/>
                      <a:pt x="297" y="298"/>
                      <a:pt x="299" y="295"/>
                    </a:cubicBezTo>
                    <a:cubicBezTo>
                      <a:pt x="312" y="282"/>
                      <a:pt x="324" y="268"/>
                      <a:pt x="341" y="260"/>
                    </a:cubicBezTo>
                    <a:cubicBezTo>
                      <a:pt x="344" y="262"/>
                      <a:pt x="347" y="264"/>
                      <a:pt x="349" y="265"/>
                    </a:cubicBezTo>
                    <a:cubicBezTo>
                      <a:pt x="360" y="282"/>
                      <a:pt x="347" y="312"/>
                      <a:pt x="341" y="324"/>
                    </a:cubicBezTo>
                    <a:cubicBezTo>
                      <a:pt x="345" y="329"/>
                      <a:pt x="334" y="370"/>
                      <a:pt x="332" y="376"/>
                    </a:cubicBezTo>
                    <a:cubicBezTo>
                      <a:pt x="328" y="397"/>
                      <a:pt x="324" y="419"/>
                      <a:pt x="320" y="440"/>
                    </a:cubicBezTo>
                    <a:cubicBezTo>
                      <a:pt x="319" y="458"/>
                      <a:pt x="316" y="463"/>
                      <a:pt x="312" y="476"/>
                    </a:cubicBezTo>
                    <a:cubicBezTo>
                      <a:pt x="314" y="481"/>
                      <a:pt x="314" y="501"/>
                      <a:pt x="313" y="503"/>
                    </a:cubicBezTo>
                    <a:cubicBezTo>
                      <a:pt x="311" y="505"/>
                      <a:pt x="308" y="507"/>
                      <a:pt x="306" y="508"/>
                    </a:cubicBezTo>
                    <a:cubicBezTo>
                      <a:pt x="306" y="516"/>
                      <a:pt x="306" y="525"/>
                      <a:pt x="306" y="533"/>
                    </a:cubicBezTo>
                    <a:cubicBezTo>
                      <a:pt x="301" y="544"/>
                      <a:pt x="296" y="563"/>
                      <a:pt x="293" y="576"/>
                    </a:cubicBezTo>
                    <a:cubicBezTo>
                      <a:pt x="294" y="580"/>
                      <a:pt x="295" y="585"/>
                      <a:pt x="295" y="590"/>
                    </a:cubicBezTo>
                    <a:cubicBezTo>
                      <a:pt x="292" y="599"/>
                      <a:pt x="288" y="614"/>
                      <a:pt x="288" y="625"/>
                    </a:cubicBezTo>
                    <a:cubicBezTo>
                      <a:pt x="286" y="625"/>
                      <a:pt x="285" y="626"/>
                      <a:pt x="284" y="627"/>
                    </a:cubicBezTo>
                    <a:cubicBezTo>
                      <a:pt x="260" y="620"/>
                      <a:pt x="276" y="577"/>
                      <a:pt x="282" y="564"/>
                    </a:cubicBezTo>
                    <a:cubicBezTo>
                      <a:pt x="287" y="551"/>
                      <a:pt x="312" y="507"/>
                      <a:pt x="302" y="480"/>
                    </a:cubicBezTo>
                    <a:cubicBezTo>
                      <a:pt x="298" y="470"/>
                      <a:pt x="290" y="463"/>
                      <a:pt x="284" y="455"/>
                    </a:cubicBezTo>
                    <a:cubicBezTo>
                      <a:pt x="275" y="443"/>
                      <a:pt x="265" y="436"/>
                      <a:pt x="253" y="432"/>
                    </a:cubicBezTo>
                    <a:cubicBezTo>
                      <a:pt x="236" y="426"/>
                      <a:pt x="225" y="439"/>
                      <a:pt x="218" y="444"/>
                    </a:cubicBezTo>
                    <a:cubicBezTo>
                      <a:pt x="187" y="466"/>
                      <a:pt x="191" y="536"/>
                      <a:pt x="201" y="572"/>
                    </a:cubicBezTo>
                    <a:cubicBezTo>
                      <a:pt x="203" y="580"/>
                      <a:pt x="209" y="614"/>
                      <a:pt x="206" y="622"/>
                    </a:cubicBezTo>
                    <a:cubicBezTo>
                      <a:pt x="164" y="721"/>
                      <a:pt x="105" y="809"/>
                      <a:pt x="58" y="908"/>
                    </a:cubicBezTo>
                    <a:cubicBezTo>
                      <a:pt x="40" y="947"/>
                      <a:pt x="0" y="975"/>
                      <a:pt x="3" y="1027"/>
                    </a:cubicBezTo>
                    <a:cubicBezTo>
                      <a:pt x="10" y="1032"/>
                      <a:pt x="17" y="1037"/>
                      <a:pt x="24" y="1043"/>
                    </a:cubicBezTo>
                    <a:cubicBezTo>
                      <a:pt x="58" y="1041"/>
                      <a:pt x="79" y="996"/>
                      <a:pt x="94" y="968"/>
                    </a:cubicBezTo>
                    <a:cubicBezTo>
                      <a:pt x="97" y="965"/>
                      <a:pt x="101" y="962"/>
                      <a:pt x="105" y="958"/>
                    </a:cubicBezTo>
                    <a:cubicBezTo>
                      <a:pt x="115" y="944"/>
                      <a:pt x="122" y="933"/>
                      <a:pt x="132" y="918"/>
                    </a:cubicBezTo>
                    <a:cubicBezTo>
                      <a:pt x="138" y="909"/>
                      <a:pt x="151" y="903"/>
                      <a:pt x="157" y="894"/>
                    </a:cubicBezTo>
                    <a:cubicBezTo>
                      <a:pt x="187" y="846"/>
                      <a:pt x="255" y="801"/>
                      <a:pt x="301" y="768"/>
                    </a:cubicBezTo>
                    <a:cubicBezTo>
                      <a:pt x="308" y="763"/>
                      <a:pt x="338" y="749"/>
                      <a:pt x="347" y="745"/>
                    </a:cubicBezTo>
                    <a:cubicBezTo>
                      <a:pt x="357" y="742"/>
                      <a:pt x="364" y="743"/>
                      <a:pt x="371" y="738"/>
                    </a:cubicBezTo>
                    <a:cubicBezTo>
                      <a:pt x="375" y="739"/>
                      <a:pt x="375" y="739"/>
                      <a:pt x="378" y="740"/>
                    </a:cubicBezTo>
                    <a:cubicBezTo>
                      <a:pt x="390" y="781"/>
                      <a:pt x="348" y="829"/>
                      <a:pt x="342" y="860"/>
                    </a:cubicBezTo>
                    <a:cubicBezTo>
                      <a:pt x="323" y="860"/>
                      <a:pt x="315" y="851"/>
                      <a:pt x="300" y="845"/>
                    </a:cubicBezTo>
                    <a:cubicBezTo>
                      <a:pt x="261" y="831"/>
                      <a:pt x="230" y="846"/>
                      <a:pt x="219" y="881"/>
                    </a:cubicBezTo>
                    <a:cubicBezTo>
                      <a:pt x="218" y="886"/>
                      <a:pt x="223" y="890"/>
                      <a:pt x="224" y="894"/>
                    </a:cubicBezTo>
                    <a:cubicBezTo>
                      <a:pt x="234" y="922"/>
                      <a:pt x="250" y="944"/>
                      <a:pt x="275" y="963"/>
                    </a:cubicBezTo>
                    <a:cubicBezTo>
                      <a:pt x="281" y="967"/>
                      <a:pt x="290" y="984"/>
                      <a:pt x="304" y="979"/>
                    </a:cubicBezTo>
                    <a:cubicBezTo>
                      <a:pt x="331" y="971"/>
                      <a:pt x="343" y="932"/>
                      <a:pt x="360" y="928"/>
                    </a:cubicBezTo>
                    <a:cubicBezTo>
                      <a:pt x="375" y="940"/>
                      <a:pt x="385" y="961"/>
                      <a:pt x="401" y="973"/>
                    </a:cubicBezTo>
                    <a:cubicBezTo>
                      <a:pt x="412" y="980"/>
                      <a:pt x="425" y="986"/>
                      <a:pt x="435" y="991"/>
                    </a:cubicBezTo>
                    <a:cubicBezTo>
                      <a:pt x="441" y="995"/>
                      <a:pt x="446" y="1001"/>
                      <a:pt x="456" y="1001"/>
                    </a:cubicBezTo>
                    <a:cubicBezTo>
                      <a:pt x="460" y="999"/>
                      <a:pt x="465" y="993"/>
                      <a:pt x="466" y="988"/>
                    </a:cubicBezTo>
                    <a:cubicBezTo>
                      <a:pt x="460" y="982"/>
                      <a:pt x="456" y="960"/>
                      <a:pt x="449" y="951"/>
                    </a:cubicBezTo>
                    <a:cubicBezTo>
                      <a:pt x="443" y="942"/>
                      <a:pt x="421" y="919"/>
                      <a:pt x="412" y="914"/>
                    </a:cubicBezTo>
                    <a:close/>
                    <a:moveTo>
                      <a:pt x="134" y="466"/>
                    </a:moveTo>
                    <a:cubicBezTo>
                      <a:pt x="132" y="466"/>
                      <a:pt x="131" y="467"/>
                      <a:pt x="129" y="467"/>
                    </a:cubicBezTo>
                    <a:cubicBezTo>
                      <a:pt x="130" y="465"/>
                      <a:pt x="131" y="462"/>
                      <a:pt x="132" y="460"/>
                    </a:cubicBezTo>
                    <a:cubicBezTo>
                      <a:pt x="133" y="461"/>
                      <a:pt x="134" y="461"/>
                      <a:pt x="134" y="462"/>
                    </a:cubicBezTo>
                    <a:cubicBezTo>
                      <a:pt x="134" y="463"/>
                      <a:pt x="134" y="465"/>
                      <a:pt x="134" y="466"/>
                    </a:cubicBezTo>
                    <a:close/>
                    <a:moveTo>
                      <a:pt x="309" y="910"/>
                    </a:moveTo>
                    <a:cubicBezTo>
                      <a:pt x="303" y="914"/>
                      <a:pt x="300" y="912"/>
                      <a:pt x="291" y="915"/>
                    </a:cubicBezTo>
                    <a:cubicBezTo>
                      <a:pt x="285" y="907"/>
                      <a:pt x="281" y="900"/>
                      <a:pt x="277" y="889"/>
                    </a:cubicBezTo>
                    <a:cubicBezTo>
                      <a:pt x="278" y="888"/>
                      <a:pt x="277" y="889"/>
                      <a:pt x="278" y="888"/>
                    </a:cubicBezTo>
                    <a:cubicBezTo>
                      <a:pt x="290" y="888"/>
                      <a:pt x="297" y="893"/>
                      <a:pt x="306" y="894"/>
                    </a:cubicBezTo>
                    <a:cubicBezTo>
                      <a:pt x="309" y="898"/>
                      <a:pt x="310" y="902"/>
                      <a:pt x="309" y="910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9" name="iṥ1íḑè">
              <a:extLst>
                <a:ext uri="{FF2B5EF4-FFF2-40B4-BE49-F238E27FC236}">
                  <a16:creationId xmlns:a16="http://schemas.microsoft.com/office/drawing/2014/main" id="{0F5C4E88-6798-4630-B755-80F79DA6A006}"/>
                </a:ext>
              </a:extLst>
            </p:cNvPr>
            <p:cNvGrpSpPr/>
            <p:nvPr/>
          </p:nvGrpSpPr>
          <p:grpSpPr>
            <a:xfrm>
              <a:off x="8190759" y="2868968"/>
              <a:ext cx="635165" cy="888620"/>
              <a:chOff x="6813550" y="4995860"/>
              <a:chExt cx="660400" cy="923924"/>
            </a:xfrm>
          </p:grpSpPr>
          <p:sp>
            <p:nvSpPr>
              <p:cNvPr id="35" name="ïṣlïdé">
                <a:extLst>
                  <a:ext uri="{FF2B5EF4-FFF2-40B4-BE49-F238E27FC236}">
                    <a16:creationId xmlns:a16="http://schemas.microsoft.com/office/drawing/2014/main" id="{6DE385BE-3850-4A62-BEB8-2753E6207657}"/>
                  </a:ext>
                </a:extLst>
              </p:cNvPr>
              <p:cNvSpPr/>
              <p:nvPr/>
            </p:nvSpPr>
            <p:spPr bwMode="auto">
              <a:xfrm>
                <a:off x="6813550" y="4995860"/>
                <a:ext cx="660400" cy="923924"/>
              </a:xfrm>
              <a:custGeom>
                <a:avLst/>
                <a:gdLst>
                  <a:gd name="T0" fmla="*/ 467 w 649"/>
                  <a:gd name="T1" fmla="*/ 260 h 907"/>
                  <a:gd name="T2" fmla="*/ 543 w 649"/>
                  <a:gd name="T3" fmla="*/ 120 h 907"/>
                  <a:gd name="T4" fmla="*/ 577 w 649"/>
                  <a:gd name="T5" fmla="*/ 2 h 907"/>
                  <a:gd name="T6" fmla="*/ 462 w 649"/>
                  <a:gd name="T7" fmla="*/ 50 h 907"/>
                  <a:gd name="T8" fmla="*/ 562 w 649"/>
                  <a:gd name="T9" fmla="*/ 49 h 907"/>
                  <a:gd name="T10" fmla="*/ 445 w 649"/>
                  <a:gd name="T11" fmla="*/ 265 h 907"/>
                  <a:gd name="T12" fmla="*/ 433 w 649"/>
                  <a:gd name="T13" fmla="*/ 236 h 907"/>
                  <a:gd name="T14" fmla="*/ 395 w 649"/>
                  <a:gd name="T15" fmla="*/ 120 h 907"/>
                  <a:gd name="T16" fmla="*/ 460 w 649"/>
                  <a:gd name="T17" fmla="*/ 18 h 907"/>
                  <a:gd name="T18" fmla="*/ 294 w 649"/>
                  <a:gd name="T19" fmla="*/ 91 h 907"/>
                  <a:gd name="T20" fmla="*/ 301 w 649"/>
                  <a:gd name="T21" fmla="*/ 122 h 907"/>
                  <a:gd name="T22" fmla="*/ 283 w 649"/>
                  <a:gd name="T23" fmla="*/ 157 h 907"/>
                  <a:gd name="T24" fmla="*/ 315 w 649"/>
                  <a:gd name="T25" fmla="*/ 202 h 907"/>
                  <a:gd name="T26" fmla="*/ 193 w 649"/>
                  <a:gd name="T27" fmla="*/ 266 h 907"/>
                  <a:gd name="T28" fmla="*/ 231 w 649"/>
                  <a:gd name="T29" fmla="*/ 330 h 907"/>
                  <a:gd name="T30" fmla="*/ 308 w 649"/>
                  <a:gd name="T31" fmla="*/ 264 h 907"/>
                  <a:gd name="T32" fmla="*/ 362 w 649"/>
                  <a:gd name="T33" fmla="*/ 332 h 907"/>
                  <a:gd name="T34" fmla="*/ 175 w 649"/>
                  <a:gd name="T35" fmla="*/ 395 h 907"/>
                  <a:gd name="T36" fmla="*/ 177 w 649"/>
                  <a:gd name="T37" fmla="*/ 277 h 907"/>
                  <a:gd name="T38" fmla="*/ 155 w 649"/>
                  <a:gd name="T39" fmla="*/ 258 h 907"/>
                  <a:gd name="T40" fmla="*/ 165 w 649"/>
                  <a:gd name="T41" fmla="*/ 428 h 907"/>
                  <a:gd name="T42" fmla="*/ 246 w 649"/>
                  <a:gd name="T43" fmla="*/ 406 h 907"/>
                  <a:gd name="T44" fmla="*/ 278 w 649"/>
                  <a:gd name="T45" fmla="*/ 393 h 907"/>
                  <a:gd name="T46" fmla="*/ 384 w 649"/>
                  <a:gd name="T47" fmla="*/ 399 h 907"/>
                  <a:gd name="T48" fmla="*/ 366 w 649"/>
                  <a:gd name="T49" fmla="*/ 494 h 907"/>
                  <a:gd name="T50" fmla="*/ 199 w 649"/>
                  <a:gd name="T51" fmla="*/ 615 h 907"/>
                  <a:gd name="T52" fmla="*/ 93 w 649"/>
                  <a:gd name="T53" fmla="*/ 660 h 907"/>
                  <a:gd name="T54" fmla="*/ 20 w 649"/>
                  <a:gd name="T55" fmla="*/ 679 h 907"/>
                  <a:gd name="T56" fmla="*/ 75 w 649"/>
                  <a:gd name="T57" fmla="*/ 751 h 907"/>
                  <a:gd name="T58" fmla="*/ 158 w 649"/>
                  <a:gd name="T59" fmla="*/ 718 h 907"/>
                  <a:gd name="T60" fmla="*/ 303 w 649"/>
                  <a:gd name="T61" fmla="*/ 847 h 907"/>
                  <a:gd name="T62" fmla="*/ 74 w 649"/>
                  <a:gd name="T63" fmla="*/ 775 h 907"/>
                  <a:gd name="T64" fmla="*/ 143 w 649"/>
                  <a:gd name="T65" fmla="*/ 847 h 907"/>
                  <a:gd name="T66" fmla="*/ 329 w 649"/>
                  <a:gd name="T67" fmla="*/ 906 h 907"/>
                  <a:gd name="T68" fmla="*/ 342 w 649"/>
                  <a:gd name="T69" fmla="*/ 787 h 907"/>
                  <a:gd name="T70" fmla="*/ 374 w 649"/>
                  <a:gd name="T71" fmla="*/ 641 h 907"/>
                  <a:gd name="T72" fmla="*/ 426 w 649"/>
                  <a:gd name="T73" fmla="*/ 624 h 907"/>
                  <a:gd name="T74" fmla="*/ 444 w 649"/>
                  <a:gd name="T75" fmla="*/ 561 h 907"/>
                  <a:gd name="T76" fmla="*/ 331 w 649"/>
                  <a:gd name="T77" fmla="*/ 570 h 907"/>
                  <a:gd name="T78" fmla="*/ 434 w 649"/>
                  <a:gd name="T79" fmla="*/ 481 h 907"/>
                  <a:gd name="T80" fmla="*/ 300 w 649"/>
                  <a:gd name="T81" fmla="*/ 473 h 907"/>
                  <a:gd name="T82" fmla="*/ 353 w 649"/>
                  <a:gd name="T83" fmla="*/ 434 h 907"/>
                  <a:gd name="T84" fmla="*/ 474 w 649"/>
                  <a:gd name="T85" fmla="*/ 401 h 907"/>
                  <a:gd name="T86" fmla="*/ 244 w 649"/>
                  <a:gd name="T87" fmla="*/ 294 h 907"/>
                  <a:gd name="T88" fmla="*/ 336 w 649"/>
                  <a:gd name="T89" fmla="*/ 238 h 907"/>
                  <a:gd name="T90" fmla="*/ 349 w 649"/>
                  <a:gd name="T91" fmla="*/ 250 h 907"/>
                  <a:gd name="T92" fmla="*/ 412 w 649"/>
                  <a:gd name="T93" fmla="*/ 129 h 907"/>
                  <a:gd name="T94" fmla="*/ 411 w 649"/>
                  <a:gd name="T95" fmla="*/ 138 h 907"/>
                  <a:gd name="T96" fmla="*/ 390 w 649"/>
                  <a:gd name="T97" fmla="*/ 272 h 907"/>
                  <a:gd name="T98" fmla="*/ 433 w 649"/>
                  <a:gd name="T99" fmla="*/ 353 h 907"/>
                  <a:gd name="T100" fmla="*/ 470 w 649"/>
                  <a:gd name="T101" fmla="*/ 334 h 907"/>
                  <a:gd name="T102" fmla="*/ 626 w 649"/>
                  <a:gd name="T103" fmla="*/ 306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49" h="907">
                    <a:moveTo>
                      <a:pt x="513" y="305"/>
                    </a:moveTo>
                    <a:cubicBezTo>
                      <a:pt x="507" y="305"/>
                      <a:pt x="501" y="305"/>
                      <a:pt x="496" y="305"/>
                    </a:cubicBezTo>
                    <a:cubicBezTo>
                      <a:pt x="482" y="309"/>
                      <a:pt x="468" y="309"/>
                      <a:pt x="455" y="315"/>
                    </a:cubicBezTo>
                    <a:cubicBezTo>
                      <a:pt x="439" y="314"/>
                      <a:pt x="463" y="267"/>
                      <a:pt x="467" y="260"/>
                    </a:cubicBezTo>
                    <a:cubicBezTo>
                      <a:pt x="484" y="234"/>
                      <a:pt x="495" y="199"/>
                      <a:pt x="508" y="170"/>
                    </a:cubicBezTo>
                    <a:cubicBezTo>
                      <a:pt x="514" y="159"/>
                      <a:pt x="524" y="151"/>
                      <a:pt x="530" y="141"/>
                    </a:cubicBezTo>
                    <a:cubicBezTo>
                      <a:pt x="531" y="138"/>
                      <a:pt x="531" y="135"/>
                      <a:pt x="532" y="132"/>
                    </a:cubicBezTo>
                    <a:cubicBezTo>
                      <a:pt x="536" y="128"/>
                      <a:pt x="539" y="124"/>
                      <a:pt x="543" y="120"/>
                    </a:cubicBezTo>
                    <a:cubicBezTo>
                      <a:pt x="543" y="118"/>
                      <a:pt x="543" y="115"/>
                      <a:pt x="543" y="113"/>
                    </a:cubicBezTo>
                    <a:cubicBezTo>
                      <a:pt x="547" y="110"/>
                      <a:pt x="551" y="106"/>
                      <a:pt x="556" y="103"/>
                    </a:cubicBezTo>
                    <a:cubicBezTo>
                      <a:pt x="561" y="92"/>
                      <a:pt x="566" y="85"/>
                      <a:pt x="571" y="77"/>
                    </a:cubicBezTo>
                    <a:cubicBezTo>
                      <a:pt x="577" y="66"/>
                      <a:pt x="598" y="13"/>
                      <a:pt x="577" y="2"/>
                    </a:cubicBezTo>
                    <a:cubicBezTo>
                      <a:pt x="575" y="0"/>
                      <a:pt x="546" y="2"/>
                      <a:pt x="540" y="4"/>
                    </a:cubicBezTo>
                    <a:cubicBezTo>
                      <a:pt x="513" y="13"/>
                      <a:pt x="488" y="28"/>
                      <a:pt x="465" y="37"/>
                    </a:cubicBezTo>
                    <a:cubicBezTo>
                      <a:pt x="463" y="40"/>
                      <a:pt x="462" y="43"/>
                      <a:pt x="462" y="49"/>
                    </a:cubicBezTo>
                    <a:cubicBezTo>
                      <a:pt x="462" y="49"/>
                      <a:pt x="462" y="50"/>
                      <a:pt x="462" y="50"/>
                    </a:cubicBezTo>
                    <a:cubicBezTo>
                      <a:pt x="476" y="59"/>
                      <a:pt x="513" y="35"/>
                      <a:pt x="527" y="30"/>
                    </a:cubicBezTo>
                    <a:cubicBezTo>
                      <a:pt x="539" y="25"/>
                      <a:pt x="540" y="32"/>
                      <a:pt x="551" y="23"/>
                    </a:cubicBezTo>
                    <a:cubicBezTo>
                      <a:pt x="555" y="23"/>
                      <a:pt x="558" y="24"/>
                      <a:pt x="561" y="25"/>
                    </a:cubicBezTo>
                    <a:cubicBezTo>
                      <a:pt x="561" y="33"/>
                      <a:pt x="561" y="41"/>
                      <a:pt x="562" y="49"/>
                    </a:cubicBezTo>
                    <a:cubicBezTo>
                      <a:pt x="549" y="75"/>
                      <a:pt x="534" y="104"/>
                      <a:pt x="520" y="126"/>
                    </a:cubicBezTo>
                    <a:cubicBezTo>
                      <a:pt x="507" y="146"/>
                      <a:pt x="490" y="164"/>
                      <a:pt x="481" y="185"/>
                    </a:cubicBezTo>
                    <a:cubicBezTo>
                      <a:pt x="474" y="200"/>
                      <a:pt x="465" y="217"/>
                      <a:pt x="458" y="232"/>
                    </a:cubicBezTo>
                    <a:cubicBezTo>
                      <a:pt x="454" y="243"/>
                      <a:pt x="449" y="254"/>
                      <a:pt x="445" y="265"/>
                    </a:cubicBezTo>
                    <a:cubicBezTo>
                      <a:pt x="437" y="277"/>
                      <a:pt x="422" y="303"/>
                      <a:pt x="417" y="319"/>
                    </a:cubicBezTo>
                    <a:cubicBezTo>
                      <a:pt x="412" y="322"/>
                      <a:pt x="407" y="323"/>
                      <a:pt x="397" y="323"/>
                    </a:cubicBezTo>
                    <a:cubicBezTo>
                      <a:pt x="396" y="321"/>
                      <a:pt x="397" y="323"/>
                      <a:pt x="395" y="321"/>
                    </a:cubicBezTo>
                    <a:cubicBezTo>
                      <a:pt x="396" y="286"/>
                      <a:pt x="450" y="279"/>
                      <a:pt x="433" y="236"/>
                    </a:cubicBezTo>
                    <a:cubicBezTo>
                      <a:pt x="429" y="228"/>
                      <a:pt x="432" y="226"/>
                      <a:pt x="425" y="221"/>
                    </a:cubicBezTo>
                    <a:cubicBezTo>
                      <a:pt x="425" y="194"/>
                      <a:pt x="460" y="111"/>
                      <a:pt x="422" y="99"/>
                    </a:cubicBezTo>
                    <a:cubicBezTo>
                      <a:pt x="418" y="103"/>
                      <a:pt x="415" y="102"/>
                      <a:pt x="409" y="106"/>
                    </a:cubicBezTo>
                    <a:cubicBezTo>
                      <a:pt x="404" y="110"/>
                      <a:pt x="399" y="115"/>
                      <a:pt x="395" y="120"/>
                    </a:cubicBezTo>
                    <a:cubicBezTo>
                      <a:pt x="386" y="115"/>
                      <a:pt x="378" y="109"/>
                      <a:pt x="368" y="109"/>
                    </a:cubicBezTo>
                    <a:cubicBezTo>
                      <a:pt x="366" y="107"/>
                      <a:pt x="364" y="104"/>
                      <a:pt x="362" y="102"/>
                    </a:cubicBezTo>
                    <a:cubicBezTo>
                      <a:pt x="380" y="87"/>
                      <a:pt x="432" y="33"/>
                      <a:pt x="454" y="31"/>
                    </a:cubicBezTo>
                    <a:cubicBezTo>
                      <a:pt x="458" y="27"/>
                      <a:pt x="460" y="26"/>
                      <a:pt x="460" y="18"/>
                    </a:cubicBezTo>
                    <a:cubicBezTo>
                      <a:pt x="454" y="10"/>
                      <a:pt x="444" y="2"/>
                      <a:pt x="434" y="2"/>
                    </a:cubicBezTo>
                    <a:cubicBezTo>
                      <a:pt x="411" y="19"/>
                      <a:pt x="396" y="51"/>
                      <a:pt x="373" y="65"/>
                    </a:cubicBezTo>
                    <a:cubicBezTo>
                      <a:pt x="363" y="71"/>
                      <a:pt x="346" y="82"/>
                      <a:pt x="343" y="90"/>
                    </a:cubicBezTo>
                    <a:cubicBezTo>
                      <a:pt x="327" y="90"/>
                      <a:pt x="308" y="86"/>
                      <a:pt x="294" y="91"/>
                    </a:cubicBezTo>
                    <a:cubicBezTo>
                      <a:pt x="288" y="94"/>
                      <a:pt x="285" y="100"/>
                      <a:pt x="277" y="102"/>
                    </a:cubicBezTo>
                    <a:cubicBezTo>
                      <a:pt x="274" y="106"/>
                      <a:pt x="273" y="108"/>
                      <a:pt x="273" y="117"/>
                    </a:cubicBezTo>
                    <a:cubicBezTo>
                      <a:pt x="273" y="117"/>
                      <a:pt x="273" y="117"/>
                      <a:pt x="273" y="117"/>
                    </a:cubicBezTo>
                    <a:cubicBezTo>
                      <a:pt x="280" y="122"/>
                      <a:pt x="299" y="118"/>
                      <a:pt x="301" y="122"/>
                    </a:cubicBezTo>
                    <a:cubicBezTo>
                      <a:pt x="303" y="124"/>
                      <a:pt x="302" y="123"/>
                      <a:pt x="303" y="126"/>
                    </a:cubicBezTo>
                    <a:cubicBezTo>
                      <a:pt x="295" y="129"/>
                      <a:pt x="290" y="137"/>
                      <a:pt x="282" y="138"/>
                    </a:cubicBezTo>
                    <a:cubicBezTo>
                      <a:pt x="279" y="142"/>
                      <a:pt x="279" y="146"/>
                      <a:pt x="279" y="153"/>
                    </a:cubicBezTo>
                    <a:cubicBezTo>
                      <a:pt x="281" y="154"/>
                      <a:pt x="282" y="156"/>
                      <a:pt x="283" y="157"/>
                    </a:cubicBezTo>
                    <a:cubicBezTo>
                      <a:pt x="304" y="153"/>
                      <a:pt x="320" y="142"/>
                      <a:pt x="331" y="126"/>
                    </a:cubicBezTo>
                    <a:cubicBezTo>
                      <a:pt x="340" y="126"/>
                      <a:pt x="348" y="126"/>
                      <a:pt x="354" y="127"/>
                    </a:cubicBezTo>
                    <a:cubicBezTo>
                      <a:pt x="357" y="131"/>
                      <a:pt x="359" y="132"/>
                      <a:pt x="360" y="138"/>
                    </a:cubicBezTo>
                    <a:cubicBezTo>
                      <a:pt x="345" y="158"/>
                      <a:pt x="330" y="179"/>
                      <a:pt x="315" y="202"/>
                    </a:cubicBezTo>
                    <a:cubicBezTo>
                      <a:pt x="305" y="202"/>
                      <a:pt x="299" y="198"/>
                      <a:pt x="293" y="194"/>
                    </a:cubicBezTo>
                    <a:cubicBezTo>
                      <a:pt x="285" y="194"/>
                      <a:pt x="238" y="255"/>
                      <a:pt x="237" y="263"/>
                    </a:cubicBezTo>
                    <a:cubicBezTo>
                      <a:pt x="231" y="269"/>
                      <a:pt x="225" y="274"/>
                      <a:pt x="219" y="280"/>
                    </a:cubicBezTo>
                    <a:cubicBezTo>
                      <a:pt x="212" y="273"/>
                      <a:pt x="205" y="266"/>
                      <a:pt x="193" y="266"/>
                    </a:cubicBezTo>
                    <a:cubicBezTo>
                      <a:pt x="181" y="284"/>
                      <a:pt x="184" y="320"/>
                      <a:pt x="208" y="325"/>
                    </a:cubicBezTo>
                    <a:cubicBezTo>
                      <a:pt x="214" y="320"/>
                      <a:pt x="220" y="320"/>
                      <a:pt x="224" y="314"/>
                    </a:cubicBezTo>
                    <a:cubicBezTo>
                      <a:pt x="228" y="314"/>
                      <a:pt x="228" y="314"/>
                      <a:pt x="229" y="315"/>
                    </a:cubicBezTo>
                    <a:cubicBezTo>
                      <a:pt x="232" y="314"/>
                      <a:pt x="231" y="326"/>
                      <a:pt x="231" y="330"/>
                    </a:cubicBezTo>
                    <a:cubicBezTo>
                      <a:pt x="235" y="333"/>
                      <a:pt x="236" y="334"/>
                      <a:pt x="243" y="334"/>
                    </a:cubicBezTo>
                    <a:cubicBezTo>
                      <a:pt x="250" y="328"/>
                      <a:pt x="253" y="321"/>
                      <a:pt x="257" y="315"/>
                    </a:cubicBezTo>
                    <a:cubicBezTo>
                      <a:pt x="270" y="295"/>
                      <a:pt x="289" y="281"/>
                      <a:pt x="302" y="264"/>
                    </a:cubicBezTo>
                    <a:cubicBezTo>
                      <a:pt x="304" y="264"/>
                      <a:pt x="306" y="264"/>
                      <a:pt x="308" y="264"/>
                    </a:cubicBezTo>
                    <a:cubicBezTo>
                      <a:pt x="315" y="274"/>
                      <a:pt x="318" y="287"/>
                      <a:pt x="325" y="296"/>
                    </a:cubicBezTo>
                    <a:cubicBezTo>
                      <a:pt x="318" y="300"/>
                      <a:pt x="305" y="306"/>
                      <a:pt x="293" y="306"/>
                    </a:cubicBezTo>
                    <a:cubicBezTo>
                      <a:pt x="293" y="308"/>
                      <a:pt x="293" y="310"/>
                      <a:pt x="293" y="312"/>
                    </a:cubicBezTo>
                    <a:cubicBezTo>
                      <a:pt x="300" y="317"/>
                      <a:pt x="352" y="332"/>
                      <a:pt x="362" y="332"/>
                    </a:cubicBezTo>
                    <a:cubicBezTo>
                      <a:pt x="362" y="333"/>
                      <a:pt x="362" y="335"/>
                      <a:pt x="362" y="336"/>
                    </a:cubicBezTo>
                    <a:cubicBezTo>
                      <a:pt x="337" y="347"/>
                      <a:pt x="304" y="350"/>
                      <a:pt x="276" y="358"/>
                    </a:cubicBezTo>
                    <a:cubicBezTo>
                      <a:pt x="248" y="367"/>
                      <a:pt x="220" y="375"/>
                      <a:pt x="191" y="385"/>
                    </a:cubicBezTo>
                    <a:cubicBezTo>
                      <a:pt x="186" y="388"/>
                      <a:pt x="181" y="391"/>
                      <a:pt x="175" y="395"/>
                    </a:cubicBezTo>
                    <a:cubicBezTo>
                      <a:pt x="174" y="393"/>
                      <a:pt x="175" y="394"/>
                      <a:pt x="174" y="393"/>
                    </a:cubicBezTo>
                    <a:cubicBezTo>
                      <a:pt x="176" y="377"/>
                      <a:pt x="179" y="362"/>
                      <a:pt x="181" y="346"/>
                    </a:cubicBezTo>
                    <a:cubicBezTo>
                      <a:pt x="176" y="329"/>
                      <a:pt x="179" y="300"/>
                      <a:pt x="175" y="285"/>
                    </a:cubicBezTo>
                    <a:cubicBezTo>
                      <a:pt x="176" y="282"/>
                      <a:pt x="177" y="279"/>
                      <a:pt x="177" y="277"/>
                    </a:cubicBezTo>
                    <a:cubicBezTo>
                      <a:pt x="172" y="265"/>
                      <a:pt x="172" y="249"/>
                      <a:pt x="172" y="232"/>
                    </a:cubicBezTo>
                    <a:cubicBezTo>
                      <a:pt x="169" y="230"/>
                      <a:pt x="165" y="227"/>
                      <a:pt x="164" y="224"/>
                    </a:cubicBezTo>
                    <a:cubicBezTo>
                      <a:pt x="162" y="224"/>
                      <a:pt x="160" y="224"/>
                      <a:pt x="158" y="224"/>
                    </a:cubicBezTo>
                    <a:cubicBezTo>
                      <a:pt x="151" y="235"/>
                      <a:pt x="160" y="244"/>
                      <a:pt x="155" y="258"/>
                    </a:cubicBezTo>
                    <a:cubicBezTo>
                      <a:pt x="150" y="274"/>
                      <a:pt x="151" y="293"/>
                      <a:pt x="148" y="309"/>
                    </a:cubicBezTo>
                    <a:cubicBezTo>
                      <a:pt x="149" y="315"/>
                      <a:pt x="150" y="322"/>
                      <a:pt x="150" y="328"/>
                    </a:cubicBezTo>
                    <a:cubicBezTo>
                      <a:pt x="143" y="347"/>
                      <a:pt x="144" y="382"/>
                      <a:pt x="150" y="400"/>
                    </a:cubicBezTo>
                    <a:cubicBezTo>
                      <a:pt x="156" y="414"/>
                      <a:pt x="151" y="424"/>
                      <a:pt x="165" y="428"/>
                    </a:cubicBezTo>
                    <a:cubicBezTo>
                      <a:pt x="182" y="434"/>
                      <a:pt x="210" y="418"/>
                      <a:pt x="219" y="413"/>
                    </a:cubicBezTo>
                    <a:cubicBezTo>
                      <a:pt x="223" y="413"/>
                      <a:pt x="226" y="413"/>
                      <a:pt x="229" y="413"/>
                    </a:cubicBezTo>
                    <a:cubicBezTo>
                      <a:pt x="232" y="411"/>
                      <a:pt x="234" y="409"/>
                      <a:pt x="237" y="407"/>
                    </a:cubicBezTo>
                    <a:cubicBezTo>
                      <a:pt x="240" y="406"/>
                      <a:pt x="243" y="406"/>
                      <a:pt x="246" y="406"/>
                    </a:cubicBezTo>
                    <a:cubicBezTo>
                      <a:pt x="248" y="404"/>
                      <a:pt x="249" y="402"/>
                      <a:pt x="250" y="401"/>
                    </a:cubicBezTo>
                    <a:cubicBezTo>
                      <a:pt x="254" y="401"/>
                      <a:pt x="258" y="401"/>
                      <a:pt x="261" y="401"/>
                    </a:cubicBezTo>
                    <a:cubicBezTo>
                      <a:pt x="263" y="398"/>
                      <a:pt x="265" y="396"/>
                      <a:pt x="266" y="394"/>
                    </a:cubicBezTo>
                    <a:cubicBezTo>
                      <a:pt x="270" y="394"/>
                      <a:pt x="274" y="393"/>
                      <a:pt x="278" y="393"/>
                    </a:cubicBezTo>
                    <a:cubicBezTo>
                      <a:pt x="280" y="392"/>
                      <a:pt x="282" y="389"/>
                      <a:pt x="283" y="388"/>
                    </a:cubicBezTo>
                    <a:cubicBezTo>
                      <a:pt x="288" y="388"/>
                      <a:pt x="292" y="387"/>
                      <a:pt x="296" y="387"/>
                    </a:cubicBezTo>
                    <a:cubicBezTo>
                      <a:pt x="318" y="376"/>
                      <a:pt x="352" y="357"/>
                      <a:pt x="379" y="362"/>
                    </a:cubicBezTo>
                    <a:cubicBezTo>
                      <a:pt x="379" y="378"/>
                      <a:pt x="381" y="391"/>
                      <a:pt x="384" y="399"/>
                    </a:cubicBezTo>
                    <a:cubicBezTo>
                      <a:pt x="365" y="402"/>
                      <a:pt x="348" y="416"/>
                      <a:pt x="333" y="425"/>
                    </a:cubicBezTo>
                    <a:cubicBezTo>
                      <a:pt x="301" y="444"/>
                      <a:pt x="241" y="466"/>
                      <a:pt x="239" y="511"/>
                    </a:cubicBezTo>
                    <a:cubicBezTo>
                      <a:pt x="258" y="523"/>
                      <a:pt x="333" y="507"/>
                      <a:pt x="349" y="502"/>
                    </a:cubicBezTo>
                    <a:cubicBezTo>
                      <a:pt x="355" y="500"/>
                      <a:pt x="360" y="494"/>
                      <a:pt x="366" y="494"/>
                    </a:cubicBezTo>
                    <a:cubicBezTo>
                      <a:pt x="367" y="493"/>
                      <a:pt x="369" y="491"/>
                      <a:pt x="370" y="490"/>
                    </a:cubicBezTo>
                    <a:cubicBezTo>
                      <a:pt x="371" y="492"/>
                      <a:pt x="371" y="491"/>
                      <a:pt x="373" y="493"/>
                    </a:cubicBezTo>
                    <a:cubicBezTo>
                      <a:pt x="367" y="511"/>
                      <a:pt x="304" y="556"/>
                      <a:pt x="303" y="579"/>
                    </a:cubicBezTo>
                    <a:cubicBezTo>
                      <a:pt x="277" y="597"/>
                      <a:pt x="230" y="604"/>
                      <a:pt x="199" y="615"/>
                    </a:cubicBezTo>
                    <a:cubicBezTo>
                      <a:pt x="195" y="614"/>
                      <a:pt x="191" y="613"/>
                      <a:pt x="187" y="611"/>
                    </a:cubicBezTo>
                    <a:cubicBezTo>
                      <a:pt x="173" y="616"/>
                      <a:pt x="163" y="631"/>
                      <a:pt x="154" y="635"/>
                    </a:cubicBezTo>
                    <a:cubicBezTo>
                      <a:pt x="149" y="635"/>
                      <a:pt x="145" y="635"/>
                      <a:pt x="141" y="635"/>
                    </a:cubicBezTo>
                    <a:cubicBezTo>
                      <a:pt x="125" y="641"/>
                      <a:pt x="107" y="653"/>
                      <a:pt x="93" y="660"/>
                    </a:cubicBezTo>
                    <a:cubicBezTo>
                      <a:pt x="86" y="655"/>
                      <a:pt x="64" y="669"/>
                      <a:pt x="60" y="671"/>
                    </a:cubicBezTo>
                    <a:cubicBezTo>
                      <a:pt x="56" y="671"/>
                      <a:pt x="52" y="671"/>
                      <a:pt x="47" y="670"/>
                    </a:cubicBezTo>
                    <a:cubicBezTo>
                      <a:pt x="46" y="673"/>
                      <a:pt x="44" y="675"/>
                      <a:pt x="42" y="677"/>
                    </a:cubicBezTo>
                    <a:cubicBezTo>
                      <a:pt x="34" y="681"/>
                      <a:pt x="27" y="672"/>
                      <a:pt x="20" y="679"/>
                    </a:cubicBezTo>
                    <a:cubicBezTo>
                      <a:pt x="13" y="680"/>
                      <a:pt x="0" y="692"/>
                      <a:pt x="6" y="704"/>
                    </a:cubicBezTo>
                    <a:cubicBezTo>
                      <a:pt x="14" y="720"/>
                      <a:pt x="26" y="740"/>
                      <a:pt x="43" y="747"/>
                    </a:cubicBezTo>
                    <a:cubicBezTo>
                      <a:pt x="49" y="750"/>
                      <a:pt x="55" y="746"/>
                      <a:pt x="62" y="750"/>
                    </a:cubicBezTo>
                    <a:cubicBezTo>
                      <a:pt x="64" y="750"/>
                      <a:pt x="71" y="753"/>
                      <a:pt x="75" y="751"/>
                    </a:cubicBezTo>
                    <a:cubicBezTo>
                      <a:pt x="85" y="747"/>
                      <a:pt x="97" y="747"/>
                      <a:pt x="109" y="742"/>
                    </a:cubicBezTo>
                    <a:cubicBezTo>
                      <a:pt x="117" y="738"/>
                      <a:pt x="128" y="729"/>
                      <a:pt x="138" y="725"/>
                    </a:cubicBezTo>
                    <a:cubicBezTo>
                      <a:pt x="142" y="725"/>
                      <a:pt x="147" y="725"/>
                      <a:pt x="151" y="725"/>
                    </a:cubicBezTo>
                    <a:cubicBezTo>
                      <a:pt x="153" y="724"/>
                      <a:pt x="156" y="719"/>
                      <a:pt x="158" y="718"/>
                    </a:cubicBezTo>
                    <a:cubicBezTo>
                      <a:pt x="177" y="710"/>
                      <a:pt x="199" y="703"/>
                      <a:pt x="217" y="691"/>
                    </a:cubicBezTo>
                    <a:cubicBezTo>
                      <a:pt x="233" y="680"/>
                      <a:pt x="277" y="652"/>
                      <a:pt x="299" y="657"/>
                    </a:cubicBezTo>
                    <a:cubicBezTo>
                      <a:pt x="307" y="669"/>
                      <a:pt x="299" y="690"/>
                      <a:pt x="303" y="707"/>
                    </a:cubicBezTo>
                    <a:cubicBezTo>
                      <a:pt x="311" y="741"/>
                      <a:pt x="303" y="804"/>
                      <a:pt x="303" y="847"/>
                    </a:cubicBezTo>
                    <a:cubicBezTo>
                      <a:pt x="294" y="845"/>
                      <a:pt x="283" y="862"/>
                      <a:pt x="266" y="854"/>
                    </a:cubicBezTo>
                    <a:cubicBezTo>
                      <a:pt x="248" y="846"/>
                      <a:pt x="223" y="841"/>
                      <a:pt x="204" y="835"/>
                    </a:cubicBezTo>
                    <a:cubicBezTo>
                      <a:pt x="201" y="835"/>
                      <a:pt x="198" y="835"/>
                      <a:pt x="195" y="836"/>
                    </a:cubicBezTo>
                    <a:cubicBezTo>
                      <a:pt x="154" y="814"/>
                      <a:pt x="114" y="794"/>
                      <a:pt x="74" y="775"/>
                    </a:cubicBezTo>
                    <a:cubicBezTo>
                      <a:pt x="71" y="775"/>
                      <a:pt x="69" y="776"/>
                      <a:pt x="66" y="777"/>
                    </a:cubicBezTo>
                    <a:cubicBezTo>
                      <a:pt x="65" y="778"/>
                      <a:pt x="64" y="779"/>
                      <a:pt x="63" y="780"/>
                    </a:cubicBezTo>
                    <a:cubicBezTo>
                      <a:pt x="64" y="797"/>
                      <a:pt x="107" y="820"/>
                      <a:pt x="121" y="829"/>
                    </a:cubicBezTo>
                    <a:cubicBezTo>
                      <a:pt x="129" y="833"/>
                      <a:pt x="135" y="842"/>
                      <a:pt x="143" y="847"/>
                    </a:cubicBezTo>
                    <a:cubicBezTo>
                      <a:pt x="146" y="843"/>
                      <a:pt x="160" y="852"/>
                      <a:pt x="164" y="854"/>
                    </a:cubicBezTo>
                    <a:cubicBezTo>
                      <a:pt x="186" y="867"/>
                      <a:pt x="210" y="875"/>
                      <a:pt x="233" y="885"/>
                    </a:cubicBezTo>
                    <a:cubicBezTo>
                      <a:pt x="233" y="885"/>
                      <a:pt x="277" y="894"/>
                      <a:pt x="281" y="895"/>
                    </a:cubicBezTo>
                    <a:cubicBezTo>
                      <a:pt x="295" y="901"/>
                      <a:pt x="312" y="907"/>
                      <a:pt x="329" y="906"/>
                    </a:cubicBezTo>
                    <a:cubicBezTo>
                      <a:pt x="329" y="906"/>
                      <a:pt x="329" y="906"/>
                      <a:pt x="330" y="906"/>
                    </a:cubicBezTo>
                    <a:cubicBezTo>
                      <a:pt x="332" y="903"/>
                      <a:pt x="332" y="897"/>
                      <a:pt x="333" y="895"/>
                    </a:cubicBezTo>
                    <a:cubicBezTo>
                      <a:pt x="338" y="885"/>
                      <a:pt x="350" y="876"/>
                      <a:pt x="354" y="866"/>
                    </a:cubicBezTo>
                    <a:cubicBezTo>
                      <a:pt x="358" y="856"/>
                      <a:pt x="347" y="799"/>
                      <a:pt x="342" y="787"/>
                    </a:cubicBezTo>
                    <a:cubicBezTo>
                      <a:pt x="343" y="775"/>
                      <a:pt x="343" y="763"/>
                      <a:pt x="343" y="751"/>
                    </a:cubicBezTo>
                    <a:cubicBezTo>
                      <a:pt x="335" y="722"/>
                      <a:pt x="334" y="678"/>
                      <a:pt x="333" y="654"/>
                    </a:cubicBezTo>
                    <a:cubicBezTo>
                      <a:pt x="338" y="650"/>
                      <a:pt x="343" y="645"/>
                      <a:pt x="348" y="643"/>
                    </a:cubicBezTo>
                    <a:cubicBezTo>
                      <a:pt x="357" y="642"/>
                      <a:pt x="365" y="641"/>
                      <a:pt x="374" y="641"/>
                    </a:cubicBezTo>
                    <a:cubicBezTo>
                      <a:pt x="375" y="639"/>
                      <a:pt x="376" y="637"/>
                      <a:pt x="378" y="635"/>
                    </a:cubicBezTo>
                    <a:cubicBezTo>
                      <a:pt x="384" y="632"/>
                      <a:pt x="402" y="633"/>
                      <a:pt x="412" y="629"/>
                    </a:cubicBezTo>
                    <a:cubicBezTo>
                      <a:pt x="414" y="628"/>
                      <a:pt x="416" y="623"/>
                      <a:pt x="418" y="622"/>
                    </a:cubicBezTo>
                    <a:cubicBezTo>
                      <a:pt x="421" y="621"/>
                      <a:pt x="425" y="624"/>
                      <a:pt x="426" y="624"/>
                    </a:cubicBezTo>
                    <a:cubicBezTo>
                      <a:pt x="434" y="626"/>
                      <a:pt x="442" y="619"/>
                      <a:pt x="445" y="616"/>
                    </a:cubicBezTo>
                    <a:cubicBezTo>
                      <a:pt x="469" y="623"/>
                      <a:pt x="503" y="644"/>
                      <a:pt x="530" y="633"/>
                    </a:cubicBezTo>
                    <a:cubicBezTo>
                      <a:pt x="551" y="625"/>
                      <a:pt x="571" y="584"/>
                      <a:pt x="544" y="567"/>
                    </a:cubicBezTo>
                    <a:cubicBezTo>
                      <a:pt x="513" y="547"/>
                      <a:pt x="481" y="550"/>
                      <a:pt x="444" y="561"/>
                    </a:cubicBezTo>
                    <a:cubicBezTo>
                      <a:pt x="425" y="566"/>
                      <a:pt x="403" y="564"/>
                      <a:pt x="385" y="570"/>
                    </a:cubicBezTo>
                    <a:cubicBezTo>
                      <a:pt x="378" y="570"/>
                      <a:pt x="370" y="570"/>
                      <a:pt x="363" y="570"/>
                    </a:cubicBezTo>
                    <a:cubicBezTo>
                      <a:pt x="353" y="573"/>
                      <a:pt x="342" y="576"/>
                      <a:pt x="331" y="574"/>
                    </a:cubicBezTo>
                    <a:cubicBezTo>
                      <a:pt x="331" y="573"/>
                      <a:pt x="331" y="571"/>
                      <a:pt x="331" y="570"/>
                    </a:cubicBezTo>
                    <a:cubicBezTo>
                      <a:pt x="337" y="566"/>
                      <a:pt x="342" y="560"/>
                      <a:pt x="348" y="557"/>
                    </a:cubicBezTo>
                    <a:cubicBezTo>
                      <a:pt x="355" y="557"/>
                      <a:pt x="362" y="556"/>
                      <a:pt x="369" y="556"/>
                    </a:cubicBezTo>
                    <a:cubicBezTo>
                      <a:pt x="388" y="547"/>
                      <a:pt x="412" y="528"/>
                      <a:pt x="422" y="509"/>
                    </a:cubicBezTo>
                    <a:cubicBezTo>
                      <a:pt x="425" y="503"/>
                      <a:pt x="439" y="492"/>
                      <a:pt x="434" y="481"/>
                    </a:cubicBezTo>
                    <a:cubicBezTo>
                      <a:pt x="434" y="479"/>
                      <a:pt x="406" y="461"/>
                      <a:pt x="402" y="460"/>
                    </a:cubicBezTo>
                    <a:cubicBezTo>
                      <a:pt x="379" y="462"/>
                      <a:pt x="355" y="465"/>
                      <a:pt x="331" y="467"/>
                    </a:cubicBezTo>
                    <a:cubicBezTo>
                      <a:pt x="323" y="467"/>
                      <a:pt x="315" y="467"/>
                      <a:pt x="306" y="467"/>
                    </a:cubicBezTo>
                    <a:cubicBezTo>
                      <a:pt x="304" y="468"/>
                      <a:pt x="303" y="472"/>
                      <a:pt x="300" y="473"/>
                    </a:cubicBezTo>
                    <a:cubicBezTo>
                      <a:pt x="299" y="472"/>
                      <a:pt x="297" y="471"/>
                      <a:pt x="296" y="471"/>
                    </a:cubicBezTo>
                    <a:cubicBezTo>
                      <a:pt x="296" y="469"/>
                      <a:pt x="296" y="468"/>
                      <a:pt x="296" y="467"/>
                    </a:cubicBezTo>
                    <a:cubicBezTo>
                      <a:pt x="313" y="460"/>
                      <a:pt x="327" y="443"/>
                      <a:pt x="342" y="436"/>
                    </a:cubicBezTo>
                    <a:cubicBezTo>
                      <a:pt x="346" y="435"/>
                      <a:pt x="350" y="435"/>
                      <a:pt x="353" y="434"/>
                    </a:cubicBezTo>
                    <a:cubicBezTo>
                      <a:pt x="357" y="432"/>
                      <a:pt x="364" y="424"/>
                      <a:pt x="368" y="423"/>
                    </a:cubicBezTo>
                    <a:cubicBezTo>
                      <a:pt x="370" y="424"/>
                      <a:pt x="373" y="425"/>
                      <a:pt x="375" y="426"/>
                    </a:cubicBezTo>
                    <a:cubicBezTo>
                      <a:pt x="398" y="416"/>
                      <a:pt x="434" y="410"/>
                      <a:pt x="459" y="401"/>
                    </a:cubicBezTo>
                    <a:cubicBezTo>
                      <a:pt x="464" y="401"/>
                      <a:pt x="469" y="401"/>
                      <a:pt x="474" y="401"/>
                    </a:cubicBezTo>
                    <a:cubicBezTo>
                      <a:pt x="510" y="389"/>
                      <a:pt x="552" y="379"/>
                      <a:pt x="586" y="364"/>
                    </a:cubicBezTo>
                    <a:cubicBezTo>
                      <a:pt x="616" y="350"/>
                      <a:pt x="649" y="340"/>
                      <a:pt x="648" y="299"/>
                    </a:cubicBezTo>
                    <a:cubicBezTo>
                      <a:pt x="622" y="273"/>
                      <a:pt x="543" y="293"/>
                      <a:pt x="513" y="305"/>
                    </a:cubicBezTo>
                    <a:close/>
                    <a:moveTo>
                      <a:pt x="244" y="294"/>
                    </a:moveTo>
                    <a:cubicBezTo>
                      <a:pt x="258" y="272"/>
                      <a:pt x="266" y="246"/>
                      <a:pt x="279" y="228"/>
                    </a:cubicBezTo>
                    <a:cubicBezTo>
                      <a:pt x="294" y="236"/>
                      <a:pt x="252" y="291"/>
                      <a:pt x="244" y="294"/>
                    </a:cubicBezTo>
                    <a:close/>
                    <a:moveTo>
                      <a:pt x="349" y="250"/>
                    </a:moveTo>
                    <a:cubicBezTo>
                      <a:pt x="345" y="246"/>
                      <a:pt x="341" y="242"/>
                      <a:pt x="336" y="238"/>
                    </a:cubicBezTo>
                    <a:cubicBezTo>
                      <a:pt x="326" y="215"/>
                      <a:pt x="352" y="193"/>
                      <a:pt x="362" y="178"/>
                    </a:cubicBezTo>
                    <a:cubicBezTo>
                      <a:pt x="363" y="178"/>
                      <a:pt x="363" y="178"/>
                      <a:pt x="364" y="178"/>
                    </a:cubicBezTo>
                    <a:cubicBezTo>
                      <a:pt x="361" y="199"/>
                      <a:pt x="359" y="255"/>
                      <a:pt x="365" y="272"/>
                    </a:cubicBezTo>
                    <a:cubicBezTo>
                      <a:pt x="356" y="271"/>
                      <a:pt x="353" y="256"/>
                      <a:pt x="349" y="250"/>
                    </a:cubicBezTo>
                    <a:close/>
                    <a:moveTo>
                      <a:pt x="385" y="229"/>
                    </a:moveTo>
                    <a:cubicBezTo>
                      <a:pt x="385" y="210"/>
                      <a:pt x="385" y="192"/>
                      <a:pt x="385" y="174"/>
                    </a:cubicBezTo>
                    <a:cubicBezTo>
                      <a:pt x="387" y="172"/>
                      <a:pt x="389" y="170"/>
                      <a:pt x="391" y="168"/>
                    </a:cubicBezTo>
                    <a:cubicBezTo>
                      <a:pt x="398" y="153"/>
                      <a:pt x="399" y="137"/>
                      <a:pt x="412" y="129"/>
                    </a:cubicBezTo>
                    <a:cubicBezTo>
                      <a:pt x="411" y="129"/>
                      <a:pt x="411" y="128"/>
                      <a:pt x="411" y="127"/>
                    </a:cubicBezTo>
                    <a:cubicBezTo>
                      <a:pt x="414" y="128"/>
                      <a:pt x="414" y="127"/>
                      <a:pt x="416" y="129"/>
                    </a:cubicBezTo>
                    <a:cubicBezTo>
                      <a:pt x="416" y="129"/>
                      <a:pt x="417" y="129"/>
                      <a:pt x="417" y="128"/>
                    </a:cubicBezTo>
                    <a:cubicBezTo>
                      <a:pt x="415" y="132"/>
                      <a:pt x="413" y="135"/>
                      <a:pt x="411" y="138"/>
                    </a:cubicBezTo>
                    <a:cubicBezTo>
                      <a:pt x="410" y="142"/>
                      <a:pt x="412" y="147"/>
                      <a:pt x="413" y="149"/>
                    </a:cubicBezTo>
                    <a:cubicBezTo>
                      <a:pt x="405" y="157"/>
                      <a:pt x="397" y="234"/>
                      <a:pt x="410" y="246"/>
                    </a:cubicBezTo>
                    <a:cubicBezTo>
                      <a:pt x="410" y="257"/>
                      <a:pt x="398" y="268"/>
                      <a:pt x="389" y="270"/>
                    </a:cubicBezTo>
                    <a:cubicBezTo>
                      <a:pt x="389" y="271"/>
                      <a:pt x="389" y="271"/>
                      <a:pt x="390" y="272"/>
                    </a:cubicBezTo>
                    <a:cubicBezTo>
                      <a:pt x="381" y="265"/>
                      <a:pt x="385" y="243"/>
                      <a:pt x="385" y="229"/>
                    </a:cubicBezTo>
                    <a:close/>
                    <a:moveTo>
                      <a:pt x="584" y="329"/>
                    </a:moveTo>
                    <a:cubicBezTo>
                      <a:pt x="538" y="360"/>
                      <a:pt x="476" y="375"/>
                      <a:pt x="414" y="388"/>
                    </a:cubicBezTo>
                    <a:cubicBezTo>
                      <a:pt x="407" y="369"/>
                      <a:pt x="428" y="364"/>
                      <a:pt x="433" y="353"/>
                    </a:cubicBezTo>
                    <a:cubicBezTo>
                      <a:pt x="433" y="351"/>
                      <a:pt x="433" y="348"/>
                      <a:pt x="433" y="346"/>
                    </a:cubicBezTo>
                    <a:cubicBezTo>
                      <a:pt x="433" y="346"/>
                      <a:pt x="434" y="346"/>
                      <a:pt x="434" y="347"/>
                    </a:cubicBezTo>
                    <a:cubicBezTo>
                      <a:pt x="434" y="346"/>
                      <a:pt x="434" y="346"/>
                      <a:pt x="434" y="345"/>
                    </a:cubicBezTo>
                    <a:cubicBezTo>
                      <a:pt x="435" y="344"/>
                      <a:pt x="468" y="333"/>
                      <a:pt x="470" y="334"/>
                    </a:cubicBezTo>
                    <a:cubicBezTo>
                      <a:pt x="476" y="337"/>
                      <a:pt x="493" y="329"/>
                      <a:pt x="500" y="326"/>
                    </a:cubicBezTo>
                    <a:cubicBezTo>
                      <a:pt x="505" y="329"/>
                      <a:pt x="562" y="313"/>
                      <a:pt x="569" y="310"/>
                    </a:cubicBezTo>
                    <a:cubicBezTo>
                      <a:pt x="579" y="307"/>
                      <a:pt x="586" y="310"/>
                      <a:pt x="592" y="305"/>
                    </a:cubicBezTo>
                    <a:cubicBezTo>
                      <a:pt x="600" y="304"/>
                      <a:pt x="625" y="305"/>
                      <a:pt x="626" y="306"/>
                    </a:cubicBezTo>
                    <a:cubicBezTo>
                      <a:pt x="627" y="306"/>
                      <a:pt x="628" y="306"/>
                      <a:pt x="629" y="306"/>
                    </a:cubicBezTo>
                    <a:cubicBezTo>
                      <a:pt x="622" y="316"/>
                      <a:pt x="595" y="322"/>
                      <a:pt x="584" y="329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ŝlîďè">
                <a:extLst>
                  <a:ext uri="{FF2B5EF4-FFF2-40B4-BE49-F238E27FC236}">
                    <a16:creationId xmlns:a16="http://schemas.microsoft.com/office/drawing/2014/main" id="{DCE6A2F0-92BD-48B5-9788-21C34EE1F7BD}"/>
                  </a:ext>
                </a:extLst>
              </p:cNvPr>
              <p:cNvSpPr/>
              <p:nvPr/>
            </p:nvSpPr>
            <p:spPr bwMode="auto">
              <a:xfrm>
                <a:off x="6967538" y="4999035"/>
                <a:ext cx="112713" cy="184150"/>
              </a:xfrm>
              <a:custGeom>
                <a:avLst/>
                <a:gdLst>
                  <a:gd name="T0" fmla="*/ 4 w 111"/>
                  <a:gd name="T1" fmla="*/ 181 h 181"/>
                  <a:gd name="T2" fmla="*/ 16 w 111"/>
                  <a:gd name="T3" fmla="*/ 163 h 181"/>
                  <a:gd name="T4" fmla="*/ 87 w 111"/>
                  <a:gd name="T5" fmla="*/ 91 h 181"/>
                  <a:gd name="T6" fmla="*/ 106 w 111"/>
                  <a:gd name="T7" fmla="*/ 60 h 181"/>
                  <a:gd name="T8" fmla="*/ 93 w 111"/>
                  <a:gd name="T9" fmla="*/ 0 h 181"/>
                  <a:gd name="T10" fmla="*/ 90 w 111"/>
                  <a:gd name="T11" fmla="*/ 0 h 181"/>
                  <a:gd name="T12" fmla="*/ 46 w 111"/>
                  <a:gd name="T13" fmla="*/ 94 h 181"/>
                  <a:gd name="T14" fmla="*/ 0 w 111"/>
                  <a:gd name="T15" fmla="*/ 177 h 181"/>
                  <a:gd name="T16" fmla="*/ 3 w 111"/>
                  <a:gd name="T17" fmla="*/ 181 h 181"/>
                  <a:gd name="T18" fmla="*/ 4 w 111"/>
                  <a:gd name="T1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181">
                    <a:moveTo>
                      <a:pt x="4" y="181"/>
                    </a:moveTo>
                    <a:cubicBezTo>
                      <a:pt x="10" y="176"/>
                      <a:pt x="11" y="168"/>
                      <a:pt x="16" y="163"/>
                    </a:cubicBezTo>
                    <a:cubicBezTo>
                      <a:pt x="40" y="141"/>
                      <a:pt x="63" y="115"/>
                      <a:pt x="87" y="91"/>
                    </a:cubicBezTo>
                    <a:cubicBezTo>
                      <a:pt x="91" y="87"/>
                      <a:pt x="108" y="64"/>
                      <a:pt x="106" y="60"/>
                    </a:cubicBezTo>
                    <a:cubicBezTo>
                      <a:pt x="111" y="37"/>
                      <a:pt x="108" y="12"/>
                      <a:pt x="93" y="0"/>
                    </a:cubicBezTo>
                    <a:cubicBezTo>
                      <a:pt x="92" y="0"/>
                      <a:pt x="91" y="0"/>
                      <a:pt x="90" y="0"/>
                    </a:cubicBezTo>
                    <a:cubicBezTo>
                      <a:pt x="70" y="27"/>
                      <a:pt x="59" y="65"/>
                      <a:pt x="46" y="94"/>
                    </a:cubicBezTo>
                    <a:cubicBezTo>
                      <a:pt x="32" y="124"/>
                      <a:pt x="11" y="143"/>
                      <a:pt x="0" y="177"/>
                    </a:cubicBezTo>
                    <a:cubicBezTo>
                      <a:pt x="1" y="179"/>
                      <a:pt x="2" y="180"/>
                      <a:pt x="3" y="181"/>
                    </a:cubicBezTo>
                    <a:cubicBezTo>
                      <a:pt x="3" y="181"/>
                      <a:pt x="4" y="181"/>
                      <a:pt x="4" y="181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slîḓé">
                <a:extLst>
                  <a:ext uri="{FF2B5EF4-FFF2-40B4-BE49-F238E27FC236}">
                    <a16:creationId xmlns:a16="http://schemas.microsoft.com/office/drawing/2014/main" id="{393BCE12-52A8-4CAE-AE72-D1D449847C44}"/>
                  </a:ext>
                </a:extLst>
              </p:cNvPr>
              <p:cNvSpPr/>
              <p:nvPr/>
            </p:nvSpPr>
            <p:spPr bwMode="auto">
              <a:xfrm>
                <a:off x="7018338" y="5157785"/>
                <a:ext cx="57150" cy="71437"/>
              </a:xfrm>
              <a:custGeom>
                <a:avLst/>
                <a:gdLst>
                  <a:gd name="T0" fmla="*/ 1 w 56"/>
                  <a:gd name="T1" fmla="*/ 65 h 70"/>
                  <a:gd name="T2" fmla="*/ 5 w 56"/>
                  <a:gd name="T3" fmla="*/ 70 h 70"/>
                  <a:gd name="T4" fmla="*/ 52 w 56"/>
                  <a:gd name="T5" fmla="*/ 48 h 70"/>
                  <a:gd name="T6" fmla="*/ 55 w 56"/>
                  <a:gd name="T7" fmla="*/ 26 h 70"/>
                  <a:gd name="T8" fmla="*/ 11 w 56"/>
                  <a:gd name="T9" fmla="*/ 0 h 70"/>
                  <a:gd name="T10" fmla="*/ 4 w 56"/>
                  <a:gd name="T11" fmla="*/ 30 h 70"/>
                  <a:gd name="T12" fmla="*/ 6 w 56"/>
                  <a:gd name="T13" fmla="*/ 46 h 70"/>
                  <a:gd name="T14" fmla="*/ 1 w 56"/>
                  <a:gd name="T15" fmla="*/ 6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70">
                    <a:moveTo>
                      <a:pt x="1" y="65"/>
                    </a:moveTo>
                    <a:cubicBezTo>
                      <a:pt x="2" y="67"/>
                      <a:pt x="3" y="68"/>
                      <a:pt x="5" y="70"/>
                    </a:cubicBezTo>
                    <a:cubicBezTo>
                      <a:pt x="23" y="67"/>
                      <a:pt x="36" y="52"/>
                      <a:pt x="52" y="48"/>
                    </a:cubicBezTo>
                    <a:cubicBezTo>
                      <a:pt x="56" y="41"/>
                      <a:pt x="55" y="33"/>
                      <a:pt x="55" y="26"/>
                    </a:cubicBezTo>
                    <a:cubicBezTo>
                      <a:pt x="42" y="15"/>
                      <a:pt x="31" y="1"/>
                      <a:pt x="11" y="0"/>
                    </a:cubicBezTo>
                    <a:cubicBezTo>
                      <a:pt x="7" y="4"/>
                      <a:pt x="0" y="19"/>
                      <a:pt x="4" y="30"/>
                    </a:cubicBezTo>
                    <a:cubicBezTo>
                      <a:pt x="5" y="32"/>
                      <a:pt x="8" y="41"/>
                      <a:pt x="6" y="46"/>
                    </a:cubicBezTo>
                    <a:cubicBezTo>
                      <a:pt x="4" y="50"/>
                      <a:pt x="1" y="59"/>
                      <a:pt x="1" y="65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sliḓè">
                <a:extLst>
                  <a:ext uri="{FF2B5EF4-FFF2-40B4-BE49-F238E27FC236}">
                    <a16:creationId xmlns:a16="http://schemas.microsoft.com/office/drawing/2014/main" id="{86C7ADCE-7555-467C-9EBA-197171FFAC62}"/>
                  </a:ext>
                </a:extLst>
              </p:cNvPr>
              <p:cNvSpPr/>
              <p:nvPr/>
            </p:nvSpPr>
            <p:spPr bwMode="auto">
              <a:xfrm>
                <a:off x="6881813" y="5394322"/>
                <a:ext cx="50800" cy="155575"/>
              </a:xfrm>
              <a:custGeom>
                <a:avLst/>
                <a:gdLst>
                  <a:gd name="T0" fmla="*/ 31 w 50"/>
                  <a:gd name="T1" fmla="*/ 148 h 154"/>
                  <a:gd name="T2" fmla="*/ 40 w 50"/>
                  <a:gd name="T3" fmla="*/ 89 h 154"/>
                  <a:gd name="T4" fmla="*/ 39 w 50"/>
                  <a:gd name="T5" fmla="*/ 58 h 154"/>
                  <a:gd name="T6" fmla="*/ 48 w 50"/>
                  <a:gd name="T7" fmla="*/ 3 h 154"/>
                  <a:gd name="T8" fmla="*/ 42 w 50"/>
                  <a:gd name="T9" fmla="*/ 0 h 154"/>
                  <a:gd name="T10" fmla="*/ 11 w 50"/>
                  <a:gd name="T11" fmla="*/ 56 h 154"/>
                  <a:gd name="T12" fmla="*/ 12 w 50"/>
                  <a:gd name="T13" fmla="*/ 70 h 154"/>
                  <a:gd name="T14" fmla="*/ 6 w 50"/>
                  <a:gd name="T15" fmla="*/ 79 h 154"/>
                  <a:gd name="T16" fmla="*/ 6 w 50"/>
                  <a:gd name="T17" fmla="*/ 102 h 154"/>
                  <a:gd name="T18" fmla="*/ 10 w 50"/>
                  <a:gd name="T19" fmla="*/ 154 h 154"/>
                  <a:gd name="T20" fmla="*/ 31 w 50"/>
                  <a:gd name="T21" fmla="*/ 14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154">
                    <a:moveTo>
                      <a:pt x="31" y="148"/>
                    </a:moveTo>
                    <a:cubicBezTo>
                      <a:pt x="39" y="134"/>
                      <a:pt x="40" y="109"/>
                      <a:pt x="40" y="89"/>
                    </a:cubicBezTo>
                    <a:cubicBezTo>
                      <a:pt x="40" y="78"/>
                      <a:pt x="40" y="68"/>
                      <a:pt x="39" y="58"/>
                    </a:cubicBezTo>
                    <a:cubicBezTo>
                      <a:pt x="48" y="47"/>
                      <a:pt x="50" y="22"/>
                      <a:pt x="48" y="3"/>
                    </a:cubicBezTo>
                    <a:cubicBezTo>
                      <a:pt x="45" y="1"/>
                      <a:pt x="46" y="1"/>
                      <a:pt x="42" y="0"/>
                    </a:cubicBezTo>
                    <a:cubicBezTo>
                      <a:pt x="34" y="19"/>
                      <a:pt x="20" y="36"/>
                      <a:pt x="11" y="56"/>
                    </a:cubicBezTo>
                    <a:cubicBezTo>
                      <a:pt x="12" y="61"/>
                      <a:pt x="12" y="66"/>
                      <a:pt x="12" y="70"/>
                    </a:cubicBezTo>
                    <a:cubicBezTo>
                      <a:pt x="11" y="73"/>
                      <a:pt x="7" y="76"/>
                      <a:pt x="6" y="79"/>
                    </a:cubicBezTo>
                    <a:cubicBezTo>
                      <a:pt x="6" y="86"/>
                      <a:pt x="6" y="94"/>
                      <a:pt x="6" y="102"/>
                    </a:cubicBezTo>
                    <a:cubicBezTo>
                      <a:pt x="0" y="114"/>
                      <a:pt x="0" y="139"/>
                      <a:pt x="10" y="154"/>
                    </a:cubicBezTo>
                    <a:cubicBezTo>
                      <a:pt x="22" y="154"/>
                      <a:pt x="23" y="150"/>
                      <a:pt x="31" y="148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0" name="iṧḻiḓé">
              <a:extLst>
                <a:ext uri="{FF2B5EF4-FFF2-40B4-BE49-F238E27FC236}">
                  <a16:creationId xmlns:a16="http://schemas.microsoft.com/office/drawing/2014/main" id="{4CE7D124-A0F5-4FC3-8619-FADF87A9A049}"/>
                </a:ext>
              </a:extLst>
            </p:cNvPr>
            <p:cNvGrpSpPr/>
            <p:nvPr/>
          </p:nvGrpSpPr>
          <p:grpSpPr>
            <a:xfrm>
              <a:off x="7273918" y="2792408"/>
              <a:ext cx="599342" cy="855718"/>
              <a:chOff x="6115050" y="4976810"/>
              <a:chExt cx="560388" cy="800100"/>
            </a:xfrm>
          </p:grpSpPr>
          <p:sp>
            <p:nvSpPr>
              <p:cNvPr id="33" name="isļïḓê">
                <a:extLst>
                  <a:ext uri="{FF2B5EF4-FFF2-40B4-BE49-F238E27FC236}">
                    <a16:creationId xmlns:a16="http://schemas.microsoft.com/office/drawing/2014/main" id="{4C759D4D-4336-4ED2-9BA3-6A18A84B2445}"/>
                  </a:ext>
                </a:extLst>
              </p:cNvPr>
              <p:cNvSpPr/>
              <p:nvPr/>
            </p:nvSpPr>
            <p:spPr bwMode="auto">
              <a:xfrm>
                <a:off x="6115050" y="4976810"/>
                <a:ext cx="477838" cy="792162"/>
              </a:xfrm>
              <a:custGeom>
                <a:avLst/>
                <a:gdLst>
                  <a:gd name="T0" fmla="*/ 471 w 471"/>
                  <a:gd name="T1" fmla="*/ 354 h 778"/>
                  <a:gd name="T2" fmla="*/ 358 w 471"/>
                  <a:gd name="T3" fmla="*/ 323 h 778"/>
                  <a:gd name="T4" fmla="*/ 351 w 471"/>
                  <a:gd name="T5" fmla="*/ 337 h 778"/>
                  <a:gd name="T6" fmla="*/ 384 w 471"/>
                  <a:gd name="T7" fmla="*/ 358 h 778"/>
                  <a:gd name="T8" fmla="*/ 366 w 471"/>
                  <a:gd name="T9" fmla="*/ 387 h 778"/>
                  <a:gd name="T10" fmla="*/ 288 w 471"/>
                  <a:gd name="T11" fmla="*/ 435 h 778"/>
                  <a:gd name="T12" fmla="*/ 288 w 471"/>
                  <a:gd name="T13" fmla="*/ 418 h 778"/>
                  <a:gd name="T14" fmla="*/ 288 w 471"/>
                  <a:gd name="T15" fmla="*/ 403 h 778"/>
                  <a:gd name="T16" fmla="*/ 305 w 471"/>
                  <a:gd name="T17" fmla="*/ 352 h 778"/>
                  <a:gd name="T18" fmla="*/ 305 w 471"/>
                  <a:gd name="T19" fmla="*/ 336 h 778"/>
                  <a:gd name="T20" fmla="*/ 315 w 471"/>
                  <a:gd name="T21" fmla="*/ 315 h 778"/>
                  <a:gd name="T22" fmla="*/ 316 w 471"/>
                  <a:gd name="T23" fmla="*/ 291 h 778"/>
                  <a:gd name="T24" fmla="*/ 326 w 471"/>
                  <a:gd name="T25" fmla="*/ 223 h 778"/>
                  <a:gd name="T26" fmla="*/ 329 w 471"/>
                  <a:gd name="T27" fmla="*/ 170 h 778"/>
                  <a:gd name="T28" fmla="*/ 346 w 471"/>
                  <a:gd name="T29" fmla="*/ 98 h 778"/>
                  <a:gd name="T30" fmla="*/ 356 w 471"/>
                  <a:gd name="T31" fmla="*/ 26 h 778"/>
                  <a:gd name="T32" fmla="*/ 303 w 471"/>
                  <a:gd name="T33" fmla="*/ 0 h 778"/>
                  <a:gd name="T34" fmla="*/ 288 w 471"/>
                  <a:gd name="T35" fmla="*/ 47 h 778"/>
                  <a:gd name="T36" fmla="*/ 292 w 471"/>
                  <a:gd name="T37" fmla="*/ 60 h 778"/>
                  <a:gd name="T38" fmla="*/ 288 w 471"/>
                  <a:gd name="T39" fmla="*/ 135 h 778"/>
                  <a:gd name="T40" fmla="*/ 281 w 471"/>
                  <a:gd name="T41" fmla="*/ 178 h 778"/>
                  <a:gd name="T42" fmla="*/ 283 w 471"/>
                  <a:gd name="T43" fmla="*/ 191 h 778"/>
                  <a:gd name="T44" fmla="*/ 276 w 471"/>
                  <a:gd name="T45" fmla="*/ 215 h 778"/>
                  <a:gd name="T46" fmla="*/ 277 w 471"/>
                  <a:gd name="T47" fmla="*/ 245 h 778"/>
                  <a:gd name="T48" fmla="*/ 246 w 471"/>
                  <a:gd name="T49" fmla="*/ 391 h 778"/>
                  <a:gd name="T50" fmla="*/ 247 w 471"/>
                  <a:gd name="T51" fmla="*/ 405 h 778"/>
                  <a:gd name="T52" fmla="*/ 240 w 471"/>
                  <a:gd name="T53" fmla="*/ 414 h 778"/>
                  <a:gd name="T54" fmla="*/ 224 w 471"/>
                  <a:gd name="T55" fmla="*/ 470 h 778"/>
                  <a:gd name="T56" fmla="*/ 141 w 471"/>
                  <a:gd name="T57" fmla="*/ 533 h 778"/>
                  <a:gd name="T58" fmla="*/ 106 w 471"/>
                  <a:gd name="T59" fmla="*/ 563 h 778"/>
                  <a:gd name="T60" fmla="*/ 63 w 471"/>
                  <a:gd name="T61" fmla="*/ 583 h 778"/>
                  <a:gd name="T62" fmla="*/ 57 w 471"/>
                  <a:gd name="T63" fmla="*/ 591 h 778"/>
                  <a:gd name="T64" fmla="*/ 71 w 471"/>
                  <a:gd name="T65" fmla="*/ 619 h 778"/>
                  <a:gd name="T66" fmla="*/ 78 w 471"/>
                  <a:gd name="T67" fmla="*/ 623 h 778"/>
                  <a:gd name="T68" fmla="*/ 117 w 471"/>
                  <a:gd name="T69" fmla="*/ 598 h 778"/>
                  <a:gd name="T70" fmla="*/ 140 w 471"/>
                  <a:gd name="T71" fmla="*/ 577 h 778"/>
                  <a:gd name="T72" fmla="*/ 152 w 471"/>
                  <a:gd name="T73" fmla="*/ 563 h 778"/>
                  <a:gd name="T74" fmla="*/ 169 w 471"/>
                  <a:gd name="T75" fmla="*/ 554 h 778"/>
                  <a:gd name="T76" fmla="*/ 181 w 471"/>
                  <a:gd name="T77" fmla="*/ 539 h 778"/>
                  <a:gd name="T78" fmla="*/ 192 w 471"/>
                  <a:gd name="T79" fmla="*/ 537 h 778"/>
                  <a:gd name="T80" fmla="*/ 206 w 471"/>
                  <a:gd name="T81" fmla="*/ 522 h 778"/>
                  <a:gd name="T82" fmla="*/ 211 w 471"/>
                  <a:gd name="T83" fmla="*/ 524 h 778"/>
                  <a:gd name="T84" fmla="*/ 186 w 471"/>
                  <a:gd name="T85" fmla="*/ 584 h 778"/>
                  <a:gd name="T86" fmla="*/ 86 w 471"/>
                  <a:gd name="T87" fmla="*/ 703 h 778"/>
                  <a:gd name="T88" fmla="*/ 77 w 471"/>
                  <a:gd name="T89" fmla="*/ 703 h 778"/>
                  <a:gd name="T90" fmla="*/ 35 w 471"/>
                  <a:gd name="T91" fmla="*/ 720 h 778"/>
                  <a:gd name="T92" fmla="*/ 10 w 471"/>
                  <a:gd name="T93" fmla="*/ 720 h 778"/>
                  <a:gd name="T94" fmla="*/ 0 w 471"/>
                  <a:gd name="T95" fmla="*/ 728 h 778"/>
                  <a:gd name="T96" fmla="*/ 11 w 471"/>
                  <a:gd name="T97" fmla="*/ 746 h 778"/>
                  <a:gd name="T98" fmla="*/ 143 w 471"/>
                  <a:gd name="T99" fmla="*/ 731 h 778"/>
                  <a:gd name="T100" fmla="*/ 235 w 471"/>
                  <a:gd name="T101" fmla="*/ 584 h 778"/>
                  <a:gd name="T102" fmla="*/ 270 w 471"/>
                  <a:gd name="T103" fmla="*/ 489 h 778"/>
                  <a:gd name="T104" fmla="*/ 327 w 471"/>
                  <a:gd name="T105" fmla="*/ 452 h 778"/>
                  <a:gd name="T106" fmla="*/ 471 w 471"/>
                  <a:gd name="T107" fmla="*/ 354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1" h="778">
                    <a:moveTo>
                      <a:pt x="471" y="354"/>
                    </a:moveTo>
                    <a:cubicBezTo>
                      <a:pt x="467" y="329"/>
                      <a:pt x="390" y="322"/>
                      <a:pt x="358" y="323"/>
                    </a:cubicBezTo>
                    <a:cubicBezTo>
                      <a:pt x="355" y="327"/>
                      <a:pt x="351" y="330"/>
                      <a:pt x="351" y="337"/>
                    </a:cubicBezTo>
                    <a:cubicBezTo>
                      <a:pt x="362" y="342"/>
                      <a:pt x="370" y="356"/>
                      <a:pt x="384" y="358"/>
                    </a:cubicBezTo>
                    <a:cubicBezTo>
                      <a:pt x="396" y="375"/>
                      <a:pt x="379" y="381"/>
                      <a:pt x="366" y="387"/>
                    </a:cubicBezTo>
                    <a:cubicBezTo>
                      <a:pt x="358" y="391"/>
                      <a:pt x="288" y="433"/>
                      <a:pt x="288" y="435"/>
                    </a:cubicBezTo>
                    <a:cubicBezTo>
                      <a:pt x="276" y="432"/>
                      <a:pt x="287" y="422"/>
                      <a:pt x="288" y="418"/>
                    </a:cubicBezTo>
                    <a:cubicBezTo>
                      <a:pt x="288" y="413"/>
                      <a:pt x="288" y="408"/>
                      <a:pt x="288" y="403"/>
                    </a:cubicBezTo>
                    <a:cubicBezTo>
                      <a:pt x="296" y="386"/>
                      <a:pt x="299" y="370"/>
                      <a:pt x="305" y="352"/>
                    </a:cubicBezTo>
                    <a:cubicBezTo>
                      <a:pt x="305" y="347"/>
                      <a:pt x="305" y="341"/>
                      <a:pt x="305" y="336"/>
                    </a:cubicBezTo>
                    <a:cubicBezTo>
                      <a:pt x="308" y="331"/>
                      <a:pt x="313" y="321"/>
                      <a:pt x="315" y="315"/>
                    </a:cubicBezTo>
                    <a:cubicBezTo>
                      <a:pt x="316" y="307"/>
                      <a:pt x="316" y="299"/>
                      <a:pt x="316" y="291"/>
                    </a:cubicBezTo>
                    <a:cubicBezTo>
                      <a:pt x="323" y="271"/>
                      <a:pt x="319" y="240"/>
                      <a:pt x="326" y="223"/>
                    </a:cubicBezTo>
                    <a:cubicBezTo>
                      <a:pt x="326" y="223"/>
                      <a:pt x="327" y="173"/>
                      <a:pt x="329" y="170"/>
                    </a:cubicBezTo>
                    <a:cubicBezTo>
                      <a:pt x="337" y="151"/>
                      <a:pt x="340" y="120"/>
                      <a:pt x="346" y="98"/>
                    </a:cubicBezTo>
                    <a:cubicBezTo>
                      <a:pt x="350" y="82"/>
                      <a:pt x="363" y="37"/>
                      <a:pt x="356" y="26"/>
                    </a:cubicBezTo>
                    <a:cubicBezTo>
                      <a:pt x="345" y="9"/>
                      <a:pt x="322" y="5"/>
                      <a:pt x="303" y="0"/>
                    </a:cubicBezTo>
                    <a:cubicBezTo>
                      <a:pt x="295" y="12"/>
                      <a:pt x="287" y="27"/>
                      <a:pt x="288" y="47"/>
                    </a:cubicBezTo>
                    <a:cubicBezTo>
                      <a:pt x="289" y="52"/>
                      <a:pt x="294" y="54"/>
                      <a:pt x="292" y="60"/>
                    </a:cubicBezTo>
                    <a:cubicBezTo>
                      <a:pt x="286" y="78"/>
                      <a:pt x="284" y="111"/>
                      <a:pt x="288" y="135"/>
                    </a:cubicBezTo>
                    <a:cubicBezTo>
                      <a:pt x="284" y="143"/>
                      <a:pt x="283" y="165"/>
                      <a:pt x="281" y="178"/>
                    </a:cubicBezTo>
                    <a:cubicBezTo>
                      <a:pt x="281" y="182"/>
                      <a:pt x="282" y="186"/>
                      <a:pt x="283" y="191"/>
                    </a:cubicBezTo>
                    <a:cubicBezTo>
                      <a:pt x="280" y="198"/>
                      <a:pt x="278" y="209"/>
                      <a:pt x="276" y="215"/>
                    </a:cubicBezTo>
                    <a:cubicBezTo>
                      <a:pt x="276" y="225"/>
                      <a:pt x="276" y="235"/>
                      <a:pt x="277" y="245"/>
                    </a:cubicBezTo>
                    <a:cubicBezTo>
                      <a:pt x="263" y="290"/>
                      <a:pt x="265" y="349"/>
                      <a:pt x="246" y="391"/>
                    </a:cubicBezTo>
                    <a:cubicBezTo>
                      <a:pt x="247" y="396"/>
                      <a:pt x="247" y="400"/>
                      <a:pt x="247" y="405"/>
                    </a:cubicBezTo>
                    <a:cubicBezTo>
                      <a:pt x="246" y="407"/>
                      <a:pt x="241" y="411"/>
                      <a:pt x="240" y="414"/>
                    </a:cubicBezTo>
                    <a:cubicBezTo>
                      <a:pt x="235" y="430"/>
                      <a:pt x="236" y="460"/>
                      <a:pt x="224" y="470"/>
                    </a:cubicBezTo>
                    <a:cubicBezTo>
                      <a:pt x="200" y="491"/>
                      <a:pt x="168" y="515"/>
                      <a:pt x="141" y="533"/>
                    </a:cubicBezTo>
                    <a:cubicBezTo>
                      <a:pt x="129" y="541"/>
                      <a:pt x="118" y="556"/>
                      <a:pt x="106" y="563"/>
                    </a:cubicBezTo>
                    <a:cubicBezTo>
                      <a:pt x="95" y="570"/>
                      <a:pt x="65" y="570"/>
                      <a:pt x="63" y="583"/>
                    </a:cubicBezTo>
                    <a:cubicBezTo>
                      <a:pt x="58" y="584"/>
                      <a:pt x="58" y="585"/>
                      <a:pt x="57" y="591"/>
                    </a:cubicBezTo>
                    <a:cubicBezTo>
                      <a:pt x="62" y="597"/>
                      <a:pt x="69" y="610"/>
                      <a:pt x="71" y="619"/>
                    </a:cubicBezTo>
                    <a:cubicBezTo>
                      <a:pt x="73" y="621"/>
                      <a:pt x="75" y="622"/>
                      <a:pt x="78" y="623"/>
                    </a:cubicBezTo>
                    <a:cubicBezTo>
                      <a:pt x="94" y="623"/>
                      <a:pt x="108" y="607"/>
                      <a:pt x="117" y="598"/>
                    </a:cubicBezTo>
                    <a:cubicBezTo>
                      <a:pt x="124" y="591"/>
                      <a:pt x="132" y="584"/>
                      <a:pt x="140" y="577"/>
                    </a:cubicBezTo>
                    <a:cubicBezTo>
                      <a:pt x="143" y="574"/>
                      <a:pt x="147" y="566"/>
                      <a:pt x="152" y="563"/>
                    </a:cubicBezTo>
                    <a:cubicBezTo>
                      <a:pt x="158" y="560"/>
                      <a:pt x="163" y="557"/>
                      <a:pt x="169" y="554"/>
                    </a:cubicBezTo>
                    <a:cubicBezTo>
                      <a:pt x="173" y="549"/>
                      <a:pt x="177" y="544"/>
                      <a:pt x="181" y="539"/>
                    </a:cubicBezTo>
                    <a:cubicBezTo>
                      <a:pt x="185" y="538"/>
                      <a:pt x="188" y="537"/>
                      <a:pt x="192" y="537"/>
                    </a:cubicBezTo>
                    <a:cubicBezTo>
                      <a:pt x="195" y="534"/>
                      <a:pt x="203" y="526"/>
                      <a:pt x="206" y="522"/>
                    </a:cubicBezTo>
                    <a:cubicBezTo>
                      <a:pt x="208" y="523"/>
                      <a:pt x="209" y="523"/>
                      <a:pt x="211" y="524"/>
                    </a:cubicBezTo>
                    <a:cubicBezTo>
                      <a:pt x="211" y="549"/>
                      <a:pt x="195" y="565"/>
                      <a:pt x="186" y="584"/>
                    </a:cubicBezTo>
                    <a:cubicBezTo>
                      <a:pt x="168" y="625"/>
                      <a:pt x="122" y="683"/>
                      <a:pt x="86" y="703"/>
                    </a:cubicBezTo>
                    <a:cubicBezTo>
                      <a:pt x="83" y="703"/>
                      <a:pt x="80" y="703"/>
                      <a:pt x="77" y="703"/>
                    </a:cubicBezTo>
                    <a:cubicBezTo>
                      <a:pt x="66" y="707"/>
                      <a:pt x="47" y="714"/>
                      <a:pt x="35" y="720"/>
                    </a:cubicBezTo>
                    <a:cubicBezTo>
                      <a:pt x="27" y="720"/>
                      <a:pt x="18" y="720"/>
                      <a:pt x="10" y="720"/>
                    </a:cubicBezTo>
                    <a:cubicBezTo>
                      <a:pt x="7" y="722"/>
                      <a:pt x="4" y="725"/>
                      <a:pt x="0" y="728"/>
                    </a:cubicBezTo>
                    <a:cubicBezTo>
                      <a:pt x="0" y="739"/>
                      <a:pt x="6" y="740"/>
                      <a:pt x="11" y="746"/>
                    </a:cubicBezTo>
                    <a:cubicBezTo>
                      <a:pt x="42" y="778"/>
                      <a:pt x="124" y="759"/>
                      <a:pt x="143" y="731"/>
                    </a:cubicBezTo>
                    <a:cubicBezTo>
                      <a:pt x="175" y="683"/>
                      <a:pt x="208" y="637"/>
                      <a:pt x="235" y="584"/>
                    </a:cubicBezTo>
                    <a:cubicBezTo>
                      <a:pt x="250" y="552"/>
                      <a:pt x="254" y="521"/>
                      <a:pt x="270" y="489"/>
                    </a:cubicBezTo>
                    <a:cubicBezTo>
                      <a:pt x="275" y="480"/>
                      <a:pt x="317" y="460"/>
                      <a:pt x="327" y="452"/>
                    </a:cubicBezTo>
                    <a:cubicBezTo>
                      <a:pt x="374" y="417"/>
                      <a:pt x="424" y="388"/>
                      <a:pt x="471" y="354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ṣ1îḋe">
                <a:extLst>
                  <a:ext uri="{FF2B5EF4-FFF2-40B4-BE49-F238E27FC236}">
                    <a16:creationId xmlns:a16="http://schemas.microsoft.com/office/drawing/2014/main" id="{4C6EDB00-A2AC-4DC9-A6F5-121F20B18E21}"/>
                  </a:ext>
                </a:extLst>
              </p:cNvPr>
              <p:cNvSpPr/>
              <p:nvPr/>
            </p:nvSpPr>
            <p:spPr bwMode="auto">
              <a:xfrm>
                <a:off x="6384925" y="5484810"/>
                <a:ext cx="290513" cy="292100"/>
              </a:xfrm>
              <a:custGeom>
                <a:avLst/>
                <a:gdLst>
                  <a:gd name="T0" fmla="*/ 229 w 286"/>
                  <a:gd name="T1" fmla="*/ 216 h 287"/>
                  <a:gd name="T2" fmla="*/ 225 w 286"/>
                  <a:gd name="T3" fmla="*/ 211 h 287"/>
                  <a:gd name="T4" fmla="*/ 210 w 286"/>
                  <a:gd name="T5" fmla="*/ 210 h 287"/>
                  <a:gd name="T6" fmla="*/ 206 w 286"/>
                  <a:gd name="T7" fmla="*/ 205 h 287"/>
                  <a:gd name="T8" fmla="*/ 194 w 286"/>
                  <a:gd name="T9" fmla="*/ 205 h 287"/>
                  <a:gd name="T10" fmla="*/ 171 w 286"/>
                  <a:gd name="T11" fmla="*/ 192 h 287"/>
                  <a:gd name="T12" fmla="*/ 151 w 286"/>
                  <a:gd name="T13" fmla="*/ 169 h 287"/>
                  <a:gd name="T14" fmla="*/ 117 w 286"/>
                  <a:gd name="T15" fmla="*/ 142 h 287"/>
                  <a:gd name="T16" fmla="*/ 107 w 286"/>
                  <a:gd name="T17" fmla="*/ 120 h 287"/>
                  <a:gd name="T18" fmla="*/ 66 w 286"/>
                  <a:gd name="T19" fmla="*/ 56 h 287"/>
                  <a:gd name="T20" fmla="*/ 14 w 286"/>
                  <a:gd name="T21" fmla="*/ 0 h 287"/>
                  <a:gd name="T22" fmla="*/ 40 w 286"/>
                  <a:gd name="T23" fmla="*/ 118 h 287"/>
                  <a:gd name="T24" fmla="*/ 65 w 286"/>
                  <a:gd name="T25" fmla="*/ 182 h 287"/>
                  <a:gd name="T26" fmla="*/ 66 w 286"/>
                  <a:gd name="T27" fmla="*/ 204 h 287"/>
                  <a:gd name="T28" fmla="*/ 88 w 286"/>
                  <a:gd name="T29" fmla="*/ 257 h 287"/>
                  <a:gd name="T30" fmla="*/ 103 w 286"/>
                  <a:gd name="T31" fmla="*/ 268 h 287"/>
                  <a:gd name="T32" fmla="*/ 151 w 286"/>
                  <a:gd name="T33" fmla="*/ 276 h 287"/>
                  <a:gd name="T34" fmla="*/ 172 w 286"/>
                  <a:gd name="T35" fmla="*/ 276 h 287"/>
                  <a:gd name="T36" fmla="*/ 183 w 286"/>
                  <a:gd name="T37" fmla="*/ 270 h 287"/>
                  <a:gd name="T38" fmla="*/ 232 w 286"/>
                  <a:gd name="T39" fmla="*/ 269 h 287"/>
                  <a:gd name="T40" fmla="*/ 286 w 286"/>
                  <a:gd name="T41" fmla="*/ 238 h 287"/>
                  <a:gd name="T42" fmla="*/ 229 w 286"/>
                  <a:gd name="T43" fmla="*/ 216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6" h="287">
                    <a:moveTo>
                      <a:pt x="229" y="216"/>
                    </a:moveTo>
                    <a:cubicBezTo>
                      <a:pt x="228" y="214"/>
                      <a:pt x="226" y="212"/>
                      <a:pt x="225" y="211"/>
                    </a:cubicBezTo>
                    <a:cubicBezTo>
                      <a:pt x="220" y="210"/>
                      <a:pt x="215" y="210"/>
                      <a:pt x="210" y="210"/>
                    </a:cubicBezTo>
                    <a:cubicBezTo>
                      <a:pt x="209" y="208"/>
                      <a:pt x="208" y="206"/>
                      <a:pt x="206" y="205"/>
                    </a:cubicBezTo>
                    <a:cubicBezTo>
                      <a:pt x="202" y="205"/>
                      <a:pt x="198" y="205"/>
                      <a:pt x="194" y="205"/>
                    </a:cubicBezTo>
                    <a:cubicBezTo>
                      <a:pt x="201" y="202"/>
                      <a:pt x="175" y="194"/>
                      <a:pt x="171" y="192"/>
                    </a:cubicBezTo>
                    <a:cubicBezTo>
                      <a:pt x="164" y="184"/>
                      <a:pt x="157" y="177"/>
                      <a:pt x="151" y="169"/>
                    </a:cubicBezTo>
                    <a:cubicBezTo>
                      <a:pt x="142" y="158"/>
                      <a:pt x="125" y="155"/>
                      <a:pt x="117" y="142"/>
                    </a:cubicBezTo>
                    <a:cubicBezTo>
                      <a:pt x="119" y="141"/>
                      <a:pt x="109" y="123"/>
                      <a:pt x="107" y="120"/>
                    </a:cubicBezTo>
                    <a:cubicBezTo>
                      <a:pt x="94" y="107"/>
                      <a:pt x="75" y="72"/>
                      <a:pt x="66" y="56"/>
                    </a:cubicBezTo>
                    <a:cubicBezTo>
                      <a:pt x="55" y="37"/>
                      <a:pt x="41" y="2"/>
                      <a:pt x="14" y="0"/>
                    </a:cubicBezTo>
                    <a:cubicBezTo>
                      <a:pt x="0" y="23"/>
                      <a:pt x="32" y="95"/>
                      <a:pt x="40" y="118"/>
                    </a:cubicBezTo>
                    <a:cubicBezTo>
                      <a:pt x="48" y="141"/>
                      <a:pt x="55" y="165"/>
                      <a:pt x="65" y="182"/>
                    </a:cubicBezTo>
                    <a:cubicBezTo>
                      <a:pt x="65" y="189"/>
                      <a:pt x="66" y="197"/>
                      <a:pt x="66" y="204"/>
                    </a:cubicBezTo>
                    <a:cubicBezTo>
                      <a:pt x="74" y="223"/>
                      <a:pt x="78" y="242"/>
                      <a:pt x="88" y="257"/>
                    </a:cubicBezTo>
                    <a:cubicBezTo>
                      <a:pt x="93" y="261"/>
                      <a:pt x="98" y="264"/>
                      <a:pt x="103" y="268"/>
                    </a:cubicBezTo>
                    <a:cubicBezTo>
                      <a:pt x="122" y="278"/>
                      <a:pt x="128" y="287"/>
                      <a:pt x="151" y="276"/>
                    </a:cubicBezTo>
                    <a:cubicBezTo>
                      <a:pt x="158" y="276"/>
                      <a:pt x="165" y="276"/>
                      <a:pt x="172" y="276"/>
                    </a:cubicBezTo>
                    <a:cubicBezTo>
                      <a:pt x="175" y="274"/>
                      <a:pt x="179" y="272"/>
                      <a:pt x="183" y="270"/>
                    </a:cubicBezTo>
                    <a:cubicBezTo>
                      <a:pt x="199" y="269"/>
                      <a:pt x="216" y="269"/>
                      <a:pt x="232" y="269"/>
                    </a:cubicBezTo>
                    <a:cubicBezTo>
                      <a:pt x="258" y="256"/>
                      <a:pt x="267" y="261"/>
                      <a:pt x="286" y="238"/>
                    </a:cubicBezTo>
                    <a:cubicBezTo>
                      <a:pt x="272" y="217"/>
                      <a:pt x="250" y="226"/>
                      <a:pt x="229" y="216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1" name="ï$ḷíḑé">
              <a:extLst>
                <a:ext uri="{FF2B5EF4-FFF2-40B4-BE49-F238E27FC236}">
                  <a16:creationId xmlns:a16="http://schemas.microsoft.com/office/drawing/2014/main" id="{2F16DC79-2F0C-43C0-86F8-FF01BD26555F}"/>
                </a:ext>
              </a:extLst>
            </p:cNvPr>
            <p:cNvSpPr/>
            <p:nvPr/>
          </p:nvSpPr>
          <p:spPr bwMode="auto">
            <a:xfrm>
              <a:off x="6615743" y="3000099"/>
              <a:ext cx="425964" cy="517912"/>
            </a:xfrm>
            <a:custGeom>
              <a:avLst/>
              <a:gdLst>
                <a:gd name="T0" fmla="*/ 20 w 354"/>
                <a:gd name="T1" fmla="*/ 276 h 430"/>
                <a:gd name="T2" fmla="*/ 22 w 354"/>
                <a:gd name="T3" fmla="*/ 302 h 430"/>
                <a:gd name="T4" fmla="*/ 27 w 354"/>
                <a:gd name="T5" fmla="*/ 307 h 430"/>
                <a:gd name="T6" fmla="*/ 25 w 354"/>
                <a:gd name="T7" fmla="*/ 328 h 430"/>
                <a:gd name="T8" fmla="*/ 49 w 354"/>
                <a:gd name="T9" fmla="*/ 418 h 430"/>
                <a:gd name="T10" fmla="*/ 68 w 354"/>
                <a:gd name="T11" fmla="*/ 408 h 430"/>
                <a:gd name="T12" fmla="*/ 70 w 354"/>
                <a:gd name="T13" fmla="*/ 387 h 430"/>
                <a:gd name="T14" fmla="*/ 83 w 354"/>
                <a:gd name="T15" fmla="*/ 331 h 430"/>
                <a:gd name="T16" fmla="*/ 50 w 354"/>
                <a:gd name="T17" fmla="*/ 251 h 430"/>
                <a:gd name="T18" fmla="*/ 50 w 354"/>
                <a:gd name="T19" fmla="*/ 237 h 430"/>
                <a:gd name="T20" fmla="*/ 44 w 354"/>
                <a:gd name="T21" fmla="*/ 232 h 430"/>
                <a:gd name="T22" fmla="*/ 50 w 354"/>
                <a:gd name="T23" fmla="*/ 196 h 430"/>
                <a:gd name="T24" fmla="*/ 79 w 354"/>
                <a:gd name="T25" fmla="*/ 177 h 430"/>
                <a:gd name="T26" fmla="*/ 85 w 354"/>
                <a:gd name="T27" fmla="*/ 169 h 430"/>
                <a:gd name="T28" fmla="*/ 111 w 354"/>
                <a:gd name="T29" fmla="*/ 152 h 430"/>
                <a:gd name="T30" fmla="*/ 168 w 354"/>
                <a:gd name="T31" fmla="*/ 99 h 430"/>
                <a:gd name="T32" fmla="*/ 193 w 354"/>
                <a:gd name="T33" fmla="*/ 85 h 430"/>
                <a:gd name="T34" fmla="*/ 293 w 354"/>
                <a:gd name="T35" fmla="*/ 47 h 430"/>
                <a:gd name="T36" fmla="*/ 272 w 354"/>
                <a:gd name="T37" fmla="*/ 101 h 430"/>
                <a:gd name="T38" fmla="*/ 241 w 354"/>
                <a:gd name="T39" fmla="*/ 177 h 430"/>
                <a:gd name="T40" fmla="*/ 241 w 354"/>
                <a:gd name="T41" fmla="*/ 190 h 430"/>
                <a:gd name="T42" fmla="*/ 230 w 354"/>
                <a:gd name="T43" fmla="*/ 208 h 430"/>
                <a:gd name="T44" fmla="*/ 230 w 354"/>
                <a:gd name="T45" fmla="*/ 225 h 430"/>
                <a:gd name="T46" fmla="*/ 218 w 354"/>
                <a:gd name="T47" fmla="*/ 245 h 430"/>
                <a:gd name="T48" fmla="*/ 218 w 354"/>
                <a:gd name="T49" fmla="*/ 263 h 430"/>
                <a:gd name="T50" fmla="*/ 213 w 354"/>
                <a:gd name="T51" fmla="*/ 267 h 430"/>
                <a:gd name="T52" fmla="*/ 210 w 354"/>
                <a:gd name="T53" fmla="*/ 279 h 430"/>
                <a:gd name="T54" fmla="*/ 210 w 354"/>
                <a:gd name="T55" fmla="*/ 281 h 430"/>
                <a:gd name="T56" fmla="*/ 193 w 354"/>
                <a:gd name="T57" fmla="*/ 248 h 430"/>
                <a:gd name="T58" fmla="*/ 106 w 354"/>
                <a:gd name="T59" fmla="*/ 189 h 430"/>
                <a:gd name="T60" fmla="*/ 103 w 354"/>
                <a:gd name="T61" fmla="*/ 267 h 430"/>
                <a:gd name="T62" fmla="*/ 131 w 354"/>
                <a:gd name="T63" fmla="*/ 332 h 430"/>
                <a:gd name="T64" fmla="*/ 112 w 354"/>
                <a:gd name="T65" fmla="*/ 365 h 430"/>
                <a:gd name="T66" fmla="*/ 90 w 354"/>
                <a:gd name="T67" fmla="*/ 396 h 430"/>
                <a:gd name="T68" fmla="*/ 85 w 354"/>
                <a:gd name="T69" fmla="*/ 407 h 430"/>
                <a:gd name="T70" fmla="*/ 89 w 354"/>
                <a:gd name="T71" fmla="*/ 412 h 430"/>
                <a:gd name="T72" fmla="*/ 143 w 354"/>
                <a:gd name="T73" fmla="*/ 366 h 430"/>
                <a:gd name="T74" fmla="*/ 154 w 354"/>
                <a:gd name="T75" fmla="*/ 366 h 430"/>
                <a:gd name="T76" fmla="*/ 208 w 354"/>
                <a:gd name="T77" fmla="*/ 430 h 430"/>
                <a:gd name="T78" fmla="*/ 213 w 354"/>
                <a:gd name="T79" fmla="*/ 430 h 430"/>
                <a:gd name="T80" fmla="*/ 260 w 354"/>
                <a:gd name="T81" fmla="*/ 289 h 430"/>
                <a:gd name="T82" fmla="*/ 282 w 354"/>
                <a:gd name="T83" fmla="*/ 224 h 430"/>
                <a:gd name="T84" fmla="*/ 281 w 354"/>
                <a:gd name="T85" fmla="*/ 214 h 430"/>
                <a:gd name="T86" fmla="*/ 292 w 354"/>
                <a:gd name="T87" fmla="*/ 186 h 430"/>
                <a:gd name="T88" fmla="*/ 294 w 354"/>
                <a:gd name="T89" fmla="*/ 170 h 430"/>
                <a:gd name="T90" fmla="*/ 311 w 354"/>
                <a:gd name="T91" fmla="*/ 138 h 430"/>
                <a:gd name="T92" fmla="*/ 317 w 354"/>
                <a:gd name="T93" fmla="*/ 111 h 430"/>
                <a:gd name="T94" fmla="*/ 330 w 354"/>
                <a:gd name="T95" fmla="*/ 92 h 430"/>
                <a:gd name="T96" fmla="*/ 343 w 354"/>
                <a:gd name="T97" fmla="*/ 40 h 430"/>
                <a:gd name="T98" fmla="*/ 291 w 354"/>
                <a:gd name="T99" fmla="*/ 0 h 430"/>
                <a:gd name="T100" fmla="*/ 272 w 354"/>
                <a:gd name="T101" fmla="*/ 8 h 430"/>
                <a:gd name="T102" fmla="*/ 210 w 354"/>
                <a:gd name="T103" fmla="*/ 31 h 430"/>
                <a:gd name="T104" fmla="*/ 176 w 354"/>
                <a:gd name="T105" fmla="*/ 53 h 430"/>
                <a:gd name="T106" fmla="*/ 168 w 354"/>
                <a:gd name="T107" fmla="*/ 52 h 430"/>
                <a:gd name="T108" fmla="*/ 162 w 354"/>
                <a:gd name="T109" fmla="*/ 59 h 430"/>
                <a:gd name="T110" fmla="*/ 143 w 354"/>
                <a:gd name="T111" fmla="*/ 65 h 430"/>
                <a:gd name="T112" fmla="*/ 75 w 354"/>
                <a:gd name="T113" fmla="*/ 109 h 430"/>
                <a:gd name="T114" fmla="*/ 26 w 354"/>
                <a:gd name="T115" fmla="*/ 155 h 430"/>
                <a:gd name="T116" fmla="*/ 25 w 354"/>
                <a:gd name="T117" fmla="*/ 222 h 430"/>
                <a:gd name="T118" fmla="*/ 7 w 354"/>
                <a:gd name="T119" fmla="*/ 227 h 430"/>
                <a:gd name="T120" fmla="*/ 15 w 354"/>
                <a:gd name="T121" fmla="*/ 269 h 430"/>
                <a:gd name="T122" fmla="*/ 20 w 354"/>
                <a:gd name="T123" fmla="*/ 276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4" h="430">
                  <a:moveTo>
                    <a:pt x="20" y="276"/>
                  </a:moveTo>
                  <a:cubicBezTo>
                    <a:pt x="21" y="285"/>
                    <a:pt x="22" y="293"/>
                    <a:pt x="22" y="302"/>
                  </a:cubicBezTo>
                  <a:cubicBezTo>
                    <a:pt x="24" y="304"/>
                    <a:pt x="25" y="305"/>
                    <a:pt x="27" y="307"/>
                  </a:cubicBezTo>
                  <a:cubicBezTo>
                    <a:pt x="27" y="314"/>
                    <a:pt x="26" y="321"/>
                    <a:pt x="25" y="328"/>
                  </a:cubicBezTo>
                  <a:cubicBezTo>
                    <a:pt x="33" y="356"/>
                    <a:pt x="27" y="403"/>
                    <a:pt x="49" y="418"/>
                  </a:cubicBezTo>
                  <a:cubicBezTo>
                    <a:pt x="56" y="425"/>
                    <a:pt x="65" y="412"/>
                    <a:pt x="68" y="408"/>
                  </a:cubicBezTo>
                  <a:cubicBezTo>
                    <a:pt x="68" y="401"/>
                    <a:pt x="69" y="394"/>
                    <a:pt x="70" y="387"/>
                  </a:cubicBezTo>
                  <a:cubicBezTo>
                    <a:pt x="76" y="375"/>
                    <a:pt x="86" y="354"/>
                    <a:pt x="83" y="331"/>
                  </a:cubicBezTo>
                  <a:cubicBezTo>
                    <a:pt x="78" y="299"/>
                    <a:pt x="61" y="276"/>
                    <a:pt x="50" y="251"/>
                  </a:cubicBezTo>
                  <a:cubicBezTo>
                    <a:pt x="50" y="246"/>
                    <a:pt x="50" y="242"/>
                    <a:pt x="50" y="237"/>
                  </a:cubicBezTo>
                  <a:cubicBezTo>
                    <a:pt x="48" y="235"/>
                    <a:pt x="46" y="234"/>
                    <a:pt x="44" y="232"/>
                  </a:cubicBezTo>
                  <a:cubicBezTo>
                    <a:pt x="39" y="222"/>
                    <a:pt x="50" y="209"/>
                    <a:pt x="50" y="196"/>
                  </a:cubicBezTo>
                  <a:cubicBezTo>
                    <a:pt x="59" y="186"/>
                    <a:pt x="66" y="184"/>
                    <a:pt x="79" y="177"/>
                  </a:cubicBezTo>
                  <a:cubicBezTo>
                    <a:pt x="81" y="174"/>
                    <a:pt x="83" y="172"/>
                    <a:pt x="85" y="169"/>
                  </a:cubicBezTo>
                  <a:cubicBezTo>
                    <a:pt x="94" y="164"/>
                    <a:pt x="102" y="158"/>
                    <a:pt x="111" y="152"/>
                  </a:cubicBezTo>
                  <a:cubicBezTo>
                    <a:pt x="126" y="142"/>
                    <a:pt x="158" y="112"/>
                    <a:pt x="168" y="99"/>
                  </a:cubicBezTo>
                  <a:cubicBezTo>
                    <a:pt x="169" y="101"/>
                    <a:pt x="188" y="88"/>
                    <a:pt x="193" y="85"/>
                  </a:cubicBezTo>
                  <a:cubicBezTo>
                    <a:pt x="222" y="70"/>
                    <a:pt x="248" y="46"/>
                    <a:pt x="293" y="47"/>
                  </a:cubicBezTo>
                  <a:cubicBezTo>
                    <a:pt x="292" y="59"/>
                    <a:pt x="278" y="86"/>
                    <a:pt x="272" y="101"/>
                  </a:cubicBezTo>
                  <a:cubicBezTo>
                    <a:pt x="259" y="128"/>
                    <a:pt x="255" y="152"/>
                    <a:pt x="241" y="177"/>
                  </a:cubicBezTo>
                  <a:cubicBezTo>
                    <a:pt x="241" y="181"/>
                    <a:pt x="241" y="186"/>
                    <a:pt x="241" y="190"/>
                  </a:cubicBezTo>
                  <a:cubicBezTo>
                    <a:pt x="239" y="194"/>
                    <a:pt x="232" y="203"/>
                    <a:pt x="230" y="208"/>
                  </a:cubicBezTo>
                  <a:cubicBezTo>
                    <a:pt x="230" y="213"/>
                    <a:pt x="230" y="219"/>
                    <a:pt x="230" y="225"/>
                  </a:cubicBezTo>
                  <a:cubicBezTo>
                    <a:pt x="228" y="232"/>
                    <a:pt x="221" y="238"/>
                    <a:pt x="218" y="245"/>
                  </a:cubicBezTo>
                  <a:cubicBezTo>
                    <a:pt x="218" y="251"/>
                    <a:pt x="218" y="257"/>
                    <a:pt x="218" y="263"/>
                  </a:cubicBezTo>
                  <a:cubicBezTo>
                    <a:pt x="216" y="265"/>
                    <a:pt x="214" y="266"/>
                    <a:pt x="213" y="267"/>
                  </a:cubicBezTo>
                  <a:cubicBezTo>
                    <a:pt x="212" y="270"/>
                    <a:pt x="213" y="276"/>
                    <a:pt x="210" y="279"/>
                  </a:cubicBezTo>
                  <a:cubicBezTo>
                    <a:pt x="210" y="280"/>
                    <a:pt x="210" y="280"/>
                    <a:pt x="210" y="281"/>
                  </a:cubicBezTo>
                  <a:cubicBezTo>
                    <a:pt x="201" y="277"/>
                    <a:pt x="199" y="257"/>
                    <a:pt x="193" y="248"/>
                  </a:cubicBezTo>
                  <a:cubicBezTo>
                    <a:pt x="175" y="223"/>
                    <a:pt x="147" y="190"/>
                    <a:pt x="106" y="189"/>
                  </a:cubicBezTo>
                  <a:cubicBezTo>
                    <a:pt x="89" y="206"/>
                    <a:pt x="93" y="245"/>
                    <a:pt x="103" y="267"/>
                  </a:cubicBezTo>
                  <a:cubicBezTo>
                    <a:pt x="106" y="275"/>
                    <a:pt x="133" y="322"/>
                    <a:pt x="131" y="332"/>
                  </a:cubicBezTo>
                  <a:cubicBezTo>
                    <a:pt x="128" y="344"/>
                    <a:pt x="118" y="357"/>
                    <a:pt x="112" y="365"/>
                  </a:cubicBezTo>
                  <a:cubicBezTo>
                    <a:pt x="106" y="374"/>
                    <a:pt x="102" y="394"/>
                    <a:pt x="90" y="396"/>
                  </a:cubicBezTo>
                  <a:cubicBezTo>
                    <a:pt x="85" y="402"/>
                    <a:pt x="86" y="401"/>
                    <a:pt x="85" y="407"/>
                  </a:cubicBezTo>
                  <a:cubicBezTo>
                    <a:pt x="86" y="409"/>
                    <a:pt x="88" y="410"/>
                    <a:pt x="89" y="412"/>
                  </a:cubicBezTo>
                  <a:cubicBezTo>
                    <a:pt x="106" y="411"/>
                    <a:pt x="136" y="378"/>
                    <a:pt x="143" y="366"/>
                  </a:cubicBezTo>
                  <a:cubicBezTo>
                    <a:pt x="147" y="366"/>
                    <a:pt x="151" y="366"/>
                    <a:pt x="154" y="366"/>
                  </a:cubicBezTo>
                  <a:cubicBezTo>
                    <a:pt x="173" y="387"/>
                    <a:pt x="194" y="406"/>
                    <a:pt x="208" y="430"/>
                  </a:cubicBezTo>
                  <a:cubicBezTo>
                    <a:pt x="209" y="430"/>
                    <a:pt x="211" y="430"/>
                    <a:pt x="213" y="430"/>
                  </a:cubicBezTo>
                  <a:cubicBezTo>
                    <a:pt x="249" y="405"/>
                    <a:pt x="244" y="337"/>
                    <a:pt x="260" y="289"/>
                  </a:cubicBezTo>
                  <a:cubicBezTo>
                    <a:pt x="266" y="271"/>
                    <a:pt x="275" y="244"/>
                    <a:pt x="282" y="224"/>
                  </a:cubicBezTo>
                  <a:cubicBezTo>
                    <a:pt x="281" y="221"/>
                    <a:pt x="281" y="217"/>
                    <a:pt x="281" y="214"/>
                  </a:cubicBezTo>
                  <a:cubicBezTo>
                    <a:pt x="284" y="206"/>
                    <a:pt x="290" y="191"/>
                    <a:pt x="292" y="186"/>
                  </a:cubicBezTo>
                  <a:cubicBezTo>
                    <a:pt x="292" y="181"/>
                    <a:pt x="293" y="176"/>
                    <a:pt x="294" y="170"/>
                  </a:cubicBezTo>
                  <a:cubicBezTo>
                    <a:pt x="298" y="161"/>
                    <a:pt x="309" y="149"/>
                    <a:pt x="311" y="138"/>
                  </a:cubicBezTo>
                  <a:cubicBezTo>
                    <a:pt x="313" y="130"/>
                    <a:pt x="313" y="122"/>
                    <a:pt x="317" y="111"/>
                  </a:cubicBezTo>
                  <a:cubicBezTo>
                    <a:pt x="318" y="114"/>
                    <a:pt x="329" y="94"/>
                    <a:pt x="330" y="92"/>
                  </a:cubicBezTo>
                  <a:cubicBezTo>
                    <a:pt x="337" y="75"/>
                    <a:pt x="337" y="57"/>
                    <a:pt x="343" y="40"/>
                  </a:cubicBezTo>
                  <a:cubicBezTo>
                    <a:pt x="354" y="9"/>
                    <a:pt x="317" y="0"/>
                    <a:pt x="291" y="0"/>
                  </a:cubicBezTo>
                  <a:cubicBezTo>
                    <a:pt x="287" y="8"/>
                    <a:pt x="280" y="5"/>
                    <a:pt x="272" y="8"/>
                  </a:cubicBezTo>
                  <a:cubicBezTo>
                    <a:pt x="261" y="12"/>
                    <a:pt x="217" y="31"/>
                    <a:pt x="210" y="31"/>
                  </a:cubicBezTo>
                  <a:cubicBezTo>
                    <a:pt x="200" y="37"/>
                    <a:pt x="187" y="48"/>
                    <a:pt x="176" y="53"/>
                  </a:cubicBezTo>
                  <a:cubicBezTo>
                    <a:pt x="173" y="53"/>
                    <a:pt x="170" y="53"/>
                    <a:pt x="168" y="52"/>
                  </a:cubicBezTo>
                  <a:cubicBezTo>
                    <a:pt x="166" y="55"/>
                    <a:pt x="164" y="57"/>
                    <a:pt x="162" y="59"/>
                  </a:cubicBezTo>
                  <a:cubicBezTo>
                    <a:pt x="155" y="63"/>
                    <a:pt x="149" y="61"/>
                    <a:pt x="143" y="65"/>
                  </a:cubicBezTo>
                  <a:cubicBezTo>
                    <a:pt x="122" y="78"/>
                    <a:pt x="97" y="95"/>
                    <a:pt x="75" y="109"/>
                  </a:cubicBezTo>
                  <a:cubicBezTo>
                    <a:pt x="58" y="120"/>
                    <a:pt x="34" y="135"/>
                    <a:pt x="26" y="155"/>
                  </a:cubicBezTo>
                  <a:cubicBezTo>
                    <a:pt x="20" y="173"/>
                    <a:pt x="24" y="201"/>
                    <a:pt x="25" y="222"/>
                  </a:cubicBezTo>
                  <a:cubicBezTo>
                    <a:pt x="22" y="224"/>
                    <a:pt x="10" y="224"/>
                    <a:pt x="7" y="227"/>
                  </a:cubicBezTo>
                  <a:cubicBezTo>
                    <a:pt x="0" y="233"/>
                    <a:pt x="11" y="261"/>
                    <a:pt x="15" y="269"/>
                  </a:cubicBezTo>
                  <a:cubicBezTo>
                    <a:pt x="16" y="271"/>
                    <a:pt x="18" y="274"/>
                    <a:pt x="20" y="276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ṧḷîḍé">
              <a:extLst>
                <a:ext uri="{FF2B5EF4-FFF2-40B4-BE49-F238E27FC236}">
                  <a16:creationId xmlns:a16="http://schemas.microsoft.com/office/drawing/2014/main" id="{5249D7B4-33DF-4A59-BC57-AEE81219AC77}"/>
                </a:ext>
              </a:extLst>
            </p:cNvPr>
            <p:cNvSpPr/>
            <p:nvPr/>
          </p:nvSpPr>
          <p:spPr bwMode="auto">
            <a:xfrm>
              <a:off x="6527548" y="3450476"/>
              <a:ext cx="514159" cy="247697"/>
            </a:xfrm>
            <a:custGeom>
              <a:avLst/>
              <a:gdLst>
                <a:gd name="T0" fmla="*/ 365 w 428"/>
                <a:gd name="T1" fmla="*/ 1 h 206"/>
                <a:gd name="T2" fmla="*/ 278 w 428"/>
                <a:gd name="T3" fmla="*/ 25 h 206"/>
                <a:gd name="T4" fmla="*/ 257 w 428"/>
                <a:gd name="T5" fmla="*/ 24 h 206"/>
                <a:gd name="T6" fmla="*/ 249 w 428"/>
                <a:gd name="T7" fmla="*/ 30 h 206"/>
                <a:gd name="T8" fmla="*/ 233 w 428"/>
                <a:gd name="T9" fmla="*/ 30 h 206"/>
                <a:gd name="T10" fmla="*/ 225 w 428"/>
                <a:gd name="T11" fmla="*/ 36 h 206"/>
                <a:gd name="T12" fmla="*/ 213 w 428"/>
                <a:gd name="T13" fmla="*/ 36 h 206"/>
                <a:gd name="T14" fmla="*/ 206 w 428"/>
                <a:gd name="T15" fmla="*/ 43 h 206"/>
                <a:gd name="T16" fmla="*/ 196 w 428"/>
                <a:gd name="T17" fmla="*/ 42 h 206"/>
                <a:gd name="T18" fmla="*/ 178 w 428"/>
                <a:gd name="T19" fmla="*/ 54 h 206"/>
                <a:gd name="T20" fmla="*/ 163 w 428"/>
                <a:gd name="T21" fmla="*/ 55 h 206"/>
                <a:gd name="T22" fmla="*/ 157 w 428"/>
                <a:gd name="T23" fmla="*/ 62 h 206"/>
                <a:gd name="T24" fmla="*/ 131 w 428"/>
                <a:gd name="T25" fmla="*/ 68 h 206"/>
                <a:gd name="T26" fmla="*/ 111 w 428"/>
                <a:gd name="T27" fmla="*/ 80 h 206"/>
                <a:gd name="T28" fmla="*/ 104 w 428"/>
                <a:gd name="T29" fmla="*/ 78 h 206"/>
                <a:gd name="T30" fmla="*/ 77 w 428"/>
                <a:gd name="T31" fmla="*/ 91 h 206"/>
                <a:gd name="T32" fmla="*/ 57 w 428"/>
                <a:gd name="T33" fmla="*/ 96 h 206"/>
                <a:gd name="T34" fmla="*/ 7 w 428"/>
                <a:gd name="T35" fmla="*/ 106 h 206"/>
                <a:gd name="T36" fmla="*/ 5 w 428"/>
                <a:gd name="T37" fmla="*/ 144 h 206"/>
                <a:gd name="T38" fmla="*/ 51 w 428"/>
                <a:gd name="T39" fmla="*/ 206 h 206"/>
                <a:gd name="T40" fmla="*/ 103 w 428"/>
                <a:gd name="T41" fmla="*/ 170 h 206"/>
                <a:gd name="T42" fmla="*/ 122 w 428"/>
                <a:gd name="T43" fmla="*/ 154 h 206"/>
                <a:gd name="T44" fmla="*/ 141 w 428"/>
                <a:gd name="T45" fmla="*/ 136 h 206"/>
                <a:gd name="T46" fmla="*/ 216 w 428"/>
                <a:gd name="T47" fmla="*/ 95 h 206"/>
                <a:gd name="T48" fmla="*/ 312 w 428"/>
                <a:gd name="T49" fmla="*/ 68 h 206"/>
                <a:gd name="T50" fmla="*/ 315 w 428"/>
                <a:gd name="T51" fmla="*/ 69 h 206"/>
                <a:gd name="T52" fmla="*/ 318 w 428"/>
                <a:gd name="T53" fmla="*/ 69 h 206"/>
                <a:gd name="T54" fmla="*/ 282 w 428"/>
                <a:gd name="T55" fmla="*/ 97 h 206"/>
                <a:gd name="T56" fmla="*/ 278 w 428"/>
                <a:gd name="T57" fmla="*/ 110 h 206"/>
                <a:gd name="T58" fmla="*/ 320 w 428"/>
                <a:gd name="T59" fmla="*/ 95 h 206"/>
                <a:gd name="T60" fmla="*/ 335 w 428"/>
                <a:gd name="T61" fmla="*/ 95 h 206"/>
                <a:gd name="T62" fmla="*/ 427 w 428"/>
                <a:gd name="T63" fmla="*/ 42 h 206"/>
                <a:gd name="T64" fmla="*/ 365 w 428"/>
                <a:gd name="T65" fmla="*/ 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8" h="206">
                  <a:moveTo>
                    <a:pt x="365" y="1"/>
                  </a:moveTo>
                  <a:cubicBezTo>
                    <a:pt x="356" y="12"/>
                    <a:pt x="297" y="17"/>
                    <a:pt x="278" y="25"/>
                  </a:cubicBezTo>
                  <a:cubicBezTo>
                    <a:pt x="271" y="24"/>
                    <a:pt x="264" y="24"/>
                    <a:pt x="257" y="24"/>
                  </a:cubicBezTo>
                  <a:cubicBezTo>
                    <a:pt x="254" y="26"/>
                    <a:pt x="252" y="28"/>
                    <a:pt x="249" y="30"/>
                  </a:cubicBezTo>
                  <a:cubicBezTo>
                    <a:pt x="244" y="30"/>
                    <a:pt x="238" y="30"/>
                    <a:pt x="233" y="30"/>
                  </a:cubicBezTo>
                  <a:cubicBezTo>
                    <a:pt x="230" y="32"/>
                    <a:pt x="227" y="34"/>
                    <a:pt x="225" y="36"/>
                  </a:cubicBezTo>
                  <a:cubicBezTo>
                    <a:pt x="221" y="36"/>
                    <a:pt x="217" y="36"/>
                    <a:pt x="213" y="36"/>
                  </a:cubicBezTo>
                  <a:cubicBezTo>
                    <a:pt x="211" y="39"/>
                    <a:pt x="208" y="41"/>
                    <a:pt x="206" y="43"/>
                  </a:cubicBezTo>
                  <a:cubicBezTo>
                    <a:pt x="202" y="43"/>
                    <a:pt x="199" y="43"/>
                    <a:pt x="196" y="42"/>
                  </a:cubicBezTo>
                  <a:cubicBezTo>
                    <a:pt x="192" y="44"/>
                    <a:pt x="183" y="50"/>
                    <a:pt x="178" y="54"/>
                  </a:cubicBezTo>
                  <a:cubicBezTo>
                    <a:pt x="173" y="54"/>
                    <a:pt x="168" y="55"/>
                    <a:pt x="163" y="55"/>
                  </a:cubicBezTo>
                  <a:cubicBezTo>
                    <a:pt x="161" y="57"/>
                    <a:pt x="159" y="59"/>
                    <a:pt x="157" y="62"/>
                  </a:cubicBezTo>
                  <a:cubicBezTo>
                    <a:pt x="147" y="66"/>
                    <a:pt x="140" y="64"/>
                    <a:pt x="131" y="68"/>
                  </a:cubicBezTo>
                  <a:cubicBezTo>
                    <a:pt x="123" y="71"/>
                    <a:pt x="117" y="78"/>
                    <a:pt x="111" y="80"/>
                  </a:cubicBezTo>
                  <a:cubicBezTo>
                    <a:pt x="109" y="80"/>
                    <a:pt x="106" y="79"/>
                    <a:pt x="104" y="78"/>
                  </a:cubicBezTo>
                  <a:cubicBezTo>
                    <a:pt x="96" y="82"/>
                    <a:pt x="85" y="88"/>
                    <a:pt x="77" y="91"/>
                  </a:cubicBezTo>
                  <a:cubicBezTo>
                    <a:pt x="67" y="95"/>
                    <a:pt x="63" y="90"/>
                    <a:pt x="57" y="96"/>
                  </a:cubicBezTo>
                  <a:cubicBezTo>
                    <a:pt x="48" y="90"/>
                    <a:pt x="15" y="98"/>
                    <a:pt x="7" y="106"/>
                  </a:cubicBezTo>
                  <a:cubicBezTo>
                    <a:pt x="0" y="113"/>
                    <a:pt x="2" y="136"/>
                    <a:pt x="5" y="144"/>
                  </a:cubicBezTo>
                  <a:cubicBezTo>
                    <a:pt x="14" y="168"/>
                    <a:pt x="36" y="185"/>
                    <a:pt x="51" y="206"/>
                  </a:cubicBezTo>
                  <a:cubicBezTo>
                    <a:pt x="61" y="205"/>
                    <a:pt x="97" y="178"/>
                    <a:pt x="103" y="170"/>
                  </a:cubicBezTo>
                  <a:cubicBezTo>
                    <a:pt x="105" y="166"/>
                    <a:pt x="117" y="158"/>
                    <a:pt x="122" y="154"/>
                  </a:cubicBezTo>
                  <a:cubicBezTo>
                    <a:pt x="129" y="148"/>
                    <a:pt x="135" y="142"/>
                    <a:pt x="141" y="136"/>
                  </a:cubicBezTo>
                  <a:cubicBezTo>
                    <a:pt x="164" y="121"/>
                    <a:pt x="189" y="105"/>
                    <a:pt x="216" y="95"/>
                  </a:cubicBezTo>
                  <a:cubicBezTo>
                    <a:pt x="231" y="90"/>
                    <a:pt x="308" y="72"/>
                    <a:pt x="312" y="68"/>
                  </a:cubicBezTo>
                  <a:cubicBezTo>
                    <a:pt x="315" y="68"/>
                    <a:pt x="314" y="67"/>
                    <a:pt x="315" y="69"/>
                  </a:cubicBezTo>
                  <a:cubicBezTo>
                    <a:pt x="316" y="69"/>
                    <a:pt x="317" y="69"/>
                    <a:pt x="318" y="69"/>
                  </a:cubicBezTo>
                  <a:cubicBezTo>
                    <a:pt x="313" y="77"/>
                    <a:pt x="292" y="95"/>
                    <a:pt x="282" y="97"/>
                  </a:cubicBezTo>
                  <a:cubicBezTo>
                    <a:pt x="279" y="101"/>
                    <a:pt x="278" y="102"/>
                    <a:pt x="278" y="110"/>
                  </a:cubicBezTo>
                  <a:cubicBezTo>
                    <a:pt x="291" y="119"/>
                    <a:pt x="309" y="101"/>
                    <a:pt x="320" y="95"/>
                  </a:cubicBezTo>
                  <a:cubicBezTo>
                    <a:pt x="325" y="95"/>
                    <a:pt x="330" y="95"/>
                    <a:pt x="335" y="95"/>
                  </a:cubicBezTo>
                  <a:cubicBezTo>
                    <a:pt x="364" y="76"/>
                    <a:pt x="411" y="71"/>
                    <a:pt x="427" y="42"/>
                  </a:cubicBezTo>
                  <a:cubicBezTo>
                    <a:pt x="428" y="16"/>
                    <a:pt x="390" y="0"/>
                    <a:pt x="365" y="1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0685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1086A-56EF-4CEC-A848-A560C8E7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缘分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4244E-5B19-43DE-B4D4-004F65C7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2FE0-54F2-4660-BCAA-1F255DCE388B}" type="datetime1">
              <a:rPr lang="zh-CN" altLang="en-US" smtClean="0"/>
              <a:t>2021/12/12</a:t>
            </a:fld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2C9D2D-0B62-448C-B397-32A1C02C67AF}"/>
              </a:ext>
            </a:extLst>
          </p:cNvPr>
          <p:cNvSpPr txBox="1"/>
          <p:nvPr/>
        </p:nvSpPr>
        <p:spPr>
          <a:xfrm>
            <a:off x="1145894" y="1695798"/>
            <a:ext cx="62156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我的简历</a:t>
            </a:r>
            <a:endParaRPr lang="en-US" altLang="zh-CN" sz="3200" dirty="0"/>
          </a:p>
          <a:p>
            <a:pPr marL="342900" indent="-342900">
              <a:buFont typeface="+mj-lt"/>
              <a:buAutoNum type="arabicPeriod"/>
            </a:pPr>
            <a:endParaRPr lang="en-US" altLang="zh-CN" sz="32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定位自己</a:t>
            </a:r>
            <a:endParaRPr lang="en-US" altLang="zh-CN" sz="3200" dirty="0"/>
          </a:p>
          <a:p>
            <a:pPr marL="342900" indent="-342900">
              <a:buFont typeface="+mj-lt"/>
              <a:buAutoNum type="arabicPeriod"/>
            </a:pPr>
            <a:endParaRPr lang="en-US" altLang="zh-CN" sz="32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战术战略</a:t>
            </a:r>
            <a:endParaRPr lang="en-US" altLang="zh-CN" sz="3200" dirty="0"/>
          </a:p>
          <a:p>
            <a:pPr marL="342900" indent="-342900">
              <a:buFont typeface="+mj-lt"/>
              <a:buAutoNum type="arabicPeriod"/>
            </a:pPr>
            <a:endParaRPr lang="en-US" altLang="zh-CN" sz="32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放平心态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11330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F854A-4E33-459A-9D48-210D7A8F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我的简历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6642BB-D688-4903-BF0E-3EC28CD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52B3-4E42-48C2-A49E-ED23521158DD}" type="datetime1">
              <a:rPr lang="zh-CN" altLang="en-US" smtClean="0"/>
              <a:t>2021/12/12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A0A955-A093-4769-98A2-50C07E782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80" y="1417609"/>
            <a:ext cx="6347240" cy="462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8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509FF-B1AD-4998-AB37-54820C7F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我的简历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E7AEB0-87A9-45C0-A74C-F6DB9E28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52B3-4E42-48C2-A49E-ED23521158DD}" type="datetime1">
              <a:rPr lang="zh-CN" altLang="en-US" smtClean="0"/>
              <a:t>2021/12/12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170922-594C-43D6-9BCE-7B05FE5D1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07" y="1433634"/>
            <a:ext cx="5961186" cy="466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4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C6D3C76-21C8-4106-B5C0-FA7DA99A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定位自己（</a:t>
            </a:r>
            <a:r>
              <a:rPr lang="en-US" altLang="zh-CN" dirty="0"/>
              <a:t>17,16</a:t>
            </a:r>
            <a:r>
              <a:rPr lang="zh-CN" altLang="en-US" dirty="0"/>
              <a:t>级）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D4F664-F2F3-4C29-9938-8C708CBC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7F69-9B14-448F-97D4-EA86A868BC51}" type="datetime1">
              <a:rPr lang="zh-CN" altLang="en-US" smtClean="0"/>
              <a:t>2021/12/12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0BA972-817C-4719-BE94-2008F93E1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62" y="1637852"/>
            <a:ext cx="4563440" cy="4461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93E25A-B3B9-4F46-AF2D-D77D5844B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866" y="1861052"/>
            <a:ext cx="51149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3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A6F40-F09C-414B-A9A9-6ECDB80A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定位自己（</a:t>
            </a:r>
            <a:r>
              <a:rPr lang="en-US" altLang="zh-CN" dirty="0"/>
              <a:t>15,14</a:t>
            </a:r>
            <a:r>
              <a:rPr lang="zh-CN" altLang="en-US" dirty="0"/>
              <a:t>级）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00B58B-D837-4F6D-988C-DE018FA4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52B3-4E42-48C2-A49E-ED23521158DD}" type="datetime1">
              <a:rPr lang="zh-CN" altLang="en-US" smtClean="0"/>
              <a:t>2021/12/12</a:t>
            </a:fld>
            <a:endParaRPr lang="zh-CN" altLang="en-US" dirty="0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95504F34-39D7-474F-B168-3F9BD0D581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6304788"/>
              </p:ext>
            </p:extLst>
          </p:nvPr>
        </p:nvGraphicFramePr>
        <p:xfrm>
          <a:off x="463770" y="1743393"/>
          <a:ext cx="5762625" cy="3444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6AC1C66A-818C-482B-A0C1-855C5553B0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3635542"/>
              </p:ext>
            </p:extLst>
          </p:nvPr>
        </p:nvGraphicFramePr>
        <p:xfrm>
          <a:off x="3530820" y="2757427"/>
          <a:ext cx="5391150" cy="300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125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5E0B0-06D7-4196-BED0-E9DF75F5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战略战术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0973BD-AD7C-43AD-8F36-03E7DA22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52B3-4E42-48C2-A49E-ED23521158DD}" type="datetime1">
              <a:rPr lang="zh-CN" altLang="en-US" smtClean="0"/>
              <a:t>2021/12/12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3C2F4B-A889-469D-B78F-729C080729D4}"/>
              </a:ext>
            </a:extLst>
          </p:cNvPr>
          <p:cNvSpPr txBox="1"/>
          <p:nvPr/>
        </p:nvSpPr>
        <p:spPr>
          <a:xfrm>
            <a:off x="1365813" y="2257063"/>
            <a:ext cx="3727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战略上藐视敌人（定能成功）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BFEEBB-2D08-4A2B-8B4C-03621CA5F818}"/>
              </a:ext>
            </a:extLst>
          </p:cNvPr>
          <p:cNvSpPr txBox="1"/>
          <p:nvPr/>
        </p:nvSpPr>
        <p:spPr>
          <a:xfrm>
            <a:off x="1365813" y="4391173"/>
            <a:ext cx="3565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战术上重视敌人（积极准备）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2F7A9B-DF6B-415F-A61D-5238953388CE}"/>
              </a:ext>
            </a:extLst>
          </p:cNvPr>
          <p:cNvSpPr txBox="1"/>
          <p:nvPr/>
        </p:nvSpPr>
        <p:spPr>
          <a:xfrm>
            <a:off x="228601" y="6418687"/>
            <a:ext cx="6855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https://github.com/LuXiwen1999/CUMT_StudyFiles</a:t>
            </a:r>
          </a:p>
        </p:txBody>
      </p:sp>
    </p:spTree>
    <p:extLst>
      <p:ext uri="{BB962C8B-B14F-4D97-AF65-F5344CB8AC3E}">
        <p14:creationId xmlns:p14="http://schemas.microsoft.com/office/powerpoint/2010/main" val="318137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B1AD1-D7D0-46C1-B70A-021E88C7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放平心态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D88B27-CCDB-42DB-8A32-1B2B2449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52B3-4E42-48C2-A49E-ED23521158DD}" type="datetime1">
              <a:rPr lang="zh-CN" altLang="en-US" smtClean="0"/>
              <a:t>2021/12/12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0E701B-84BE-45F6-9CD1-F3FEF55FFF91}"/>
              </a:ext>
            </a:extLst>
          </p:cNvPr>
          <p:cNvSpPr txBox="1"/>
          <p:nvPr/>
        </p:nvSpPr>
        <p:spPr>
          <a:xfrm>
            <a:off x="647700" y="2943448"/>
            <a:ext cx="80680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1.</a:t>
            </a:r>
            <a:r>
              <a:rPr lang="zh-CN" altLang="en-US" sz="2400" b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求则得之，舍则失之，是求有益于得也，求在我者也。</a:t>
            </a:r>
            <a:endParaRPr lang="en-US" altLang="zh-CN" sz="2400" b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/>
            <a:endParaRPr lang="zh-CN" altLang="en-US" sz="2400" b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altLang="zh-CN" sz="2400" b="0" dirty="0">
                <a:solidFill>
                  <a:srgbClr val="000000"/>
                </a:solidFill>
                <a:effectLst/>
                <a:latin typeface="unset"/>
              </a:rPr>
              <a:t>2.</a:t>
            </a:r>
            <a:r>
              <a:rPr lang="zh-CN" altLang="en-US" sz="2400" b="0" dirty="0">
                <a:solidFill>
                  <a:srgbClr val="000000"/>
                </a:solidFill>
                <a:effectLst/>
                <a:latin typeface="unset"/>
              </a:rPr>
              <a:t>求之有道，得之有命，是求无益于得也，求在外者也。</a:t>
            </a:r>
            <a:endParaRPr lang="zh-CN" altLang="en-US" sz="2400" b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zh-CN" altLang="en-US" sz="2400" b="0" dirty="0">
                <a:solidFill>
                  <a:srgbClr val="000000"/>
                </a:solidFill>
                <a:effectLst/>
                <a:latin typeface="unset"/>
              </a:rPr>
              <a:t>                                                                  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unset"/>
              </a:rPr>
              <a:t>   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unset"/>
              </a:rPr>
              <a:t>----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unset"/>
              </a:rPr>
              <a:t>孟子</a:t>
            </a:r>
            <a:endParaRPr lang="zh-CN" altLang="en-US" sz="2400" b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18A296-128E-4210-B546-B34164C77081}"/>
              </a:ext>
            </a:extLst>
          </p:cNvPr>
          <p:cNvSpPr txBox="1"/>
          <p:nvPr/>
        </p:nvSpPr>
        <p:spPr>
          <a:xfrm>
            <a:off x="240174" y="6414480"/>
            <a:ext cx="5790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https://www.bilibili.com/video/BV1hU4y1g7tn</a:t>
            </a:r>
          </a:p>
        </p:txBody>
      </p:sp>
    </p:spTree>
    <p:extLst>
      <p:ext uri="{BB962C8B-B14F-4D97-AF65-F5344CB8AC3E}">
        <p14:creationId xmlns:p14="http://schemas.microsoft.com/office/powerpoint/2010/main" val="142001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873DE-9DB3-4CAE-923E-CE18C6E3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Q/A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507DA3-6087-4935-9E60-8941A484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52B3-4E42-48C2-A49E-ED23521158DD}" type="datetime1">
              <a:rPr lang="zh-CN" altLang="en-US" smtClean="0"/>
              <a:t>2021/12/12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6F507D-D097-4F99-878E-56FEA1817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84" y="1414277"/>
            <a:ext cx="3725690" cy="463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24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6246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6246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6316</TotalTime>
  <Words>164</Words>
  <Application>Microsoft Office PowerPoint</Application>
  <PresentationFormat>全屏显示(4:3)</PresentationFormat>
  <Paragraphs>41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unset</vt:lpstr>
      <vt:lpstr>等线</vt:lpstr>
      <vt:lpstr>Arial</vt:lpstr>
      <vt:lpstr>Helvetica</vt:lpstr>
      <vt:lpstr>Office 主题​​</vt:lpstr>
      <vt:lpstr>保研经验分享</vt:lpstr>
      <vt:lpstr>缘分</vt:lpstr>
      <vt:lpstr>我的简历</vt:lpstr>
      <vt:lpstr>我的简历</vt:lpstr>
      <vt:lpstr>定位自己（17,16级）</vt:lpstr>
      <vt:lpstr>定位自己（15,14级）</vt:lpstr>
      <vt:lpstr>战略战术</vt:lpstr>
      <vt:lpstr>放平心态</vt:lpstr>
      <vt:lpstr>Q/A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Podcasting syndication services and university students: Why don't they subscribe?</dc:title>
  <dc:creator>陆 玺文</dc:creator>
  <cp:lastModifiedBy>陆 玺文</cp:lastModifiedBy>
  <cp:revision>43</cp:revision>
  <dcterms:created xsi:type="dcterms:W3CDTF">2021-10-17T15:39:59Z</dcterms:created>
  <dcterms:modified xsi:type="dcterms:W3CDTF">2021-12-12T11:14:31Z</dcterms:modified>
</cp:coreProperties>
</file>