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2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14"/>
  </p:normalViewPr>
  <p:slideViewPr>
    <p:cSldViewPr snapToGrid="0">
      <p:cViewPr>
        <p:scale>
          <a:sx n="114" d="100"/>
          <a:sy n="114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D9AA9-5DA0-9A44-99D0-722D84D0CFBE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E1D9B-3911-B34D-A59A-5B0497C100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60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E1D9B-3911-B34D-A59A-5B0497C100F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09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69B0-B0A5-4623-A74F-3ACD4F6ED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BCA7DE-4DD0-9B2F-2EC5-32447D75C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54B6B-0B49-35BD-9EB4-4C0B4DB0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F4AC2-B56D-33B2-E8D2-AA301389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65269-C1D9-9DA8-AAC4-E9278639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8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72E5D-8674-DC49-8320-615B97F2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A06A-3244-E580-D89D-FE9CF728A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59A9D-C0AD-3258-BF40-7A833DA9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E2494-8DCA-3259-F22C-C6D8292E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AC82-E584-C1F4-E169-A2373E9D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15896-6DE2-E862-E543-672B68DC6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48C5D-EA3C-BA8B-A5A9-1E4020CF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AF154-AECB-D794-A822-B4398C32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25CC1-3053-2B9B-D846-682AD933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6E1BA-59AA-68D2-B866-9838B456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2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035A5-9BB8-FC42-0DB4-A2F969F1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D47A-C5E1-3D39-37E3-50724DB1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1C639-7D94-4E4B-61F5-DA10741D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010AB-3E49-58EA-9193-FB7E933B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C3EB6-27F3-4312-021B-AA5366DA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49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47AD-F082-DC3E-1171-94BEB116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99127-91FF-B679-EDAF-E5C3B5CD1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85ADE-1D08-4C9F-456D-4B2AA3B5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E544F-7D43-043F-E1F0-D822F884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CB597-47DC-FF19-736A-4F927D3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53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75790-724C-CEE4-90C3-582D944C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8F7F6-D444-784D-7A57-B95738DFB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0D00C-0161-E80C-7FC5-EE0E3E1F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52641-31F4-9DF6-3A70-982689B1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388AB-84A9-8554-819A-4DC2F4F1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47504-6A4E-F599-C049-436FBC9F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63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52683-6242-869F-CCB6-1865AEF0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B6FA0-E1A3-8409-C5F1-4D014566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6B18F-2A8D-1158-E707-29FBA9B0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3EA6AD-6910-C8F5-2479-8D4BF96FD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4EB31C-E1DF-4F9E-2472-A07ADC530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901BC-69A6-692E-A361-4F09CD4F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83BFED-3D87-FA33-622A-E1E0332D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C4BED-993A-60D0-08E1-FE1F2487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1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746B4-370B-F4F6-ABB1-3321D6B0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AE8DE4-8FD4-D062-1D3F-91794E18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B2A9CA-9EC4-78C7-499B-FF4D1406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E27861-AFF9-E96C-10D0-DA75202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5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D569FD-1317-C64D-9BA0-5BD4F8CE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AD45B1-2142-02A8-E783-15019885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6D498-8D77-7C1F-6A4D-79225AF1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1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9FB56-0702-69B9-682C-A075F1D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DB77E-AD10-ED89-A01C-24504545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4369A-5634-4E52-EBF4-6CDA15A60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0D8AA-E4E6-EBBE-0766-A836CB0A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AE0CC-D27E-07E7-B482-89386092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AF877-684A-3298-D34C-1443F54F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20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39045-17B8-713E-C977-E5CAD3F6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0AD02-F289-5D1E-9BA5-19FDE145C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FC038-F5DA-3BC5-42BE-024C32100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5970C-565B-1973-68E3-83EE7902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48150-2389-31F1-2633-546E3B9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B5C16-5566-A648-7448-727528F7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8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55535-0255-1F9B-383C-B73FBBB1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A621B-29A7-6809-5B60-BDEF5BFF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1C93F-D21F-999D-F40D-F3AC1376E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2A7C-A634-264B-97D6-410720422B8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9C0A-FA42-5893-A935-91154D937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52AB5-D0BA-6F8F-B01F-7A4115F88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CD88-B0E1-D245-AE56-82F1F33D03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6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77511-9D24-D5BC-817E-91D0DDA01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/>
              <a:t>基于</a:t>
            </a:r>
            <a:r>
              <a:rPr kumimoji="1" lang="en-US" altLang="zh-CN" sz="5400" dirty="0"/>
              <a:t>SBOM</a:t>
            </a:r>
            <a:r>
              <a:rPr kumimoji="1" lang="zh-CN" altLang="en-US" sz="5400" dirty="0"/>
              <a:t>的供应链安全管理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6D76AB-634F-615C-1C62-CC673E886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2024-09-27</a:t>
            </a:r>
            <a:r>
              <a:rPr kumimoji="1" lang="zh-CN" altLang="en-US" dirty="0"/>
              <a:t> 进度同步</a:t>
            </a:r>
          </a:p>
        </p:txBody>
      </p:sp>
    </p:spTree>
    <p:extLst>
      <p:ext uri="{BB962C8B-B14F-4D97-AF65-F5344CB8AC3E}">
        <p14:creationId xmlns:p14="http://schemas.microsoft.com/office/powerpoint/2010/main" val="64107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A1925-A855-3C7A-85BF-F50018AA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整体进度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67FAE1-3409-C1D6-C49C-2242F910D34B}"/>
              </a:ext>
            </a:extLst>
          </p:cNvPr>
          <p:cNvSpPr txBox="1"/>
          <p:nvPr/>
        </p:nvSpPr>
        <p:spPr>
          <a:xfrm>
            <a:off x="928340" y="1919165"/>
            <a:ext cx="5450158" cy="377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kumimoji="1" lang="en-US" altLang="zh-CN" sz="2800" u="sng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SCA</a:t>
            </a:r>
            <a:r>
              <a:rPr kumimoji="1" lang="zh-CN" altLang="en-US" sz="2800" u="sng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扫描器</a:t>
            </a:r>
            <a:endParaRPr kumimoji="1" lang="en-US" altLang="zh-CN" sz="2800" u="sng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chemeClr val="bg2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生成</a:t>
            </a:r>
            <a:r>
              <a:rPr kumimoji="1" lang="en-US" altLang="zh-CN" sz="2800" dirty="0">
                <a:solidFill>
                  <a:schemeClr val="bg2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SCA</a:t>
            </a:r>
            <a:r>
              <a:rPr kumimoji="1" lang="zh-CN" altLang="en-US" sz="2800" dirty="0">
                <a:solidFill>
                  <a:schemeClr val="bg2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报告</a:t>
            </a:r>
            <a:endParaRPr kumimoji="1" lang="en-US" altLang="zh-CN" sz="2800" dirty="0">
              <a:solidFill>
                <a:schemeClr val="bg2">
                  <a:lumMod val="7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chemeClr val="bg2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漏洞关联</a:t>
            </a:r>
            <a:endParaRPr kumimoji="1" lang="en-US" altLang="zh-CN" sz="2800" dirty="0">
              <a:solidFill>
                <a:schemeClr val="bg2">
                  <a:lumMod val="7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chemeClr val="bg2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漏洞影响评估</a:t>
            </a:r>
            <a:endParaRPr kumimoji="1" lang="en-US" altLang="zh-CN" sz="2800" dirty="0">
              <a:solidFill>
                <a:schemeClr val="bg2">
                  <a:lumMod val="7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chemeClr val="bg2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数据清洗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E6BA8D-F737-11A2-72C6-5C9E2A7A55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t="4722" r="1719" b="1657"/>
          <a:stretch>
            <a:fillRect/>
          </a:stretch>
        </p:blipFill>
        <p:spPr>
          <a:xfrm>
            <a:off x="5489091" y="1167610"/>
            <a:ext cx="5695582" cy="51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3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31778-8C6E-BCD4-8A6B-A88007D6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本月工作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52B3B-F676-2438-86D0-CA2A2968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环境搭建，熟悉</a:t>
            </a:r>
            <a:r>
              <a:rPr kumimoji="1" lang="en-US" altLang="zh-CN" dirty="0" err="1"/>
              <a:t>Bluck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duck</a:t>
            </a:r>
            <a:r>
              <a:rPr kumimoji="1" lang="zh-CN" altLang="en-US" dirty="0"/>
              <a:t>检测流程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从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上收集涉及车端、云端、手机端的测试样例并进行扫描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初步设计了</a:t>
            </a:r>
            <a:r>
              <a:rPr kumimoji="1" lang="en-US" altLang="zh-CN" dirty="0"/>
              <a:t>SCA</a:t>
            </a:r>
            <a:r>
              <a:rPr kumimoji="1" lang="zh-CN" altLang="en-US" dirty="0"/>
              <a:t>检测结果数据库</a:t>
            </a:r>
            <a:r>
              <a:rPr kumimoji="1" lang="en-US" altLang="zh-CN" dirty="0"/>
              <a:t> (</a:t>
            </a:r>
            <a:r>
              <a:rPr kumimoji="1" lang="zh-CN" altLang="en-US" dirty="0"/>
              <a:t>检测结果尚未解析入库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1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00874-71F8-3CAB-0E9D-1B1D08ED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开源项目收集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B2916-FEB0-980B-53BF-F4325BB1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车端：</a:t>
            </a:r>
            <a:r>
              <a:rPr kumimoji="1" lang="en-US" altLang="zh-CN" dirty="0"/>
              <a:t>apollo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云端：</a:t>
            </a:r>
            <a:r>
              <a:rPr kumimoji="1" lang="en-US" altLang="zh-CN" dirty="0"/>
              <a:t>k8s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手机端：</a:t>
            </a:r>
            <a:r>
              <a:rPr kumimoji="1" lang="en-US" altLang="zh-CN" dirty="0"/>
              <a:t>signal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0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64049-16FB-87AC-58E5-75CAB1A1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扫描结果展示</a:t>
            </a:r>
            <a:r>
              <a:rPr kumimoji="1" lang="en-US" altLang="zh-CN" dirty="0"/>
              <a:t>_Apollo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14618B-86CE-55F9-7753-56F5AE224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07" y="1568024"/>
            <a:ext cx="9706964" cy="4792814"/>
          </a:xfrm>
        </p:spPr>
      </p:pic>
    </p:spTree>
    <p:extLst>
      <p:ext uri="{BB962C8B-B14F-4D97-AF65-F5344CB8AC3E}">
        <p14:creationId xmlns:p14="http://schemas.microsoft.com/office/powerpoint/2010/main" val="80876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5771-4951-978B-1449-8D65273E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扫描结果展示</a:t>
            </a:r>
            <a:r>
              <a:rPr kumimoji="1" lang="en-US" altLang="zh-CN" dirty="0"/>
              <a:t>_Apollo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2EE46F-1641-CEDA-6120-752C3D8F0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297"/>
          <a:stretch/>
        </p:blipFill>
        <p:spPr>
          <a:xfrm>
            <a:off x="2182672" y="1591448"/>
            <a:ext cx="7826655" cy="4433337"/>
          </a:xfrm>
        </p:spPr>
      </p:pic>
    </p:spTree>
    <p:extLst>
      <p:ext uri="{BB962C8B-B14F-4D97-AF65-F5344CB8AC3E}">
        <p14:creationId xmlns:p14="http://schemas.microsoft.com/office/powerpoint/2010/main" val="232710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8644D-59B7-0EA2-7429-FC44277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B22482-B1D8-FC77-E86E-6AECBA324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91093"/>
            <a:ext cx="7284839" cy="390790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265C3B-ADF3-7352-D142-07CDFC325AC0}"/>
              </a:ext>
            </a:extLst>
          </p:cNvPr>
          <p:cNvSpPr txBox="1"/>
          <p:nvPr/>
        </p:nvSpPr>
        <p:spPr>
          <a:xfrm>
            <a:off x="838200" y="150602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Tables</a:t>
            </a:r>
            <a:r>
              <a:rPr kumimoji="1"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8077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A74D7-DEE1-9E3D-6790-D950DED4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C12777-5B47-5449-59B6-FD837FC3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1"/>
            <a:ext cx="7543800" cy="1917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5B9FE5-EC34-0301-526B-DA8F12ECFF4C}"/>
              </a:ext>
            </a:extLst>
          </p:cNvPr>
          <p:cNvSpPr txBox="1"/>
          <p:nvPr/>
        </p:nvSpPr>
        <p:spPr>
          <a:xfrm>
            <a:off x="838200" y="150602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projects: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6EC633-360D-7ACF-396B-3A59DFC0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456"/>
            <a:ext cx="7772400" cy="18356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7DF033-B088-605D-C0EE-61487958CD77}"/>
              </a:ext>
            </a:extLst>
          </p:cNvPr>
          <p:cNvSpPr txBox="1"/>
          <p:nvPr/>
        </p:nvSpPr>
        <p:spPr>
          <a:xfrm>
            <a:off x="838199" y="41866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scans: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10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A74D7-DEE1-9E3D-6790-D950DED4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5B9FE5-EC34-0301-526B-DA8F12ECFF4C}"/>
              </a:ext>
            </a:extLst>
          </p:cNvPr>
          <p:cNvSpPr txBox="1"/>
          <p:nvPr/>
        </p:nvSpPr>
        <p:spPr>
          <a:xfrm>
            <a:off x="838200" y="150602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components: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7DF033-B088-605D-C0EE-61487958CD77}"/>
              </a:ext>
            </a:extLst>
          </p:cNvPr>
          <p:cNvSpPr txBox="1"/>
          <p:nvPr/>
        </p:nvSpPr>
        <p:spPr>
          <a:xfrm>
            <a:off x="838199" y="418661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vulnerabilities: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D89729-9299-1235-31C2-EEE6BDBC4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0"/>
          <a:stretch/>
        </p:blipFill>
        <p:spPr>
          <a:xfrm>
            <a:off x="838199" y="1940035"/>
            <a:ext cx="7772400" cy="21265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F64B6E-E16B-5ED7-BFDF-3ECDC3F3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75929"/>
            <a:ext cx="7772400" cy="20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7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107</Words>
  <Application>Microsoft Macintosh PowerPoint</Application>
  <PresentationFormat>宽屏</PresentationFormat>
  <Paragraphs>27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</vt:lpstr>
      <vt:lpstr>等线 Light</vt:lpstr>
      <vt:lpstr>Arial</vt:lpstr>
      <vt:lpstr>Office 主题​​</vt:lpstr>
      <vt:lpstr>基于SBOM的供应链安全管理</vt:lpstr>
      <vt:lpstr>整体进度</vt:lpstr>
      <vt:lpstr>本月工作</vt:lpstr>
      <vt:lpstr>开源项目收集</vt:lpstr>
      <vt:lpstr>扫描结果展示_Apollo</vt:lpstr>
      <vt:lpstr>扫描结果展示_Apollo</vt:lpstr>
      <vt:lpstr>数据库设计</vt:lpstr>
      <vt:lpstr>数据库设计</vt:lpstr>
      <vt:lpstr>数据库设计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基于SBOM的供应链安全管理</dc:title>
  <dc:creator>兽 困</dc:creator>
  <cp:lastModifiedBy>兽 困</cp:lastModifiedBy>
  <cp:revision>16</cp:revision>
  <dcterms:created xsi:type="dcterms:W3CDTF">2024-09-26T02:20:17Z</dcterms:created>
  <dcterms:modified xsi:type="dcterms:W3CDTF">2024-09-26T06:14:23Z</dcterms:modified>
</cp:coreProperties>
</file>