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28230-35D0-47F1-8662-7A35C4BAF49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0C25839-D231-4AB6-97F4-DF71485C3686}">
      <dgm:prSet/>
      <dgm:spPr/>
      <dgm:t>
        <a:bodyPr/>
        <a:lstStyle/>
        <a:p>
          <a:r>
            <a:rPr lang="en-US" dirty="0"/>
            <a:t>Create a normal Bot</a:t>
          </a:r>
        </a:p>
      </dgm:t>
    </dgm:pt>
    <dgm:pt modelId="{69F97481-671D-42CC-94FA-37AA191C0881}" type="parTrans" cxnId="{FA776338-54B2-4B8A-91C9-33D8C22AB205}">
      <dgm:prSet/>
      <dgm:spPr/>
      <dgm:t>
        <a:bodyPr/>
        <a:lstStyle/>
        <a:p>
          <a:endParaRPr lang="en-US"/>
        </a:p>
      </dgm:t>
    </dgm:pt>
    <dgm:pt modelId="{9C0E264F-A9BE-4ABA-A214-06396AA7DDD9}" type="sibTrans" cxnId="{FA776338-54B2-4B8A-91C9-33D8C22AB20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EA60A29-FB09-471C-A2BC-02EE154A88DF}">
      <dgm:prSet/>
      <dgm:spPr/>
      <dgm:t>
        <a:bodyPr/>
        <a:lstStyle/>
        <a:p>
          <a:r>
            <a:rPr lang="en-US" dirty="0"/>
            <a:t>Publish and Configure Direct Line API channel</a:t>
          </a:r>
        </a:p>
      </dgm:t>
    </dgm:pt>
    <dgm:pt modelId="{FABAD399-C96E-4567-B704-8E1CB73AA4D4}" type="parTrans" cxnId="{B451CF7E-5FD4-4BF9-978C-33F538CEB9AB}">
      <dgm:prSet/>
      <dgm:spPr/>
      <dgm:t>
        <a:bodyPr/>
        <a:lstStyle/>
        <a:p>
          <a:endParaRPr lang="en-US"/>
        </a:p>
      </dgm:t>
    </dgm:pt>
    <dgm:pt modelId="{7AF03580-6427-4643-A0FF-5EA2A5F4BFD0}" type="sibTrans" cxnId="{B451CF7E-5FD4-4BF9-978C-33F538CEB9A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05C21BE-A425-414D-AF3E-09F689AD1310}">
      <dgm:prSet/>
      <dgm:spPr/>
      <dgm:t>
        <a:bodyPr/>
        <a:lstStyle/>
        <a:p>
          <a:r>
            <a:rPr lang="en-US" dirty="0"/>
            <a:t>Capture the state change to a Storage Queue</a:t>
          </a:r>
        </a:p>
      </dgm:t>
    </dgm:pt>
    <dgm:pt modelId="{8B5C7C60-B22C-40FD-AD0B-30AAF351A602}" type="parTrans" cxnId="{033D44CB-0B4B-4CD0-8F0C-3AE190F950EF}">
      <dgm:prSet/>
      <dgm:spPr/>
      <dgm:t>
        <a:bodyPr/>
        <a:lstStyle/>
        <a:p>
          <a:endParaRPr lang="en-US"/>
        </a:p>
      </dgm:t>
    </dgm:pt>
    <dgm:pt modelId="{5C92C8C9-A1DE-4F3B-AA7F-9C0A9D505F8F}" type="sibTrans" cxnId="{033D44CB-0B4B-4CD0-8F0C-3AE190F950E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45A9847-AC52-45EF-B8A7-7A51282125E3}">
      <dgm:prSet/>
      <dgm:spPr/>
      <dgm:t>
        <a:bodyPr/>
        <a:lstStyle/>
        <a:p>
          <a:r>
            <a:rPr lang="en-US" dirty="0"/>
            <a:t>Create Azure Function with Queue Trigger and Bot framework</a:t>
          </a:r>
        </a:p>
      </dgm:t>
    </dgm:pt>
    <dgm:pt modelId="{A1A49D98-EBC3-4358-A033-BD8FBCDA6C70}" type="parTrans" cxnId="{9424DE3B-4B0F-4136-9A28-E1C5D1B321E1}">
      <dgm:prSet/>
      <dgm:spPr/>
      <dgm:t>
        <a:bodyPr/>
        <a:lstStyle/>
        <a:p>
          <a:endParaRPr lang="en-US"/>
        </a:p>
      </dgm:t>
    </dgm:pt>
    <dgm:pt modelId="{E71BB1E0-C149-4BD3-A066-45D93B5D7FB8}" type="sibTrans" cxnId="{9424DE3B-4B0F-4136-9A28-E1C5D1B321E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84F769C-3A16-40D3-842B-1C7E161F69E9}">
      <dgm:prSet/>
      <dgm:spPr/>
      <dgm:t>
        <a:bodyPr/>
        <a:lstStyle/>
        <a:p>
          <a:r>
            <a:rPr lang="en-US" dirty="0"/>
            <a:t>Use Trigger event to respond to the User proactively</a:t>
          </a:r>
        </a:p>
      </dgm:t>
    </dgm:pt>
    <dgm:pt modelId="{26C8829B-D933-4759-B612-1EFED7BE4D0F}" type="parTrans" cxnId="{9D2905C5-0F7B-4FEC-A058-3E173EDD9901}">
      <dgm:prSet/>
      <dgm:spPr/>
      <dgm:t>
        <a:bodyPr/>
        <a:lstStyle/>
        <a:p>
          <a:endParaRPr lang="en-US"/>
        </a:p>
      </dgm:t>
    </dgm:pt>
    <dgm:pt modelId="{064FC138-813D-414E-9740-E6DD771D057A}" type="sibTrans" cxnId="{9D2905C5-0F7B-4FEC-A058-3E173EDD990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173F562-940B-4ACC-AE13-A39639CF6FCA}" type="pres">
      <dgm:prSet presAssocID="{44D28230-35D0-47F1-8662-7A35C4BAF491}" presName="Name0" presStyleCnt="0">
        <dgm:presLayoutVars>
          <dgm:animLvl val="lvl"/>
          <dgm:resizeHandles val="exact"/>
        </dgm:presLayoutVars>
      </dgm:prSet>
      <dgm:spPr/>
    </dgm:pt>
    <dgm:pt modelId="{0671E343-F7EB-49C3-B5B6-D94A798CDD96}" type="pres">
      <dgm:prSet presAssocID="{10C25839-D231-4AB6-97F4-DF71485C3686}" presName="compositeNode" presStyleCnt="0">
        <dgm:presLayoutVars>
          <dgm:bulletEnabled val="1"/>
        </dgm:presLayoutVars>
      </dgm:prSet>
      <dgm:spPr/>
    </dgm:pt>
    <dgm:pt modelId="{98EE6DCF-291C-4EAE-9AD4-E34F8C96E2EC}" type="pres">
      <dgm:prSet presAssocID="{10C25839-D231-4AB6-97F4-DF71485C3686}" presName="bgRect" presStyleLbl="bgAccFollowNode1" presStyleIdx="0" presStyleCnt="5"/>
      <dgm:spPr/>
    </dgm:pt>
    <dgm:pt modelId="{9A7DD562-BB75-4F1C-B148-8704CCC2CB17}" type="pres">
      <dgm:prSet presAssocID="{9C0E264F-A9BE-4ABA-A214-06396AA7DDD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7C00DE02-E09C-482B-AE0D-CC6E4444EEA0}" type="pres">
      <dgm:prSet presAssocID="{10C25839-D231-4AB6-97F4-DF71485C3686}" presName="bottomLine" presStyleLbl="alignNode1" presStyleIdx="1" presStyleCnt="10">
        <dgm:presLayoutVars/>
      </dgm:prSet>
      <dgm:spPr/>
    </dgm:pt>
    <dgm:pt modelId="{2240D97D-891C-4657-B767-7E2A1BAB9A67}" type="pres">
      <dgm:prSet presAssocID="{10C25839-D231-4AB6-97F4-DF71485C3686}" presName="nodeText" presStyleLbl="bgAccFollowNode1" presStyleIdx="0" presStyleCnt="5">
        <dgm:presLayoutVars>
          <dgm:bulletEnabled val="1"/>
        </dgm:presLayoutVars>
      </dgm:prSet>
      <dgm:spPr/>
    </dgm:pt>
    <dgm:pt modelId="{7800A53B-57F3-45D7-8EC9-908D27B3A316}" type="pres">
      <dgm:prSet presAssocID="{9C0E264F-A9BE-4ABA-A214-06396AA7DDD9}" presName="sibTrans" presStyleCnt="0"/>
      <dgm:spPr/>
    </dgm:pt>
    <dgm:pt modelId="{4BAC190E-26FA-4E38-9079-327EB69A3BEA}" type="pres">
      <dgm:prSet presAssocID="{3EA60A29-FB09-471C-A2BC-02EE154A88DF}" presName="compositeNode" presStyleCnt="0">
        <dgm:presLayoutVars>
          <dgm:bulletEnabled val="1"/>
        </dgm:presLayoutVars>
      </dgm:prSet>
      <dgm:spPr/>
    </dgm:pt>
    <dgm:pt modelId="{E645063A-2FA9-4A22-9F83-6B7B12648C0D}" type="pres">
      <dgm:prSet presAssocID="{3EA60A29-FB09-471C-A2BC-02EE154A88DF}" presName="bgRect" presStyleLbl="bgAccFollowNode1" presStyleIdx="1" presStyleCnt="5"/>
      <dgm:spPr/>
    </dgm:pt>
    <dgm:pt modelId="{E09F85E1-C875-4CDD-9010-A6BF33BFC6A6}" type="pres">
      <dgm:prSet presAssocID="{7AF03580-6427-4643-A0FF-5EA2A5F4BFD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3E7D8D36-24BD-43FD-A941-54DF5202B6C2}" type="pres">
      <dgm:prSet presAssocID="{3EA60A29-FB09-471C-A2BC-02EE154A88DF}" presName="bottomLine" presStyleLbl="alignNode1" presStyleIdx="3" presStyleCnt="10">
        <dgm:presLayoutVars/>
      </dgm:prSet>
      <dgm:spPr/>
    </dgm:pt>
    <dgm:pt modelId="{5A7FF7B4-1560-4CC2-8266-0EB632812E05}" type="pres">
      <dgm:prSet presAssocID="{3EA60A29-FB09-471C-A2BC-02EE154A88DF}" presName="nodeText" presStyleLbl="bgAccFollowNode1" presStyleIdx="1" presStyleCnt="5">
        <dgm:presLayoutVars>
          <dgm:bulletEnabled val="1"/>
        </dgm:presLayoutVars>
      </dgm:prSet>
      <dgm:spPr/>
    </dgm:pt>
    <dgm:pt modelId="{0EB54D70-F909-4D66-A1E8-2986B96AC369}" type="pres">
      <dgm:prSet presAssocID="{7AF03580-6427-4643-A0FF-5EA2A5F4BFD0}" presName="sibTrans" presStyleCnt="0"/>
      <dgm:spPr/>
    </dgm:pt>
    <dgm:pt modelId="{98BBF1EA-1A94-4527-AB2C-04B3D8B6D135}" type="pres">
      <dgm:prSet presAssocID="{C05C21BE-A425-414D-AF3E-09F689AD1310}" presName="compositeNode" presStyleCnt="0">
        <dgm:presLayoutVars>
          <dgm:bulletEnabled val="1"/>
        </dgm:presLayoutVars>
      </dgm:prSet>
      <dgm:spPr/>
    </dgm:pt>
    <dgm:pt modelId="{2B875E7A-3093-48AE-AE6A-C0F2A7E4D642}" type="pres">
      <dgm:prSet presAssocID="{C05C21BE-A425-414D-AF3E-09F689AD1310}" presName="bgRect" presStyleLbl="bgAccFollowNode1" presStyleIdx="2" presStyleCnt="5"/>
      <dgm:spPr/>
    </dgm:pt>
    <dgm:pt modelId="{A3F92FEF-8F0A-4014-826E-6F26FE6F4F4F}" type="pres">
      <dgm:prSet presAssocID="{5C92C8C9-A1DE-4F3B-AA7F-9C0A9D505F8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74E9FBFB-75B4-424D-BDAE-393B5123FB96}" type="pres">
      <dgm:prSet presAssocID="{C05C21BE-A425-414D-AF3E-09F689AD1310}" presName="bottomLine" presStyleLbl="alignNode1" presStyleIdx="5" presStyleCnt="10">
        <dgm:presLayoutVars/>
      </dgm:prSet>
      <dgm:spPr/>
    </dgm:pt>
    <dgm:pt modelId="{ADFDA3C1-9725-4B43-AA6F-8E97D5E43098}" type="pres">
      <dgm:prSet presAssocID="{C05C21BE-A425-414D-AF3E-09F689AD1310}" presName="nodeText" presStyleLbl="bgAccFollowNode1" presStyleIdx="2" presStyleCnt="5">
        <dgm:presLayoutVars>
          <dgm:bulletEnabled val="1"/>
        </dgm:presLayoutVars>
      </dgm:prSet>
      <dgm:spPr/>
    </dgm:pt>
    <dgm:pt modelId="{56FD0729-BF8F-4D11-8A85-8003FECF2BD9}" type="pres">
      <dgm:prSet presAssocID="{5C92C8C9-A1DE-4F3B-AA7F-9C0A9D505F8F}" presName="sibTrans" presStyleCnt="0"/>
      <dgm:spPr/>
    </dgm:pt>
    <dgm:pt modelId="{3C34AA8F-2D55-4547-8FD4-B61A7FF51860}" type="pres">
      <dgm:prSet presAssocID="{245A9847-AC52-45EF-B8A7-7A51282125E3}" presName="compositeNode" presStyleCnt="0">
        <dgm:presLayoutVars>
          <dgm:bulletEnabled val="1"/>
        </dgm:presLayoutVars>
      </dgm:prSet>
      <dgm:spPr/>
    </dgm:pt>
    <dgm:pt modelId="{50616CA0-0867-4972-A7C4-4C8AE1458D67}" type="pres">
      <dgm:prSet presAssocID="{245A9847-AC52-45EF-B8A7-7A51282125E3}" presName="bgRect" presStyleLbl="bgAccFollowNode1" presStyleIdx="3" presStyleCnt="5"/>
      <dgm:spPr/>
    </dgm:pt>
    <dgm:pt modelId="{0EDAA63D-FD05-4461-A38F-B94790B2E337}" type="pres">
      <dgm:prSet presAssocID="{E71BB1E0-C149-4BD3-A066-45D93B5D7FB8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0EA00016-53A2-41CB-A908-D52B15CBC4AD}" type="pres">
      <dgm:prSet presAssocID="{245A9847-AC52-45EF-B8A7-7A51282125E3}" presName="bottomLine" presStyleLbl="alignNode1" presStyleIdx="7" presStyleCnt="10">
        <dgm:presLayoutVars/>
      </dgm:prSet>
      <dgm:spPr/>
    </dgm:pt>
    <dgm:pt modelId="{AAFF4CF8-6A3E-4923-B282-1692D0A4AD04}" type="pres">
      <dgm:prSet presAssocID="{245A9847-AC52-45EF-B8A7-7A51282125E3}" presName="nodeText" presStyleLbl="bgAccFollowNode1" presStyleIdx="3" presStyleCnt="5">
        <dgm:presLayoutVars>
          <dgm:bulletEnabled val="1"/>
        </dgm:presLayoutVars>
      </dgm:prSet>
      <dgm:spPr/>
    </dgm:pt>
    <dgm:pt modelId="{3E50A849-D53A-4FCC-A957-ED0ADB168329}" type="pres">
      <dgm:prSet presAssocID="{E71BB1E0-C149-4BD3-A066-45D93B5D7FB8}" presName="sibTrans" presStyleCnt="0"/>
      <dgm:spPr/>
    </dgm:pt>
    <dgm:pt modelId="{B1A65F8D-F0EB-4241-AE69-67E1C6542E58}" type="pres">
      <dgm:prSet presAssocID="{184F769C-3A16-40D3-842B-1C7E161F69E9}" presName="compositeNode" presStyleCnt="0">
        <dgm:presLayoutVars>
          <dgm:bulletEnabled val="1"/>
        </dgm:presLayoutVars>
      </dgm:prSet>
      <dgm:spPr/>
    </dgm:pt>
    <dgm:pt modelId="{CE7AC943-322B-47BC-8FD3-0992C5633853}" type="pres">
      <dgm:prSet presAssocID="{184F769C-3A16-40D3-842B-1C7E161F69E9}" presName="bgRect" presStyleLbl="bgAccFollowNode1" presStyleIdx="4" presStyleCnt="5"/>
      <dgm:spPr/>
    </dgm:pt>
    <dgm:pt modelId="{AD0E54A6-9046-452C-B861-54218BD49342}" type="pres">
      <dgm:prSet presAssocID="{064FC138-813D-414E-9740-E6DD771D057A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226AE3E-2BA7-4CC2-ABDD-F9217F081B4D}" type="pres">
      <dgm:prSet presAssocID="{184F769C-3A16-40D3-842B-1C7E161F69E9}" presName="bottomLine" presStyleLbl="alignNode1" presStyleIdx="9" presStyleCnt="10">
        <dgm:presLayoutVars/>
      </dgm:prSet>
      <dgm:spPr/>
    </dgm:pt>
    <dgm:pt modelId="{D445FF69-04D3-45C4-A0FB-4C5EC7A1CE4F}" type="pres">
      <dgm:prSet presAssocID="{184F769C-3A16-40D3-842B-1C7E161F69E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3487B0B-EB3D-4C92-9E4C-016C692694C8}" type="presOf" srcId="{184F769C-3A16-40D3-842B-1C7E161F69E9}" destId="{CE7AC943-322B-47BC-8FD3-0992C5633853}" srcOrd="0" destOrd="0" presId="urn:microsoft.com/office/officeart/2016/7/layout/BasicLinearProcessNumbered"/>
    <dgm:cxn modelId="{0C6BDF0B-BFC2-479D-A2A1-478DD934A05A}" type="presOf" srcId="{10C25839-D231-4AB6-97F4-DF71485C3686}" destId="{2240D97D-891C-4657-B767-7E2A1BAB9A67}" srcOrd="1" destOrd="0" presId="urn:microsoft.com/office/officeart/2016/7/layout/BasicLinearProcessNumbered"/>
    <dgm:cxn modelId="{5C1A161D-CA99-44BB-9EF3-6D9B3A9507FD}" type="presOf" srcId="{245A9847-AC52-45EF-B8A7-7A51282125E3}" destId="{AAFF4CF8-6A3E-4923-B282-1692D0A4AD04}" srcOrd="1" destOrd="0" presId="urn:microsoft.com/office/officeart/2016/7/layout/BasicLinearProcessNumbered"/>
    <dgm:cxn modelId="{8FE49933-6487-4BC1-A1BF-98971B51489F}" type="presOf" srcId="{3EA60A29-FB09-471C-A2BC-02EE154A88DF}" destId="{E645063A-2FA9-4A22-9F83-6B7B12648C0D}" srcOrd="0" destOrd="0" presId="urn:microsoft.com/office/officeart/2016/7/layout/BasicLinearProcessNumbered"/>
    <dgm:cxn modelId="{FA776338-54B2-4B8A-91C9-33D8C22AB205}" srcId="{44D28230-35D0-47F1-8662-7A35C4BAF491}" destId="{10C25839-D231-4AB6-97F4-DF71485C3686}" srcOrd="0" destOrd="0" parTransId="{69F97481-671D-42CC-94FA-37AA191C0881}" sibTransId="{9C0E264F-A9BE-4ABA-A214-06396AA7DDD9}"/>
    <dgm:cxn modelId="{9424DE3B-4B0F-4136-9A28-E1C5D1B321E1}" srcId="{44D28230-35D0-47F1-8662-7A35C4BAF491}" destId="{245A9847-AC52-45EF-B8A7-7A51282125E3}" srcOrd="3" destOrd="0" parTransId="{A1A49D98-EBC3-4358-A033-BD8FBCDA6C70}" sibTransId="{E71BB1E0-C149-4BD3-A066-45D93B5D7FB8}"/>
    <dgm:cxn modelId="{A295213F-EA79-4CCD-8B69-C6FA0AE90AEA}" type="presOf" srcId="{064FC138-813D-414E-9740-E6DD771D057A}" destId="{AD0E54A6-9046-452C-B861-54218BD49342}" srcOrd="0" destOrd="0" presId="urn:microsoft.com/office/officeart/2016/7/layout/BasicLinearProcessNumbered"/>
    <dgm:cxn modelId="{C51CA173-AA3F-4AB3-A2D6-0F19AB297402}" type="presOf" srcId="{44D28230-35D0-47F1-8662-7A35C4BAF491}" destId="{E173F562-940B-4ACC-AE13-A39639CF6FCA}" srcOrd="0" destOrd="0" presId="urn:microsoft.com/office/officeart/2016/7/layout/BasicLinearProcessNumbered"/>
    <dgm:cxn modelId="{B9FD7D75-5970-453F-B49F-84A0CAC7E60C}" type="presOf" srcId="{9C0E264F-A9BE-4ABA-A214-06396AA7DDD9}" destId="{9A7DD562-BB75-4F1C-B148-8704CCC2CB17}" srcOrd="0" destOrd="0" presId="urn:microsoft.com/office/officeart/2016/7/layout/BasicLinearProcessNumbered"/>
    <dgm:cxn modelId="{A81E9459-B479-4559-A3E7-F6CC715BCE37}" type="presOf" srcId="{5C92C8C9-A1DE-4F3B-AA7F-9C0A9D505F8F}" destId="{A3F92FEF-8F0A-4014-826E-6F26FE6F4F4F}" srcOrd="0" destOrd="0" presId="urn:microsoft.com/office/officeart/2016/7/layout/BasicLinearProcessNumbered"/>
    <dgm:cxn modelId="{B451CF7E-5FD4-4BF9-978C-33F538CEB9AB}" srcId="{44D28230-35D0-47F1-8662-7A35C4BAF491}" destId="{3EA60A29-FB09-471C-A2BC-02EE154A88DF}" srcOrd="1" destOrd="0" parTransId="{FABAD399-C96E-4567-B704-8E1CB73AA4D4}" sibTransId="{7AF03580-6427-4643-A0FF-5EA2A5F4BFD0}"/>
    <dgm:cxn modelId="{00643083-7A7D-4375-B5FD-525ECA883265}" type="presOf" srcId="{E71BB1E0-C149-4BD3-A066-45D93B5D7FB8}" destId="{0EDAA63D-FD05-4461-A38F-B94790B2E337}" srcOrd="0" destOrd="0" presId="urn:microsoft.com/office/officeart/2016/7/layout/BasicLinearProcessNumbered"/>
    <dgm:cxn modelId="{EDB7C190-D266-4E01-9DEF-62473375EE9B}" type="presOf" srcId="{3EA60A29-FB09-471C-A2BC-02EE154A88DF}" destId="{5A7FF7B4-1560-4CC2-8266-0EB632812E05}" srcOrd="1" destOrd="0" presId="urn:microsoft.com/office/officeart/2016/7/layout/BasicLinearProcessNumbered"/>
    <dgm:cxn modelId="{E1F742A6-C349-45ED-A3C8-EA83B828A92D}" type="presOf" srcId="{184F769C-3A16-40D3-842B-1C7E161F69E9}" destId="{D445FF69-04D3-45C4-A0FB-4C5EC7A1CE4F}" srcOrd="1" destOrd="0" presId="urn:microsoft.com/office/officeart/2016/7/layout/BasicLinearProcessNumbered"/>
    <dgm:cxn modelId="{8A709CA9-FB20-4E73-92C7-F127562112B5}" type="presOf" srcId="{245A9847-AC52-45EF-B8A7-7A51282125E3}" destId="{50616CA0-0867-4972-A7C4-4C8AE1458D67}" srcOrd="0" destOrd="0" presId="urn:microsoft.com/office/officeart/2016/7/layout/BasicLinearProcessNumbered"/>
    <dgm:cxn modelId="{EDE716BC-A4FD-4E24-94E0-CD2A16BFF79F}" type="presOf" srcId="{7AF03580-6427-4643-A0FF-5EA2A5F4BFD0}" destId="{E09F85E1-C875-4CDD-9010-A6BF33BFC6A6}" srcOrd="0" destOrd="0" presId="urn:microsoft.com/office/officeart/2016/7/layout/BasicLinearProcessNumbered"/>
    <dgm:cxn modelId="{9D2905C5-0F7B-4FEC-A058-3E173EDD9901}" srcId="{44D28230-35D0-47F1-8662-7A35C4BAF491}" destId="{184F769C-3A16-40D3-842B-1C7E161F69E9}" srcOrd="4" destOrd="0" parTransId="{26C8829B-D933-4759-B612-1EFED7BE4D0F}" sibTransId="{064FC138-813D-414E-9740-E6DD771D057A}"/>
    <dgm:cxn modelId="{033D44CB-0B4B-4CD0-8F0C-3AE190F950EF}" srcId="{44D28230-35D0-47F1-8662-7A35C4BAF491}" destId="{C05C21BE-A425-414D-AF3E-09F689AD1310}" srcOrd="2" destOrd="0" parTransId="{8B5C7C60-B22C-40FD-AD0B-30AAF351A602}" sibTransId="{5C92C8C9-A1DE-4F3B-AA7F-9C0A9D505F8F}"/>
    <dgm:cxn modelId="{BF8348D7-3CAB-416C-BC04-4CAF2810CF36}" type="presOf" srcId="{C05C21BE-A425-414D-AF3E-09F689AD1310}" destId="{2B875E7A-3093-48AE-AE6A-C0F2A7E4D642}" srcOrd="0" destOrd="0" presId="urn:microsoft.com/office/officeart/2016/7/layout/BasicLinearProcessNumbered"/>
    <dgm:cxn modelId="{4AF6D6EA-1A7E-4D04-844F-ABD193814664}" type="presOf" srcId="{10C25839-D231-4AB6-97F4-DF71485C3686}" destId="{98EE6DCF-291C-4EAE-9AD4-E34F8C96E2EC}" srcOrd="0" destOrd="0" presId="urn:microsoft.com/office/officeart/2016/7/layout/BasicLinearProcessNumbered"/>
    <dgm:cxn modelId="{9623F7F3-791D-479C-A30C-2DDE04B938BB}" type="presOf" srcId="{C05C21BE-A425-414D-AF3E-09F689AD1310}" destId="{ADFDA3C1-9725-4B43-AA6F-8E97D5E43098}" srcOrd="1" destOrd="0" presId="urn:microsoft.com/office/officeart/2016/7/layout/BasicLinearProcessNumbered"/>
    <dgm:cxn modelId="{23E1F50B-5665-4339-8B22-B0A3B580043F}" type="presParOf" srcId="{E173F562-940B-4ACC-AE13-A39639CF6FCA}" destId="{0671E343-F7EB-49C3-B5B6-D94A798CDD96}" srcOrd="0" destOrd="0" presId="urn:microsoft.com/office/officeart/2016/7/layout/BasicLinearProcessNumbered"/>
    <dgm:cxn modelId="{CC76DE62-F58B-4D3D-BB9A-77EC8C12D5A3}" type="presParOf" srcId="{0671E343-F7EB-49C3-B5B6-D94A798CDD96}" destId="{98EE6DCF-291C-4EAE-9AD4-E34F8C96E2EC}" srcOrd="0" destOrd="0" presId="urn:microsoft.com/office/officeart/2016/7/layout/BasicLinearProcessNumbered"/>
    <dgm:cxn modelId="{1950CAF5-9051-4FB9-80B5-9F255434C79B}" type="presParOf" srcId="{0671E343-F7EB-49C3-B5B6-D94A798CDD96}" destId="{9A7DD562-BB75-4F1C-B148-8704CCC2CB17}" srcOrd="1" destOrd="0" presId="urn:microsoft.com/office/officeart/2016/7/layout/BasicLinearProcessNumbered"/>
    <dgm:cxn modelId="{E3F55ABD-03D6-4360-A325-32407831BAD8}" type="presParOf" srcId="{0671E343-F7EB-49C3-B5B6-D94A798CDD96}" destId="{7C00DE02-E09C-482B-AE0D-CC6E4444EEA0}" srcOrd="2" destOrd="0" presId="urn:microsoft.com/office/officeart/2016/7/layout/BasicLinearProcessNumbered"/>
    <dgm:cxn modelId="{A5D914BB-61B0-4710-BE23-CA8E28212CCD}" type="presParOf" srcId="{0671E343-F7EB-49C3-B5B6-D94A798CDD96}" destId="{2240D97D-891C-4657-B767-7E2A1BAB9A67}" srcOrd="3" destOrd="0" presId="urn:microsoft.com/office/officeart/2016/7/layout/BasicLinearProcessNumbered"/>
    <dgm:cxn modelId="{73D2E891-578B-44F9-9674-BC6CB0E5F555}" type="presParOf" srcId="{E173F562-940B-4ACC-AE13-A39639CF6FCA}" destId="{7800A53B-57F3-45D7-8EC9-908D27B3A316}" srcOrd="1" destOrd="0" presId="urn:microsoft.com/office/officeart/2016/7/layout/BasicLinearProcessNumbered"/>
    <dgm:cxn modelId="{438180D5-7C5F-4E13-A706-332ADAAB50B4}" type="presParOf" srcId="{E173F562-940B-4ACC-AE13-A39639CF6FCA}" destId="{4BAC190E-26FA-4E38-9079-327EB69A3BEA}" srcOrd="2" destOrd="0" presId="urn:microsoft.com/office/officeart/2016/7/layout/BasicLinearProcessNumbered"/>
    <dgm:cxn modelId="{165EAD78-087E-4B4E-A85F-16E3F0E3BBC1}" type="presParOf" srcId="{4BAC190E-26FA-4E38-9079-327EB69A3BEA}" destId="{E645063A-2FA9-4A22-9F83-6B7B12648C0D}" srcOrd="0" destOrd="0" presId="urn:microsoft.com/office/officeart/2016/7/layout/BasicLinearProcessNumbered"/>
    <dgm:cxn modelId="{DDBA3D6F-5D9E-4EA9-9495-9A487419F306}" type="presParOf" srcId="{4BAC190E-26FA-4E38-9079-327EB69A3BEA}" destId="{E09F85E1-C875-4CDD-9010-A6BF33BFC6A6}" srcOrd="1" destOrd="0" presId="urn:microsoft.com/office/officeart/2016/7/layout/BasicLinearProcessNumbered"/>
    <dgm:cxn modelId="{1C0B80FA-FE2D-422A-97BD-2561BF5BD302}" type="presParOf" srcId="{4BAC190E-26FA-4E38-9079-327EB69A3BEA}" destId="{3E7D8D36-24BD-43FD-A941-54DF5202B6C2}" srcOrd="2" destOrd="0" presId="urn:microsoft.com/office/officeart/2016/7/layout/BasicLinearProcessNumbered"/>
    <dgm:cxn modelId="{70EA0F06-2CF6-4B62-AD56-D6ACC576F26B}" type="presParOf" srcId="{4BAC190E-26FA-4E38-9079-327EB69A3BEA}" destId="{5A7FF7B4-1560-4CC2-8266-0EB632812E05}" srcOrd="3" destOrd="0" presId="urn:microsoft.com/office/officeart/2016/7/layout/BasicLinearProcessNumbered"/>
    <dgm:cxn modelId="{180CF54A-34CD-45DD-A87C-F208F29C9846}" type="presParOf" srcId="{E173F562-940B-4ACC-AE13-A39639CF6FCA}" destId="{0EB54D70-F909-4D66-A1E8-2986B96AC369}" srcOrd="3" destOrd="0" presId="urn:microsoft.com/office/officeart/2016/7/layout/BasicLinearProcessNumbered"/>
    <dgm:cxn modelId="{552038EB-4BE2-446B-BF91-15A304A28229}" type="presParOf" srcId="{E173F562-940B-4ACC-AE13-A39639CF6FCA}" destId="{98BBF1EA-1A94-4527-AB2C-04B3D8B6D135}" srcOrd="4" destOrd="0" presId="urn:microsoft.com/office/officeart/2016/7/layout/BasicLinearProcessNumbered"/>
    <dgm:cxn modelId="{006EC2E6-6EC0-4F24-99AF-86CED84F816A}" type="presParOf" srcId="{98BBF1EA-1A94-4527-AB2C-04B3D8B6D135}" destId="{2B875E7A-3093-48AE-AE6A-C0F2A7E4D642}" srcOrd="0" destOrd="0" presId="urn:microsoft.com/office/officeart/2016/7/layout/BasicLinearProcessNumbered"/>
    <dgm:cxn modelId="{A9E2E574-35FA-49B8-A85D-711FBB575DE4}" type="presParOf" srcId="{98BBF1EA-1A94-4527-AB2C-04B3D8B6D135}" destId="{A3F92FEF-8F0A-4014-826E-6F26FE6F4F4F}" srcOrd="1" destOrd="0" presId="urn:microsoft.com/office/officeart/2016/7/layout/BasicLinearProcessNumbered"/>
    <dgm:cxn modelId="{74A0B6C6-7E5C-47FF-9B1F-1DFD75B386EB}" type="presParOf" srcId="{98BBF1EA-1A94-4527-AB2C-04B3D8B6D135}" destId="{74E9FBFB-75B4-424D-BDAE-393B5123FB96}" srcOrd="2" destOrd="0" presId="urn:microsoft.com/office/officeart/2016/7/layout/BasicLinearProcessNumbered"/>
    <dgm:cxn modelId="{1C2818EF-ACEC-47AE-B4CA-B1C399B0794C}" type="presParOf" srcId="{98BBF1EA-1A94-4527-AB2C-04B3D8B6D135}" destId="{ADFDA3C1-9725-4B43-AA6F-8E97D5E43098}" srcOrd="3" destOrd="0" presId="urn:microsoft.com/office/officeart/2016/7/layout/BasicLinearProcessNumbered"/>
    <dgm:cxn modelId="{3659BFDB-8C61-4C66-BD10-BFD896D8DB81}" type="presParOf" srcId="{E173F562-940B-4ACC-AE13-A39639CF6FCA}" destId="{56FD0729-BF8F-4D11-8A85-8003FECF2BD9}" srcOrd="5" destOrd="0" presId="urn:microsoft.com/office/officeart/2016/7/layout/BasicLinearProcessNumbered"/>
    <dgm:cxn modelId="{5639FE30-04BB-4A54-AFBA-B4D49B6D804B}" type="presParOf" srcId="{E173F562-940B-4ACC-AE13-A39639CF6FCA}" destId="{3C34AA8F-2D55-4547-8FD4-B61A7FF51860}" srcOrd="6" destOrd="0" presId="urn:microsoft.com/office/officeart/2016/7/layout/BasicLinearProcessNumbered"/>
    <dgm:cxn modelId="{D119FD05-515E-45B9-ABBB-114F8B3BD0DC}" type="presParOf" srcId="{3C34AA8F-2D55-4547-8FD4-B61A7FF51860}" destId="{50616CA0-0867-4972-A7C4-4C8AE1458D67}" srcOrd="0" destOrd="0" presId="urn:microsoft.com/office/officeart/2016/7/layout/BasicLinearProcessNumbered"/>
    <dgm:cxn modelId="{D602DC63-1315-4DCE-8110-DEA887CF0782}" type="presParOf" srcId="{3C34AA8F-2D55-4547-8FD4-B61A7FF51860}" destId="{0EDAA63D-FD05-4461-A38F-B94790B2E337}" srcOrd="1" destOrd="0" presId="urn:microsoft.com/office/officeart/2016/7/layout/BasicLinearProcessNumbered"/>
    <dgm:cxn modelId="{7D1F589F-34D2-4D9B-A2E9-93FE562EA632}" type="presParOf" srcId="{3C34AA8F-2D55-4547-8FD4-B61A7FF51860}" destId="{0EA00016-53A2-41CB-A908-D52B15CBC4AD}" srcOrd="2" destOrd="0" presId="urn:microsoft.com/office/officeart/2016/7/layout/BasicLinearProcessNumbered"/>
    <dgm:cxn modelId="{1DE1BBD4-ADE8-487D-A57C-D5FFCC9B8327}" type="presParOf" srcId="{3C34AA8F-2D55-4547-8FD4-B61A7FF51860}" destId="{AAFF4CF8-6A3E-4923-B282-1692D0A4AD04}" srcOrd="3" destOrd="0" presId="urn:microsoft.com/office/officeart/2016/7/layout/BasicLinearProcessNumbered"/>
    <dgm:cxn modelId="{3BD6B91E-CB76-4F79-AB17-E3D10F6EB5CD}" type="presParOf" srcId="{E173F562-940B-4ACC-AE13-A39639CF6FCA}" destId="{3E50A849-D53A-4FCC-A957-ED0ADB168329}" srcOrd="7" destOrd="0" presId="urn:microsoft.com/office/officeart/2016/7/layout/BasicLinearProcessNumbered"/>
    <dgm:cxn modelId="{DA864AB9-41EA-4A60-AF43-23C4E59F69E2}" type="presParOf" srcId="{E173F562-940B-4ACC-AE13-A39639CF6FCA}" destId="{B1A65F8D-F0EB-4241-AE69-67E1C6542E58}" srcOrd="8" destOrd="0" presId="urn:microsoft.com/office/officeart/2016/7/layout/BasicLinearProcessNumbered"/>
    <dgm:cxn modelId="{4E2F5BE6-B89B-46DA-BA3C-54D51AAABF39}" type="presParOf" srcId="{B1A65F8D-F0EB-4241-AE69-67E1C6542E58}" destId="{CE7AC943-322B-47BC-8FD3-0992C5633853}" srcOrd="0" destOrd="0" presId="urn:microsoft.com/office/officeart/2016/7/layout/BasicLinearProcessNumbered"/>
    <dgm:cxn modelId="{CF4AB089-28EF-4199-9167-E2A0B18EC472}" type="presParOf" srcId="{B1A65F8D-F0EB-4241-AE69-67E1C6542E58}" destId="{AD0E54A6-9046-452C-B861-54218BD49342}" srcOrd="1" destOrd="0" presId="urn:microsoft.com/office/officeart/2016/7/layout/BasicLinearProcessNumbered"/>
    <dgm:cxn modelId="{FCC40F43-F755-4A9E-92AE-DB21F0A3F4B9}" type="presParOf" srcId="{B1A65F8D-F0EB-4241-AE69-67E1C6542E58}" destId="{1226AE3E-2BA7-4CC2-ABDD-F9217F081B4D}" srcOrd="2" destOrd="0" presId="urn:microsoft.com/office/officeart/2016/7/layout/BasicLinearProcessNumbered"/>
    <dgm:cxn modelId="{7288AC67-D61E-4C74-A0AC-6E3424D24ED3}" type="presParOf" srcId="{B1A65F8D-F0EB-4241-AE69-67E1C6542E58}" destId="{D445FF69-04D3-45C4-A0FB-4C5EC7A1CE4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E6DCF-291C-4EAE-9AD4-E34F8C96E2EC}">
      <dsp:nvSpPr>
        <dsp:cNvPr id="0" name=""/>
        <dsp:cNvSpPr/>
      </dsp:nvSpPr>
      <dsp:spPr>
        <a:xfrm>
          <a:off x="3594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normal Bot</a:t>
          </a:r>
        </a:p>
      </dsp:txBody>
      <dsp:txXfrm>
        <a:off x="3594" y="1713558"/>
        <a:ext cx="1946002" cy="1634641"/>
      </dsp:txXfrm>
    </dsp:sp>
    <dsp:sp modelId="{9A7DD562-BB75-4F1C-B148-8704CCC2CB17}">
      <dsp:nvSpPr>
        <dsp:cNvPr id="0" name=""/>
        <dsp:cNvSpPr/>
      </dsp:nvSpPr>
      <dsp:spPr>
        <a:xfrm>
          <a:off x="567934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070419"/>
        <a:ext cx="577932" cy="577932"/>
      </dsp:txXfrm>
    </dsp:sp>
    <dsp:sp modelId="{7C00DE02-E09C-482B-AE0D-CC6E4444EEA0}">
      <dsp:nvSpPr>
        <dsp:cNvPr id="0" name=""/>
        <dsp:cNvSpPr/>
      </dsp:nvSpPr>
      <dsp:spPr>
        <a:xfrm>
          <a:off x="3594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5063A-2FA9-4A22-9F83-6B7B12648C0D}">
      <dsp:nvSpPr>
        <dsp:cNvPr id="0" name=""/>
        <dsp:cNvSpPr/>
      </dsp:nvSpPr>
      <dsp:spPr>
        <a:xfrm>
          <a:off x="2144196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Publish and Configure Direct Line API channel</a:t>
          </a:r>
        </a:p>
      </dsp:txBody>
      <dsp:txXfrm>
        <a:off x="2144196" y="1713558"/>
        <a:ext cx="1946002" cy="1634641"/>
      </dsp:txXfrm>
    </dsp:sp>
    <dsp:sp modelId="{E09F85E1-C875-4CDD-9010-A6BF33BFC6A6}">
      <dsp:nvSpPr>
        <dsp:cNvPr id="0" name=""/>
        <dsp:cNvSpPr/>
      </dsp:nvSpPr>
      <dsp:spPr>
        <a:xfrm>
          <a:off x="2708537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070419"/>
        <a:ext cx="577932" cy="577932"/>
      </dsp:txXfrm>
    </dsp:sp>
    <dsp:sp modelId="{3E7D8D36-24BD-43FD-A941-54DF5202B6C2}">
      <dsp:nvSpPr>
        <dsp:cNvPr id="0" name=""/>
        <dsp:cNvSpPr/>
      </dsp:nvSpPr>
      <dsp:spPr>
        <a:xfrm>
          <a:off x="2144196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75E7A-3093-48AE-AE6A-C0F2A7E4D642}">
      <dsp:nvSpPr>
        <dsp:cNvPr id="0" name=""/>
        <dsp:cNvSpPr/>
      </dsp:nvSpPr>
      <dsp:spPr>
        <a:xfrm>
          <a:off x="4284798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Capture the state change to a Storage Queue</a:t>
          </a:r>
        </a:p>
      </dsp:txBody>
      <dsp:txXfrm>
        <a:off x="4284798" y="1713558"/>
        <a:ext cx="1946002" cy="1634641"/>
      </dsp:txXfrm>
    </dsp:sp>
    <dsp:sp modelId="{A3F92FEF-8F0A-4014-826E-6F26FE6F4F4F}">
      <dsp:nvSpPr>
        <dsp:cNvPr id="0" name=""/>
        <dsp:cNvSpPr/>
      </dsp:nvSpPr>
      <dsp:spPr>
        <a:xfrm>
          <a:off x="4849139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070419"/>
        <a:ext cx="577932" cy="577932"/>
      </dsp:txXfrm>
    </dsp:sp>
    <dsp:sp modelId="{74E9FBFB-75B4-424D-BDAE-393B5123FB96}">
      <dsp:nvSpPr>
        <dsp:cNvPr id="0" name=""/>
        <dsp:cNvSpPr/>
      </dsp:nvSpPr>
      <dsp:spPr>
        <a:xfrm>
          <a:off x="4284798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16CA0-0867-4972-A7C4-4C8AE1458D67}">
      <dsp:nvSpPr>
        <dsp:cNvPr id="0" name=""/>
        <dsp:cNvSpPr/>
      </dsp:nvSpPr>
      <dsp:spPr>
        <a:xfrm>
          <a:off x="6425401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Azure Function with Queue Trigger and Bot framework</a:t>
          </a:r>
        </a:p>
      </dsp:txBody>
      <dsp:txXfrm>
        <a:off x="6425401" y="1713558"/>
        <a:ext cx="1946002" cy="1634641"/>
      </dsp:txXfrm>
    </dsp:sp>
    <dsp:sp modelId="{0EDAA63D-FD05-4461-A38F-B94790B2E337}">
      <dsp:nvSpPr>
        <dsp:cNvPr id="0" name=""/>
        <dsp:cNvSpPr/>
      </dsp:nvSpPr>
      <dsp:spPr>
        <a:xfrm>
          <a:off x="6989741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070419"/>
        <a:ext cx="577932" cy="577932"/>
      </dsp:txXfrm>
    </dsp:sp>
    <dsp:sp modelId="{0EA00016-53A2-41CB-A908-D52B15CBC4AD}">
      <dsp:nvSpPr>
        <dsp:cNvPr id="0" name=""/>
        <dsp:cNvSpPr/>
      </dsp:nvSpPr>
      <dsp:spPr>
        <a:xfrm>
          <a:off x="6425401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AC943-322B-47BC-8FD3-0992C5633853}">
      <dsp:nvSpPr>
        <dsp:cNvPr id="0" name=""/>
        <dsp:cNvSpPr/>
      </dsp:nvSpPr>
      <dsp:spPr>
        <a:xfrm>
          <a:off x="8566003" y="678285"/>
          <a:ext cx="1946002" cy="27244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Trigger event to respond to the User proactively</a:t>
          </a:r>
        </a:p>
      </dsp:txBody>
      <dsp:txXfrm>
        <a:off x="8566003" y="1713558"/>
        <a:ext cx="1946002" cy="1634641"/>
      </dsp:txXfrm>
    </dsp:sp>
    <dsp:sp modelId="{AD0E54A6-9046-452C-B861-54218BD49342}">
      <dsp:nvSpPr>
        <dsp:cNvPr id="0" name=""/>
        <dsp:cNvSpPr/>
      </dsp:nvSpPr>
      <dsp:spPr>
        <a:xfrm>
          <a:off x="9130344" y="950725"/>
          <a:ext cx="817320" cy="8173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070419"/>
        <a:ext cx="577932" cy="577932"/>
      </dsp:txXfrm>
    </dsp:sp>
    <dsp:sp modelId="{1226AE3E-2BA7-4CC2-ABDD-F9217F081B4D}">
      <dsp:nvSpPr>
        <dsp:cNvPr id="0" name=""/>
        <dsp:cNvSpPr/>
      </dsp:nvSpPr>
      <dsp:spPr>
        <a:xfrm>
          <a:off x="8566003" y="3402616"/>
          <a:ext cx="1946002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6D7C-8DAB-4464-BA4E-EA10DEBD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0536C-454E-4A29-B5A9-CE92FCF5D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ACED-5BA5-4902-A8F2-FAE7D898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524C-DCE0-4409-B47C-67B9DA9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D488-76BD-491A-9764-AF1EBD27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2498-4590-42F8-BEEB-2896CC74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C3A03-F924-4789-B6B8-C3430723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9D4-0B8C-4808-8085-5BDBDC3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5964F-9FD6-4A65-8C86-F735E21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C52E-E999-4C0C-B6CD-7495A397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68901-80F9-4A03-BB43-2655FDBEB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1F67-5E88-409C-94F1-BA5D5C2B2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5AE3-EE68-430B-9800-9DAC8FA5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46AE-BA20-4AF7-A64A-32078087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CE26-62BD-4682-BE81-76341155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9DE8-C6CC-40A5-954E-FC088191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6272-B8DC-485B-89BC-C3E19EF3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E8C8-A72C-4B52-B74F-CD5958F7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F88B-FD8A-4CA4-B6E9-2686D997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14B2-D4BA-4ED9-B14A-523B79D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1F41-417A-47F1-B278-39CA8EDE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CAFCF-7DF7-46FA-A10A-C1F8AE89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C1D0-0ED6-4D38-BC9D-ED3B39BB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F8EC-BF5E-40A9-8E7F-8872431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9760-FA96-453F-9486-883B528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E1CA-1157-4E84-A08A-35513336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CE93-D2B1-4679-B50E-C9484771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A684-7A31-4D50-9DFC-AD9CBD994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89F56-B960-4DE7-B6A3-F02F7C29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87AF4-D559-44E4-A12D-51E95DC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FE0F3-5B17-4ED5-841B-41DF8B6F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FF06-D3ED-4D73-8B68-50FF821D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D2AF-8CA8-49E9-A059-33770709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22C80-2C45-4363-82DB-12351068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FB3CF-BA21-4C41-83E9-96ADD7D9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11D37-2009-4FE7-949D-7AD594F43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CC4D0-ED6F-4F6A-ACBD-A25AD222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CFAF-A63E-4432-AC7E-D19D7E1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B1D94-C989-4563-A178-6DD54A9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C0FF-A6A5-4F65-A9FE-FB9D45AD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24C06-ABC3-41D8-913C-DEA3C09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7F690-799D-4C49-8BD4-48A005E4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660EB-BEAE-42CC-A132-393B1012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D3BF5-8C33-4EF4-958A-B0938A5C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1BB2A-03FE-4270-A8F3-2307B7CE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F12E-EB8C-48F3-89D3-40978A6C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BBEE-2838-4D42-9C38-8FAEA233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37A3-8BA5-41F3-AC60-A5314A00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99D1-6229-41C8-91DD-F1FD7648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43419-CAE9-4212-8852-18C519B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42952-C978-40F7-AEC6-6DBB19F0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E61EC-4C22-4D75-9E0D-6DC5B129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8CF4-1E6C-4DE9-A1D1-68A7B6BE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7970C-4B24-4DAB-A47A-ADF589C0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75BE7-197B-402E-B4A2-550B901B8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2987A-8E26-4699-9E5B-2A286699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DC88-0979-4591-AF5B-E167AEC6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C270E-35AC-4058-B421-A6F5AEAB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E6EA-9798-477A-B015-01B12EC8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0B96-BCDE-4F5A-B0E1-132F9CD9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B63C-530F-4CF9-8672-C8332D5E9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0CA0-92FB-4348-8B25-DD89FB22F70B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337C-01A4-406C-B32A-792C80C62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1615-C082-41DB-B8CB-BAE1CD6CA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FC60-AA06-437E-9198-7E0E1A62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6D0DC5-8B47-4867-8704-2A1E1B269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341999" y="4421684"/>
            <a:ext cx="1468541" cy="2025574"/>
          </a:xfrm>
          <a:prstGeom prst="rect">
            <a:avLst/>
          </a:prstGeom>
        </p:spPr>
      </p:pic>
      <p:pic>
        <p:nvPicPr>
          <p:cNvPr id="2055" name="Picture 7" descr="Image result">
            <a:extLst>
              <a:ext uri="{FF2B5EF4-FFF2-40B4-BE49-F238E27FC236}">
                <a16:creationId xmlns:a16="http://schemas.microsoft.com/office/drawing/2014/main" id="{E41AA411-3BB9-4F49-8FF0-4F7F4E48A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6956" y="4440334"/>
            <a:ext cx="1575435" cy="20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6E381-D518-448D-8B21-54E0D1A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4270706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Srikanth Machiraju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9418A-7364-41C9-B0CA-BBD1F3966163}"/>
              </a:ext>
            </a:extLst>
          </p:cNvPr>
          <p:cNvSpPr txBox="1"/>
          <p:nvPr/>
        </p:nvSpPr>
        <p:spPr>
          <a:xfrm>
            <a:off x="259540" y="5283493"/>
            <a:ext cx="4729020" cy="10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Senior Consultant | Author | Blogger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Microsoft, Hyderabad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54FB420-1FBD-4B8A-80CA-AE042F01476B}"/>
              </a:ext>
            </a:extLst>
          </p:cNvPr>
          <p:cNvSpPr txBox="1">
            <a:spLocks/>
          </p:cNvSpPr>
          <p:nvPr/>
        </p:nvSpPr>
        <p:spPr>
          <a:xfrm>
            <a:off x="246730" y="1402531"/>
            <a:ext cx="6544587" cy="218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Proactive Bot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3584428-6103-42BB-BEF5-650C2F16FFA1}"/>
              </a:ext>
            </a:extLst>
          </p:cNvPr>
          <p:cNvSpPr txBox="1">
            <a:spLocks/>
          </p:cNvSpPr>
          <p:nvPr/>
        </p:nvSpPr>
        <p:spPr>
          <a:xfrm>
            <a:off x="259540" y="965198"/>
            <a:ext cx="6625318" cy="111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Build Proactive Bot using MS Bot framework</a:t>
            </a:r>
          </a:p>
        </p:txBody>
      </p:sp>
    </p:spTree>
    <p:extLst>
      <p:ext uri="{BB962C8B-B14F-4D97-AF65-F5344CB8AC3E}">
        <p14:creationId xmlns:p14="http://schemas.microsoft.com/office/powerpoint/2010/main" val="260661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367D-FD20-49BE-9193-B4DB1785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Proactive Bots</a:t>
            </a:r>
            <a:br>
              <a:rPr lang="en-US" sz="6600" kern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40" name="Picture 2" descr="Image result for proactive bot">
            <a:extLst>
              <a:ext uri="{FF2B5EF4-FFF2-40B4-BE49-F238E27FC236}">
                <a16:creationId xmlns:a16="http://schemas.microsoft.com/office/drawing/2014/main" id="{A49D6B54-897C-4E63-B31F-2867D938F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525" y="1690688"/>
            <a:ext cx="10138479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2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azure function">
            <a:extLst>
              <a:ext uri="{FF2B5EF4-FFF2-40B4-BE49-F238E27FC236}">
                <a16:creationId xmlns:a16="http://schemas.microsoft.com/office/drawing/2014/main" id="{2A9F8090-45D2-4DD3-9E3C-15AF8A8F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93745"/>
            <a:ext cx="3425609" cy="342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618AAC33-F261-4313-94FC-4CA82112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589887"/>
            <a:ext cx="3433324" cy="34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A0A419-7434-4EBB-9C08-2B02C6DE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64" y="4787118"/>
            <a:ext cx="11139854" cy="930447"/>
          </a:xfrm>
          <a:solidFill>
            <a:schemeClr val="bg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Proactive Bot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2D920-D7A1-449E-8E77-44AAFF28F3FC}"/>
              </a:ext>
            </a:extLst>
          </p:cNvPr>
          <p:cNvSpPr txBox="1"/>
          <p:nvPr/>
        </p:nvSpPr>
        <p:spPr>
          <a:xfrm>
            <a:off x="4305303" y="3965921"/>
            <a:ext cx="35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Storage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E5697-6001-42E9-919C-8A78488ACACA}"/>
              </a:ext>
            </a:extLst>
          </p:cNvPr>
          <p:cNvSpPr txBox="1"/>
          <p:nvPr/>
        </p:nvSpPr>
        <p:spPr>
          <a:xfrm>
            <a:off x="159571" y="3930402"/>
            <a:ext cx="35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Function</a:t>
            </a:r>
          </a:p>
        </p:txBody>
      </p:sp>
      <p:pic>
        <p:nvPicPr>
          <p:cNvPr id="3080" name="Picture 8" descr="Image result for bot framework logo">
            <a:extLst>
              <a:ext uri="{FF2B5EF4-FFF2-40B4-BE49-F238E27FC236}">
                <a16:creationId xmlns:a16="http://schemas.microsoft.com/office/drawing/2014/main" id="{535D0945-4D2F-4152-B69B-85C0FF541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724266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22FA93-A89C-4C3F-9956-BBECDA9F8577}"/>
              </a:ext>
            </a:extLst>
          </p:cNvPr>
          <p:cNvSpPr txBox="1"/>
          <p:nvPr/>
        </p:nvSpPr>
        <p:spPr>
          <a:xfrm>
            <a:off x="8369298" y="3853774"/>
            <a:ext cx="351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 framework + Direct Line API</a:t>
            </a:r>
          </a:p>
        </p:txBody>
      </p:sp>
    </p:spTree>
    <p:extLst>
      <p:ext uri="{BB962C8B-B14F-4D97-AF65-F5344CB8AC3E}">
        <p14:creationId xmlns:p14="http://schemas.microsoft.com/office/powerpoint/2010/main" val="419539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BB1B-30A0-4C2B-B6B2-EEA4217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8075-B155-4A0E-99B8-99D2DC60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5697220"/>
            <a:ext cx="8163560" cy="79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chemeClr val="bg1"/>
                </a:solidFill>
                <a:latin typeface="+mj-lt"/>
              </a:rPr>
              <a:t>Source Code: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https://github.com/vishwanathsrikanth/mycode/tree/master/SimpleProactiveBot</a:t>
            </a:r>
          </a:p>
        </p:txBody>
      </p:sp>
    </p:spTree>
    <p:extLst>
      <p:ext uri="{BB962C8B-B14F-4D97-AF65-F5344CB8AC3E}">
        <p14:creationId xmlns:p14="http://schemas.microsoft.com/office/powerpoint/2010/main" val="27481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0407-981D-4B03-AD52-9705015C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3084"/>
            <a:ext cx="10515600" cy="109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Steps to create a proactive Bot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A73AD11-F7BD-4DF8-A313-4F6CC7348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24169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32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103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Srikanth Machiraju</vt:lpstr>
      <vt:lpstr>Proactive Bots  </vt:lpstr>
      <vt:lpstr>Proactive Bot Design</vt:lpstr>
      <vt:lpstr>DEMO</vt:lpstr>
      <vt:lpstr>Steps to create a proactive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Proactive Bot</dc:title>
  <dc:creator>Srikanth Machiraju</dc:creator>
  <cp:lastModifiedBy>Srikanth Machiraju</cp:lastModifiedBy>
  <cp:revision>25</cp:revision>
  <dcterms:created xsi:type="dcterms:W3CDTF">2018-03-10T19:21:10Z</dcterms:created>
  <dcterms:modified xsi:type="dcterms:W3CDTF">2018-03-11T17:57:51Z</dcterms:modified>
</cp:coreProperties>
</file>