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8" r:id="rId4"/>
    <p:sldId id="265" r:id="rId5"/>
    <p:sldId id="267" r:id="rId6"/>
    <p:sldId id="266" r:id="rId7"/>
    <p:sldId id="270" r:id="rId8"/>
    <p:sldId id="271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6D7C-8DAB-4464-BA4E-EA10DEBD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0536C-454E-4A29-B5A9-CE92FCF5D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ACED-5BA5-4902-A8F2-FAE7D898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524C-DCE0-4409-B47C-67B9DA9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D488-76BD-491A-9764-AF1EBD27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2498-4590-42F8-BEEB-2896CC7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C3A03-F924-4789-B6B8-C3430723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9D4-0B8C-4808-8085-5BDBDC3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5964F-9FD6-4A65-8C86-F735E21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C52E-E999-4C0C-B6CD-7495A397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68901-80F9-4A03-BB43-2655FDBE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1F67-5E88-409C-94F1-BA5D5C2B2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5AE3-EE68-430B-9800-9DAC8FA5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46AE-BA20-4AF7-A64A-32078087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CE26-62BD-4682-BE81-7634115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9DE8-C6CC-40A5-954E-FC088191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6272-B8DC-485B-89BC-C3E19EF3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E8C8-A72C-4B52-B74F-CD5958F7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F88B-FD8A-4CA4-B6E9-2686D99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14B2-D4BA-4ED9-B14A-523B79D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1F41-417A-47F1-B278-39CA8EDE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CAFCF-7DF7-46FA-A10A-C1F8AE89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C1D0-0ED6-4D38-BC9D-ED3B39BB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F8EC-BF5E-40A9-8E7F-8872431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9760-FA96-453F-9486-883B528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E1CA-1157-4E84-A08A-35513336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CE93-D2B1-4679-B50E-C9484771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A684-7A31-4D50-9DFC-AD9CBD99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9F56-B960-4DE7-B6A3-F02F7C29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87AF4-D559-44E4-A12D-51E95DC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FE0F3-5B17-4ED5-841B-41DF8B6F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FF06-D3ED-4D73-8B68-50FF821D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D2AF-8CA8-49E9-A059-33770709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2C80-2C45-4363-82DB-12351068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B3CF-BA21-4C41-83E9-96ADD7D9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11D37-2009-4FE7-949D-7AD594F43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CC4D0-ED6F-4F6A-ACBD-A25AD222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CFAF-A63E-4432-AC7E-D19D7E1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1D94-C989-4563-A178-6DD54A9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C0FF-A6A5-4F65-A9FE-FB9D45AD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24C06-ABC3-41D8-913C-DEA3C09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F690-799D-4C49-8BD4-48A005E4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660EB-BEAE-42CC-A132-393B1012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D3BF5-8C33-4EF4-958A-B0938A5C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1BB2A-03FE-4270-A8F3-2307B7CE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F12E-EB8C-48F3-89D3-40978A6C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BBEE-2838-4D42-9C38-8FAEA233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37A3-8BA5-41F3-AC60-A5314A00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99D1-6229-41C8-91DD-F1FD7648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3419-CAE9-4212-8852-18C519B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42952-C978-40F7-AEC6-6DBB19F0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E61EC-4C22-4D75-9E0D-6DC5B129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8CF4-1E6C-4DE9-A1D1-68A7B6BE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7970C-4B24-4DAB-A47A-ADF589C0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75BE7-197B-402E-B4A2-550B901B8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987A-8E26-4699-9E5B-2A286699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DC88-0979-4591-AF5B-E167AEC6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C270E-35AC-4058-B421-A6F5AEAB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E6EA-9798-477A-B015-01B12EC8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0B96-BCDE-4F5A-B0E1-132F9CD9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B63C-530F-4CF9-8672-C8332D5E9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337C-01A4-406C-B32A-792C80C62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1615-C082-41DB-B8CB-BAE1CD6CA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free/" TargetMode="External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6D0DC5-8B47-4867-8704-2A1E1B269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341999" y="4421684"/>
            <a:ext cx="1468541" cy="2025574"/>
          </a:xfrm>
          <a:prstGeom prst="rect">
            <a:avLst/>
          </a:prstGeom>
        </p:spPr>
      </p:pic>
      <p:pic>
        <p:nvPicPr>
          <p:cNvPr id="2055" name="Picture 7" descr="Image result">
            <a:extLst>
              <a:ext uri="{FF2B5EF4-FFF2-40B4-BE49-F238E27FC236}">
                <a16:creationId xmlns:a16="http://schemas.microsoft.com/office/drawing/2014/main" id="{E41AA411-3BB9-4F49-8FF0-4F7F4E48A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6956" y="4440334"/>
            <a:ext cx="1575435" cy="20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6E381-D518-448D-8B21-54E0D1A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4270706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Srikanth Machiraju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9418A-7364-41C9-B0CA-BBD1F3966163}"/>
              </a:ext>
            </a:extLst>
          </p:cNvPr>
          <p:cNvSpPr txBox="1"/>
          <p:nvPr/>
        </p:nvSpPr>
        <p:spPr>
          <a:xfrm>
            <a:off x="259540" y="5283493"/>
            <a:ext cx="4729020" cy="10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Consultant | Author | Blogger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Microsoft, Hyderabad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54FB420-1FBD-4B8A-80CA-AE042F01476B}"/>
              </a:ext>
            </a:extLst>
          </p:cNvPr>
          <p:cNvSpPr txBox="1">
            <a:spLocks/>
          </p:cNvSpPr>
          <p:nvPr/>
        </p:nvSpPr>
        <p:spPr>
          <a:xfrm>
            <a:off x="246730" y="1402531"/>
            <a:ext cx="6544587" cy="21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UI Automation Tests using Selenium Grid and Azure Container Service (AKS)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3584428-6103-42BB-BEF5-650C2F16FFA1}"/>
              </a:ext>
            </a:extLst>
          </p:cNvPr>
          <p:cNvSpPr txBox="1">
            <a:spLocks/>
          </p:cNvSpPr>
          <p:nvPr/>
        </p:nvSpPr>
        <p:spPr>
          <a:xfrm>
            <a:off x="259540" y="965198"/>
            <a:ext cx="6625318" cy="111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linked.in">
            <a:extLst>
              <a:ext uri="{FF2B5EF4-FFF2-40B4-BE49-F238E27FC236}">
                <a16:creationId xmlns:a16="http://schemas.microsoft.com/office/drawing/2014/main" id="{62A9A3F5-573D-4082-A44F-79587DE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27" y="158261"/>
            <a:ext cx="509257" cy="5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70B18-5653-4E2E-9306-30B61E98E785}"/>
              </a:ext>
            </a:extLst>
          </p:cNvPr>
          <p:cNvSpPr txBox="1"/>
          <p:nvPr/>
        </p:nvSpPr>
        <p:spPr>
          <a:xfrm>
            <a:off x="8953042" y="342927"/>
            <a:ext cx="30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www.linkedin.com/in/vishsrik</a:t>
            </a:r>
          </a:p>
        </p:txBody>
      </p:sp>
    </p:spTree>
    <p:extLst>
      <p:ext uri="{BB962C8B-B14F-4D97-AF65-F5344CB8AC3E}">
        <p14:creationId xmlns:p14="http://schemas.microsoft.com/office/powerpoint/2010/main" val="26066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5"/>
    </mc:Choice>
    <mc:Fallback xmlns="">
      <p:transition spd="slow" advTm="105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 &amp;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8075-B155-4A0E-99B8-99D2DC60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5706012"/>
            <a:ext cx="8163560" cy="79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vishwanath.srikanth@gmail.com</a:t>
            </a:r>
            <a:endParaRPr lang="en-US" sz="18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586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79DA-3F24-411D-BF85-0660985F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997D-02CC-4CB8-B625-07E299E4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2017 (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Free Edition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Subscription (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Free Trial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0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891-B6DE-42BD-8BE1-AB738E09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6AB55-7E92-467C-8139-327F102733C1}"/>
              </a:ext>
            </a:extLst>
          </p:cNvPr>
          <p:cNvSpPr txBox="1"/>
          <p:nvPr/>
        </p:nvSpPr>
        <p:spPr>
          <a:xfrm>
            <a:off x="606072" y="1222675"/>
            <a:ext cx="52528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Manually Testing a UI heavy application is cumbersome.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 Automation Tests - The fastest and most productive way to test a UI intensive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 Automation Tests are 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Sequential runs are not suitable for large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Say, you have to run 1000 test cases on weekly basis – The test run takes 1.5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Testing is must to enable quality and faster deployments and to meet market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can we ensure the tests are running within minutes/few hours to ensure we can deploy faster?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24E1B-FDBE-40BD-B83D-F77F78672F75}"/>
              </a:ext>
            </a:extLst>
          </p:cNvPr>
          <p:cNvSpPr/>
          <p:nvPr/>
        </p:nvSpPr>
        <p:spPr>
          <a:xfrm>
            <a:off x="6096000" y="4915993"/>
            <a:ext cx="5951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Selenium-Grid allows you run your tests on different machines against different browsers in parallel</a:t>
            </a:r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0F55F370-C272-4D2E-923A-C05E225D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03" y="914400"/>
            <a:ext cx="333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4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891-B6DE-42BD-8BE1-AB738E09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Selenium Grid</a:t>
            </a:r>
          </a:p>
        </p:txBody>
      </p:sp>
      <p:pic>
        <p:nvPicPr>
          <p:cNvPr id="1026" name="Picture 2" descr="Image result for selenium grid">
            <a:extLst>
              <a:ext uri="{FF2B5EF4-FFF2-40B4-BE49-F238E27FC236}">
                <a16:creationId xmlns:a16="http://schemas.microsoft.com/office/drawing/2014/main" id="{11884271-DCC1-4356-BDDA-EA6CADCB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31" y="1270329"/>
            <a:ext cx="6094252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6AB55-7E92-467C-8139-327F102733C1}"/>
              </a:ext>
            </a:extLst>
          </p:cNvPr>
          <p:cNvSpPr txBox="1"/>
          <p:nvPr/>
        </p:nvSpPr>
        <p:spPr>
          <a:xfrm>
            <a:off x="606072" y="1222674"/>
            <a:ext cx="4756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Selenium Grid is a tool from Selenium which can be used to run UI automation tests in parallel, on different platforms or browsers.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build on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Selenium Grid consists of a Hub and one more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Selenium Hub helps you distribute the tests to the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the number of nodes, higher the level of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selenium grid logo">
            <a:extLst>
              <a:ext uri="{FF2B5EF4-FFF2-40B4-BE49-F238E27FC236}">
                <a16:creationId xmlns:a16="http://schemas.microsoft.com/office/drawing/2014/main" id="{067AACCC-C76B-4548-ADEC-6BA26A9D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49" y="71174"/>
            <a:ext cx="944216" cy="8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0C0FA56-43C1-4A6A-8558-DF71D6AE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171" y="4107342"/>
            <a:ext cx="62087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java -jar selenium-server-standalone-2.44.0.jar -role hub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-------------------------------------------------------------------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-jar selenium-server-standalone-2.44.0.jar -role node -hub http://localhost:4444/grid/register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0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891-B6DE-42BD-8BE1-AB738E09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39" y="1128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Services (AKS)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6AB55-7E92-467C-8139-327F102733C1}"/>
              </a:ext>
            </a:extLst>
          </p:cNvPr>
          <p:cNvSpPr txBox="1"/>
          <p:nvPr/>
        </p:nvSpPr>
        <p:spPr>
          <a:xfrm>
            <a:off x="328437" y="1325563"/>
            <a:ext cx="5264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instance of a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Image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template for a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unit of deployment in container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an endpoint to reach the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host for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manages Jobs and Schedules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ACS (K) is a management Kubernetes Cluster which can be used to setup the above environment – Master is free, we pay only for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Image result for azure container service managed">
            <a:extLst>
              <a:ext uri="{FF2B5EF4-FFF2-40B4-BE49-F238E27FC236}">
                <a16:creationId xmlns:a16="http://schemas.microsoft.com/office/drawing/2014/main" id="{5BD1A4AA-93D5-48AD-857D-FDCAD37A0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84" y="208614"/>
            <a:ext cx="1341120" cy="6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541143C-54A2-4B51-BDED-54C851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1112"/>
            <a:ext cx="54768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7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DAEA680-0729-4CAC-8154-5C862E333FD7}"/>
              </a:ext>
            </a:extLst>
          </p:cNvPr>
          <p:cNvSpPr txBox="1">
            <a:spLocks/>
          </p:cNvSpPr>
          <p:nvPr/>
        </p:nvSpPr>
        <p:spPr>
          <a:xfrm>
            <a:off x="2627915" y="1955570"/>
            <a:ext cx="6544587" cy="21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UI Automation Tests using Selenium Grid and Azure Container Service (AKS)</a:t>
            </a:r>
          </a:p>
        </p:txBody>
      </p:sp>
      <p:pic>
        <p:nvPicPr>
          <p:cNvPr id="4102" name="Picture 6" descr="Image result for idea transparent logo">
            <a:extLst>
              <a:ext uri="{FF2B5EF4-FFF2-40B4-BE49-F238E27FC236}">
                <a16:creationId xmlns:a16="http://schemas.microsoft.com/office/drawing/2014/main" id="{D2C0B55B-1600-4401-B628-75F1800C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36" y="983411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9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AKS Cluster using Azure-CLI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73C-AE47-4F6B-AFE4-0AA0F104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login</a:t>
            </a:r>
          </a:p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group create -g sg-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rg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-cu -l “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centralus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</a:p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 -g sg-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rg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-cu -n selenium-grid</a:t>
            </a:r>
          </a:p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get-credentials -g sg-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rg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-cu -n selenium-grid</a:t>
            </a: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 aks browse -g sg-rg-cu -n selenium-grid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9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Cluster using </a:t>
            </a:r>
            <a:r>
              <a:rPr lang="en-US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73C-AE47-4F6B-AFE4-0AA0F104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25563"/>
            <a:ext cx="10515600" cy="4351338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run selenium-grid --image selenium/hub:3.3.0 --port 4444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deployment selenium-grid --type=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LoadBalancer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--name=selenium-grid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get service selenium-grid --watch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run selenium-node-chrome --image selenium/node-chrome:3.3.1 --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="HUB_PORT_4444_TCP_ADDR</a:t>
            </a:r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=selenium-grid" 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="HUB_PORT_4444_TCP_PORT=4444"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scale deployment selenium-node-chrome --replicas=10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7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73C-AE47-4F6B-AFE4-0AA0F104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Selenium Grid: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https://www.seleniumhq.org/docs/07_selenium_grid.jsp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https://www.docker.com/what-container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Kubernetes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https://kubernetes.io/docs/concepts/</a:t>
            </a:r>
          </a:p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https://kubernetes.io/docs/reference/kubectl/overview/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CLI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https://docs.microsoft.com/en-us/cli/azure/?view=azure-cli-latest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3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575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Srikanth Machiraju</vt:lpstr>
      <vt:lpstr>Prerequisites</vt:lpstr>
      <vt:lpstr>Problem Statement</vt:lpstr>
      <vt:lpstr>Selenium Grid</vt:lpstr>
      <vt:lpstr>Azure Container Services (AKS)</vt:lpstr>
      <vt:lpstr>PowerPoint Presentation</vt:lpstr>
      <vt:lpstr>Create AKS Cluster using Azure-CLI</vt:lpstr>
      <vt:lpstr>Manage Cluster using kubectl</vt:lpstr>
      <vt:lpstr>References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Proactive Bot</dc:title>
  <dc:creator>Srikanth Machiraju</dc:creator>
  <cp:lastModifiedBy>Srikanth Machiraju</cp:lastModifiedBy>
  <cp:revision>87</cp:revision>
  <dcterms:created xsi:type="dcterms:W3CDTF">2018-03-10T19:21:10Z</dcterms:created>
  <dcterms:modified xsi:type="dcterms:W3CDTF">2018-03-15T18:47:16Z</dcterms:modified>
</cp:coreProperties>
</file>