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50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5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5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8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0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D3E5-5E4B-4F78-BCF6-F37D7C929893}" type="datetimeFigureOut">
              <a:rPr lang="zh-CN" altLang="en-US" smtClean="0"/>
              <a:t>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7751-03EF-4054-ABC5-B590D17F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130896" y="1791615"/>
            <a:ext cx="0" cy="1908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1956187" y="3520873"/>
            <a:ext cx="3168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735403" y="1642031"/>
                <a:ext cx="395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03" y="1642031"/>
                <a:ext cx="39549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130896" y="2492188"/>
            <a:ext cx="1008544" cy="102868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39440" y="2032001"/>
            <a:ext cx="508634" cy="14888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8074" y="2834641"/>
            <a:ext cx="1259840" cy="6862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2020682" y="2489550"/>
            <a:ext cx="110213" cy="1031323"/>
          </a:xfrm>
          <a:prstGeom prst="leftBrace">
            <a:avLst>
              <a:gd name="adj1" fmla="val 23393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624368" y="2808425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368" y="2808425"/>
                <a:ext cx="349250" cy="369332"/>
              </a:xfrm>
              <a:prstGeom prst="rect">
                <a:avLst/>
              </a:prstGeom>
              <a:blipFill>
                <a:blip r:embed="rId3"/>
                <a:stretch>
                  <a:fillRect l="-517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号 20"/>
          <p:cNvSpPr/>
          <p:nvPr/>
        </p:nvSpPr>
        <p:spPr>
          <a:xfrm rot="16200000">
            <a:off x="2580061" y="3071706"/>
            <a:ext cx="110213" cy="1008545"/>
          </a:xfrm>
          <a:prstGeom prst="leftBrace">
            <a:avLst>
              <a:gd name="adj1" fmla="val 23393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708067" y="3689145"/>
                <a:ext cx="1940007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preim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67" y="3689145"/>
                <a:ext cx="1940007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/>
          <a:srcRect l="12913" t="22956" r="57142" b="38461"/>
          <a:stretch/>
        </p:blipFill>
        <p:spPr>
          <a:xfrm>
            <a:off x="-863600" y="558800"/>
            <a:ext cx="5537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艺斐 刘</dc:creator>
  <cp:lastModifiedBy>艺斐 刘</cp:lastModifiedBy>
  <cp:revision>2</cp:revision>
  <dcterms:created xsi:type="dcterms:W3CDTF">2020-05-26T23:09:14Z</dcterms:created>
  <dcterms:modified xsi:type="dcterms:W3CDTF">2020-05-26T23:19:17Z</dcterms:modified>
</cp:coreProperties>
</file>