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62" r:id="rId3"/>
    <p:sldId id="264" r:id="rId4"/>
    <p:sldId id="265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84" r:id="rId14"/>
    <p:sldId id="273" r:id="rId15"/>
    <p:sldId id="274" r:id="rId16"/>
    <p:sldId id="275" r:id="rId17"/>
    <p:sldId id="276" r:id="rId18"/>
    <p:sldId id="285" r:id="rId19"/>
    <p:sldId id="277" r:id="rId20"/>
    <p:sldId id="278" r:id="rId21"/>
    <p:sldId id="286" r:id="rId22"/>
    <p:sldId id="279" r:id="rId23"/>
    <p:sldId id="280" r:id="rId24"/>
    <p:sldId id="287" r:id="rId25"/>
    <p:sldId id="281" r:id="rId26"/>
    <p:sldId id="282" r:id="rId27"/>
    <p:sldId id="290" r:id="rId28"/>
    <p:sldId id="288" r:id="rId29"/>
    <p:sldId id="289" r:id="rId30"/>
    <p:sldId id="29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8FC0-6069-489D-A626-B1D176C4196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8D37-4C63-4ECC-A0FA-FA12D3D1E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46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563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2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75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39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1C68E-B9EE-4817-AD7B-428C26D72B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78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004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1C68E-B9EE-4817-AD7B-428C26D72B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26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544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52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820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1C68E-B9EE-4817-AD7B-428C26D72BF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50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484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95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1C68E-B9EE-4817-AD7B-428C26D72BF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3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865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13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20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023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91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129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1C68E-B9EE-4817-AD7B-428C26D72B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66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1C68E-B9EE-4817-AD7B-428C26D72B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5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2252E-E654-4437-BA39-30C477B77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A93BBA-324D-43FA-BEE5-3CC1DCDB4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C2027-D4FD-4470-A8E0-5327ECD0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878B-E9DB-4DED-B69A-987642C2F24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E6C08-A5F0-4456-908C-770DF197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5DA1D-FE6F-4E6F-B055-DA28264C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DF0F-3B84-4A8E-8680-EA1185C4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8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178F1-09B7-446A-AEE2-01F62C05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7AAD7D-EAB7-40C2-B61B-4F14873D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01457-B65F-4FF5-81C5-6C804446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878B-E9DB-4DED-B69A-987642C2F24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2E4AA-1351-40E6-B481-625E4852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22DBF-1171-4197-A07B-87CD0A69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DF0F-3B84-4A8E-8680-EA1185C4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7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25EF61-4BBD-4B97-9D7D-6AED512F0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4B57F-9A60-4517-8BE6-5A9C21489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2C9A3-CE1F-4987-9A77-60250628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878B-E9DB-4DED-B69A-987642C2F24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92BEE-95AD-43E4-A172-6888DA76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31E62-220C-4942-81CA-2757595E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DF0F-3B84-4A8E-8680-EA1185C4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5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5D5C5-5B53-4EE6-BE86-AA9977A3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C3D68F-8A53-4255-AA5C-44A704425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19B78-ABEA-443D-A90D-42FB325B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511B-F4D7-4717-98C6-3780C142807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CEED6-B4A9-49B1-B078-938CE72D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2D840-AC93-4CDA-875D-4BA26C6F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E1AC-9011-43AF-A5F9-500C1A14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4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DB28B-A584-48FF-8A00-EA042915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3EB47-C846-4125-A173-62ECB0AA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E9110-6C57-42AB-8B3D-9E0C9BE3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511B-F4D7-4717-98C6-3780C142807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D8700-1C20-413E-B39D-D0D0C50E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03E28-A6DC-46D9-B1D3-C6191FF9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E1AC-9011-43AF-A5F9-500C1A14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05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FB52-BB34-43BE-BF3F-221A1D42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C9EBE-05B9-45B9-AD58-90D33713C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CAC82-58A0-4553-AF6E-7D78E1D3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511B-F4D7-4717-98C6-3780C142807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00E70-C0A0-461A-B14B-A982FDE3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FAD6D-CC41-4EC9-AE51-22C7D3CA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E1AC-9011-43AF-A5F9-500C1A14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03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68E5B-1D9B-46C2-BBD9-7E7DFAA7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6EC1F-23A4-40FB-8917-E347693C1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25148-EBFB-4EFD-B1A4-0F7D440B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CC1D3-7AF4-4F98-A9FA-8817AFF9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511B-F4D7-4717-98C6-3780C142807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16B45-C4D3-43BA-BB9C-B28174EB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06764-060C-416D-87D9-07DD4617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E1AC-9011-43AF-A5F9-500C1A14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43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27163-0E54-42F7-8D12-6E4017C6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EF66B-C76F-4849-B140-89AA028E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704A7-CA69-4D61-A431-3B2A68F0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68BFD2-C547-4756-9BC7-6714C3742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0AE6DB-F850-4225-8134-4284A9037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1DA18B-3A80-4E7B-98E8-64D67396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511B-F4D7-4717-98C6-3780C142807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8352C1-032A-4702-8AFA-B8F5B711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6109E-035D-4165-B6A9-D1BB588D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E1AC-9011-43AF-A5F9-500C1A14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06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890B4-D9A4-49DB-BC55-FF919CF5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11AA78-E8FD-47BF-9453-8DFBC8B5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511B-F4D7-4717-98C6-3780C142807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C5746C-2F21-4A5F-B983-2C7DB9E1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F924-14FD-44C3-9577-E04878D4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E1AC-9011-43AF-A5F9-500C1A14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91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846E34-DC75-4064-8380-1F5F5F6B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511B-F4D7-4717-98C6-3780C142807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7109DA-4146-44E3-89EA-928FADAC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2B0A-0574-480F-B300-4387E420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E1AC-9011-43AF-A5F9-500C1A14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8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EAA80-248D-4278-BCAB-ACA03D4C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A8CD6-834C-4666-8028-04123D00C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0923D-216C-43AD-ACB5-849FB409D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87DBE-64A0-4904-A067-CB3CA673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511B-F4D7-4717-98C6-3780C142807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3C563-D282-4527-A77B-8AEABDC7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39B8D-DCB7-420A-BCED-0331FEA4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E1AC-9011-43AF-A5F9-500C1A14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0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1E441-3C07-49EB-810F-4FE1BD99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D1EBB-CB83-47D2-8CD1-082E2018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E2FAB-69CF-4EF3-9CD5-E24E7EDB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878B-E9DB-4DED-B69A-987642C2F24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9CCD7-DAB6-45E6-9D1C-F1A5B932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8D2C9-8A86-491A-B42E-63E87BA2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DF0F-3B84-4A8E-8680-EA1185C4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42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294F4-E4A2-4105-B11E-62FCCA2E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A04981-203F-41B8-811B-D82D4E4ED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7ECAEB-5717-4FE8-B614-AA328AFF8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D4EE7-5E96-4BE1-AC68-21D75E40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511B-F4D7-4717-98C6-3780C142807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A49A4-8B63-4A1D-A1A9-03BEC2C3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8E91F-29FF-48D2-8583-7A312BA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E1AC-9011-43AF-A5F9-500C1A14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4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F307-9705-43C5-8EF4-DE0224D7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27B0E-4BD6-473E-BE0F-522855807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F43BD-8C17-47C7-98E8-551ECF1D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511B-F4D7-4717-98C6-3780C142807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A1AB3-5CBD-46E2-BAC0-F5CFF10C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2FF3C-E9B4-493C-9680-07CDEEAB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E1AC-9011-43AF-A5F9-500C1A14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24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3A8A62-BFDC-4465-9711-67FAC2796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A3681E-E8EF-40CE-8D20-C74F39FC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ECD73-F320-4FC7-9807-4F40369F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511B-F4D7-4717-98C6-3780C142807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26A98-7ACE-43EA-BDD8-4A1971D7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ECD3C-658B-40DD-BD43-19B26A29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E1AC-9011-43AF-A5F9-500C1A14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A9438-6471-4F5F-BCA7-DF762272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EDC41-0637-40B0-AFD1-55902023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C0EC2-9A81-4F13-BC1B-E6B820F7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878B-E9DB-4DED-B69A-987642C2F24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C1208-4508-4F88-8F0C-F94BC366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F3B71-0047-4186-9328-97DC4C1F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DF0F-3B84-4A8E-8680-EA1185C4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2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F30F1-2B57-4A82-B115-F963631B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6542E-F103-496A-B803-6DAE81706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A3797-50D2-4F1D-9AC6-CF26BFEE3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5CB57-B06E-4326-AE9B-9B4F5CB9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878B-E9DB-4DED-B69A-987642C2F24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CD949-2F56-4C95-AFD5-2BE17A72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EA832-314D-4A43-B12D-578E2684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DF0F-3B84-4A8E-8680-EA1185C4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9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47087-66B3-4B7F-B360-04528D81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5BDBF-F7EB-4B8D-ACCB-64BD1695E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1AAF3-B954-4919-BED1-BA4E89B8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764F1F-4A07-4A04-A0A8-C1BE64253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EE9571-E14B-4451-AB2F-1670348FB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1F645C-5B14-465F-BAC6-44B8A0C7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878B-E9DB-4DED-B69A-987642C2F24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57578-1B60-47E8-A3DF-EBC86CC1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7089C9-492F-426E-A0A3-AEE8333E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DF0F-3B84-4A8E-8680-EA1185C4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44DC6-AD82-4A9B-B2F3-05507AB9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4789E-070B-421D-A75B-297AE44C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878B-E9DB-4DED-B69A-987642C2F24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5AEEA4-9D22-4A39-92F0-30BC3F06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85A83B-929D-4301-9AF1-1017DBEE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DF0F-3B84-4A8E-8680-EA1185C4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C79AAE-4348-4411-A846-2A2D06DF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878B-E9DB-4DED-B69A-987642C2F24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6BFC3C-0531-45B1-8044-CA7B3C2D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2DF42-461B-437B-995F-E20D71BB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DF0F-3B84-4A8E-8680-EA1185C4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D43D4-E253-4E07-ACF5-B64EDF7D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4D8DD-9FDA-4F47-AC89-CF6DD0DA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1E1497-4561-46A3-9BF1-890E67A5B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1D7FAF-F088-4948-9E50-54163E93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878B-E9DB-4DED-B69A-987642C2F24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5E70F-1C40-409D-B1B6-5B59812E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158D7-3B81-41BF-8ED5-20E29722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DF0F-3B84-4A8E-8680-EA1185C4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67E05-7DE8-4282-8C7A-CCC51B35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E085D3-400F-41F8-A3BC-81D9EC768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EA11C-DDE0-4540-8BF4-A5092257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43382-E9AD-4F65-9254-B958768D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878B-E9DB-4DED-B69A-987642C2F24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D3466-093B-4225-BD9C-177E0D20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41627-4A08-49DC-9300-B99AE33B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DF0F-3B84-4A8E-8680-EA1185C4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3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00137-467F-4B6F-96C2-00ECB1D7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D373B-61C3-452B-8183-0E5D764D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5D756-8C8D-4FF0-AC57-7782F1DA2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878B-E9DB-4DED-B69A-987642C2F24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68138-F073-433C-9855-C235B02E4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60929-7B72-4E14-9627-93EF2446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DF0F-3B84-4A8E-8680-EA1185C43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EEB4D0-D790-4B0B-A84B-A79BC565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78C36-5BD7-458D-8794-F9DC0481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E49C7-B32B-4AD4-9167-789270561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11B-F4D7-4717-98C6-3780C142807B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91433-3FB7-48AA-A28B-7BB5D928C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3A250-5A80-45BE-B531-60769AF38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6E1AC-9011-43AF-A5F9-500C1A14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2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150" y="217507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</a:t>
            </a:r>
            <a:r>
              <a:rPr lang="zh-CN" altLang="zh-CN" sz="60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站用户行为习惯与特征分析</a:t>
            </a:r>
            <a:endParaRPr lang="zh-CN" altLang="en-US" sz="13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2431E64-6AC8-4F1F-9D94-2E592470156E}"/>
              </a:ext>
            </a:extLst>
          </p:cNvPr>
          <p:cNvSpPr txBox="1">
            <a:spLocks/>
          </p:cNvSpPr>
          <p:nvPr/>
        </p:nvSpPr>
        <p:spPr>
          <a:xfrm>
            <a:off x="3262460" y="38814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汇报人：国贸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1704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涂希源</a:t>
            </a:r>
          </a:p>
        </p:txBody>
      </p:sp>
    </p:spTree>
    <p:extLst>
      <p:ext uri="{BB962C8B-B14F-4D97-AF65-F5344CB8AC3E}">
        <p14:creationId xmlns:p14="http://schemas.microsoft.com/office/powerpoint/2010/main" val="274028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9C8587-4551-4B20-987F-DB6BD3F764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2" y="280447"/>
            <a:ext cx="11054892" cy="6297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26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46C395-B1FF-4288-868B-1C8DA22619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6" y="205033"/>
            <a:ext cx="11510127" cy="6447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57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" y="378172"/>
            <a:ext cx="11180976" cy="1398458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+mj-ea"/>
              </a:rPr>
              <a:t>1</a:t>
            </a:r>
            <a:r>
              <a:rPr lang="zh-CN" altLang="en-US" sz="5400" dirty="0">
                <a:latin typeface="+mj-ea"/>
              </a:rPr>
              <a:t>、</a:t>
            </a:r>
            <a:r>
              <a:rPr lang="en-US" altLang="zh-CN" sz="5400" dirty="0"/>
              <a:t>UP</a:t>
            </a:r>
            <a:r>
              <a:rPr lang="zh-CN" altLang="en-US" sz="5400" dirty="0"/>
              <a:t>主行为习惯与特征</a:t>
            </a:r>
            <a:br>
              <a:rPr lang="en-US" altLang="zh-CN" sz="5400" dirty="0"/>
            </a:br>
            <a:endParaRPr lang="zh-CN" altLang="en-US" sz="5400" dirty="0">
              <a:latin typeface="+mj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55600" algn="just">
              <a:lnSpc>
                <a:spcPts val="1800"/>
              </a:lnSpc>
            </a:pPr>
            <a:endParaRPr lang="zh-CN" altLang="zh-CN" sz="3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1FCA1-2221-4F8E-A485-AB15C5D54B0D}"/>
              </a:ext>
            </a:extLst>
          </p:cNvPr>
          <p:cNvSpPr txBox="1"/>
          <p:nvPr/>
        </p:nvSpPr>
        <p:spPr>
          <a:xfrm>
            <a:off x="3849278" y="2586220"/>
            <a:ext cx="46537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0" dirty="0"/>
              <a:t>投稿习惯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21049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93CB46-86DA-48A8-AB06-A6395CC6EC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2" y="351148"/>
            <a:ext cx="11180976" cy="6155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50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2D2A47-57A0-4E2D-9494-733E294D27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5" y="292231"/>
            <a:ext cx="10925666" cy="6287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64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A2633F-7656-4F65-83FD-4B24009C6E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32" y="537327"/>
            <a:ext cx="11281136" cy="6231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702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6C7A4C-3D1A-48B6-8D85-93FFAFF7B9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2" y="292230"/>
            <a:ext cx="10938628" cy="6249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7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" y="378172"/>
            <a:ext cx="11180976" cy="1398458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+mj-ea"/>
              </a:rPr>
              <a:t>1</a:t>
            </a:r>
            <a:r>
              <a:rPr lang="zh-CN" altLang="en-US" sz="5400" dirty="0">
                <a:latin typeface="+mj-ea"/>
              </a:rPr>
              <a:t>、</a:t>
            </a:r>
            <a:r>
              <a:rPr lang="en-US" altLang="zh-CN" sz="5400" dirty="0"/>
              <a:t>UP</a:t>
            </a:r>
            <a:r>
              <a:rPr lang="zh-CN" altLang="en-US" sz="5400" dirty="0"/>
              <a:t>主行为习惯与特征</a:t>
            </a:r>
            <a:br>
              <a:rPr lang="en-US" altLang="zh-CN" sz="5400" dirty="0"/>
            </a:br>
            <a:endParaRPr lang="zh-CN" altLang="en-US" sz="5400" dirty="0">
              <a:latin typeface="+mj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55600" algn="just">
              <a:lnSpc>
                <a:spcPts val="1800"/>
              </a:lnSpc>
            </a:pPr>
            <a:endParaRPr lang="zh-CN" altLang="zh-CN" sz="3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1FCA1-2221-4F8E-A485-AB15C5D54B0D}"/>
              </a:ext>
            </a:extLst>
          </p:cNvPr>
          <p:cNvSpPr txBox="1"/>
          <p:nvPr/>
        </p:nvSpPr>
        <p:spPr>
          <a:xfrm>
            <a:off x="301657" y="2601858"/>
            <a:ext cx="106994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0" dirty="0"/>
              <a:t>	头部</a:t>
            </a:r>
            <a:r>
              <a:rPr lang="en-US" altLang="zh-CN" sz="8000" dirty="0"/>
              <a:t>UP</a:t>
            </a:r>
            <a:r>
              <a:rPr lang="zh-CN" altLang="en-US" sz="8000" dirty="0"/>
              <a:t>主和视频类型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132884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F21156-8F8B-44E4-B09E-C1134CFCE8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311085"/>
            <a:ext cx="11909197" cy="6730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10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2FD039-EFAE-4A07-A7CF-393E58A0F3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2" y="320512"/>
            <a:ext cx="11786647" cy="6537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63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" y="63469"/>
            <a:ext cx="11180976" cy="1398458"/>
          </a:xfrm>
        </p:spPr>
        <p:txBody>
          <a:bodyPr>
            <a:noAutofit/>
          </a:bodyPr>
          <a:lstStyle/>
          <a:p>
            <a:r>
              <a:rPr lang="zh-CN" altLang="en-US" sz="5400" dirty="0">
                <a:latin typeface="+mj-ea"/>
              </a:rPr>
              <a:t>一、数据描述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3C6AE7-F744-4FF6-9E84-8768E23235E2}"/>
              </a:ext>
            </a:extLst>
          </p:cNvPr>
          <p:cNvSpPr txBox="1"/>
          <p:nvPr/>
        </p:nvSpPr>
        <p:spPr>
          <a:xfrm>
            <a:off x="851554" y="1581507"/>
            <a:ext cx="109700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选取了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站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13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个分区的视频作为数据来源，包括：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9DB3A4-7187-4886-91E5-8F624181246B}"/>
              </a:ext>
            </a:extLst>
          </p:cNvPr>
          <p:cNvSpPr txBox="1"/>
          <p:nvPr/>
        </p:nvSpPr>
        <p:spPr>
          <a:xfrm>
            <a:off x="851554" y="2784199"/>
            <a:ext cx="109700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生活、音乐、游戏、舞蹈、知识、动画、鬼畜、美食、时尚、资讯、数码、影视和娱乐分区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ACDD8A-49AC-482E-87DE-77B0A1AB7733}"/>
              </a:ext>
            </a:extLst>
          </p:cNvPr>
          <p:cNvSpPr txBox="1"/>
          <p:nvPr/>
        </p:nvSpPr>
        <p:spPr>
          <a:xfrm>
            <a:off x="783995" y="4539416"/>
            <a:ext cx="109700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其他分区的视频多为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站官方发布，因此不做考虑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7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" y="378172"/>
            <a:ext cx="11180976" cy="1398458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+mj-ea"/>
              </a:rPr>
              <a:t>1</a:t>
            </a:r>
            <a:r>
              <a:rPr lang="zh-CN" altLang="en-US" sz="5400" dirty="0">
                <a:latin typeface="+mj-ea"/>
              </a:rPr>
              <a:t>、</a:t>
            </a:r>
            <a:r>
              <a:rPr lang="en-US" altLang="zh-CN" sz="5400" dirty="0"/>
              <a:t>UP</a:t>
            </a:r>
            <a:r>
              <a:rPr lang="zh-CN" altLang="en-US" sz="5400" dirty="0"/>
              <a:t>主行为习惯与特征</a:t>
            </a:r>
            <a:br>
              <a:rPr lang="en-US" altLang="zh-CN" sz="5400" dirty="0"/>
            </a:br>
            <a:endParaRPr lang="zh-CN" altLang="en-US" sz="5400" dirty="0">
              <a:latin typeface="+mj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55600" algn="just">
              <a:lnSpc>
                <a:spcPts val="1800"/>
              </a:lnSpc>
            </a:pPr>
            <a:endParaRPr lang="zh-CN" altLang="zh-CN" sz="3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1FCA1-2221-4F8E-A485-AB15C5D54B0D}"/>
              </a:ext>
            </a:extLst>
          </p:cNvPr>
          <p:cNvSpPr txBox="1"/>
          <p:nvPr/>
        </p:nvSpPr>
        <p:spPr>
          <a:xfrm>
            <a:off x="2944304" y="2652208"/>
            <a:ext cx="66616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0" dirty="0"/>
              <a:t>头部视频时长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413096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CC3D44-D4AD-4DC3-AB7A-AF2123015A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2" y="311085"/>
            <a:ext cx="11378152" cy="6438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5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667805-8695-49C0-90FA-4ED93420F8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2" y="285160"/>
            <a:ext cx="11070603" cy="6287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20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" y="378172"/>
            <a:ext cx="11180976" cy="1398458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+mj-ea"/>
              </a:rPr>
              <a:t>2</a:t>
            </a:r>
            <a:r>
              <a:rPr lang="zh-CN" altLang="en-US" sz="5400" dirty="0">
                <a:latin typeface="+mj-ea"/>
              </a:rPr>
              <a:t>、观众</a:t>
            </a:r>
            <a:r>
              <a:rPr lang="zh-CN" altLang="en-US" sz="5400" dirty="0"/>
              <a:t>行为习惯与特征</a:t>
            </a:r>
            <a:br>
              <a:rPr lang="en-US" altLang="zh-CN" sz="5400" dirty="0"/>
            </a:br>
            <a:endParaRPr lang="zh-CN" altLang="en-US" sz="5400" dirty="0">
              <a:latin typeface="+mj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55600" algn="just">
              <a:lnSpc>
                <a:spcPts val="1800"/>
              </a:lnSpc>
            </a:pPr>
            <a:endParaRPr lang="zh-CN" altLang="zh-CN" sz="3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1FCA1-2221-4F8E-A485-AB15C5D54B0D}"/>
              </a:ext>
            </a:extLst>
          </p:cNvPr>
          <p:cNvSpPr txBox="1"/>
          <p:nvPr/>
        </p:nvSpPr>
        <p:spPr>
          <a:xfrm>
            <a:off x="1266333" y="2767280"/>
            <a:ext cx="93859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0" dirty="0"/>
              <a:t>头部视频平均播放量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32343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D54A1-A463-4900-89D7-5500F34A31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8" y="388266"/>
            <a:ext cx="10775623" cy="6081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558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521A68-1BE3-4DAD-A6C0-C8E4ACB2FF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0" y="407791"/>
            <a:ext cx="11001080" cy="6042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718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" y="378172"/>
            <a:ext cx="11180976" cy="1398458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+mj-ea"/>
              </a:rPr>
              <a:t>2</a:t>
            </a:r>
            <a:r>
              <a:rPr lang="zh-CN" altLang="en-US" sz="5400" dirty="0">
                <a:latin typeface="+mj-ea"/>
              </a:rPr>
              <a:t>、观众</a:t>
            </a:r>
            <a:r>
              <a:rPr lang="zh-CN" altLang="en-US" sz="5400" dirty="0"/>
              <a:t>行为习惯与特征</a:t>
            </a:r>
            <a:br>
              <a:rPr lang="en-US" altLang="zh-CN" sz="5400" dirty="0"/>
            </a:br>
            <a:endParaRPr lang="zh-CN" altLang="en-US" sz="5400" dirty="0">
              <a:latin typeface="+mj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55600" algn="just">
              <a:lnSpc>
                <a:spcPts val="1800"/>
              </a:lnSpc>
            </a:pPr>
            <a:endParaRPr lang="zh-CN" altLang="zh-CN" sz="3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1FCA1-2221-4F8E-A485-AB15C5D54B0D}"/>
              </a:ext>
            </a:extLst>
          </p:cNvPr>
          <p:cNvSpPr txBox="1"/>
          <p:nvPr/>
        </p:nvSpPr>
        <p:spPr>
          <a:xfrm>
            <a:off x="2472964" y="2680488"/>
            <a:ext cx="76231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0" dirty="0"/>
              <a:t>白嫖与话痨程度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51428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FA24ED-0DA3-44B7-937B-8E6E48D23F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2" y="365288"/>
            <a:ext cx="11032896" cy="612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00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79DB31-C0DB-4912-BF84-507BB42B89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2" y="452651"/>
            <a:ext cx="11466136" cy="6405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798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82" y="26181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138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388253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" y="63469"/>
            <a:ext cx="11180976" cy="1398458"/>
          </a:xfrm>
        </p:spPr>
        <p:txBody>
          <a:bodyPr>
            <a:noAutofit/>
          </a:bodyPr>
          <a:lstStyle/>
          <a:p>
            <a:r>
              <a:rPr lang="zh-CN" altLang="en-US" sz="5400" dirty="0">
                <a:latin typeface="+mj-ea"/>
              </a:rPr>
              <a:t>一、数据描述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4A2BBC-E554-4913-9BE0-23454BCCDD8F}"/>
              </a:ext>
            </a:extLst>
          </p:cNvPr>
          <p:cNvSpPr txBox="1"/>
          <p:nvPr/>
        </p:nvSpPr>
        <p:spPr>
          <a:xfrm>
            <a:off x="487837" y="2018720"/>
            <a:ext cx="52059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各分区的各子分区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月到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月的投稿数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（对应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Chart1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的分析）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76121A-B23A-463C-931D-7A9E3BB881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53666" y="292232"/>
            <a:ext cx="5763706" cy="61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1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" y="63469"/>
            <a:ext cx="11180976" cy="1398458"/>
          </a:xfrm>
        </p:spPr>
        <p:txBody>
          <a:bodyPr>
            <a:noAutofit/>
          </a:bodyPr>
          <a:lstStyle/>
          <a:p>
            <a:r>
              <a:rPr lang="zh-CN" altLang="en-US" sz="5400" dirty="0">
                <a:latin typeface="+mj-ea"/>
              </a:rPr>
              <a:t>一、数据描述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4A2BBC-E554-4913-9BE0-23454BCCDD8F}"/>
              </a:ext>
            </a:extLst>
          </p:cNvPr>
          <p:cNvSpPr txBox="1"/>
          <p:nvPr/>
        </p:nvSpPr>
        <p:spPr>
          <a:xfrm>
            <a:off x="560273" y="1327882"/>
            <a:ext cx="112956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各分区的各子分区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月到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月播放量前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100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的视频信息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（对应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Chart2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到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Chart6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宋体" panose="02010600030101010101" pitchFamily="2" charset="-122"/>
              </a:rPr>
              <a:t>的分析）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CF67DA-5BFD-41EF-B0E7-FB7F939EF5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2620" y="2598463"/>
            <a:ext cx="8906759" cy="417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" y="63469"/>
            <a:ext cx="11180976" cy="1398458"/>
          </a:xfrm>
        </p:spPr>
        <p:txBody>
          <a:bodyPr>
            <a:noAutofit/>
          </a:bodyPr>
          <a:lstStyle/>
          <a:p>
            <a:r>
              <a:rPr lang="zh-CN" altLang="en-US" sz="5400" dirty="0">
                <a:latin typeface="+mj-ea"/>
              </a:rPr>
              <a:t>二、初步预处理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D59C0F-60D3-4F0D-90D4-A632EAD86C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9300" y="1385741"/>
            <a:ext cx="10293400" cy="33559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5E42E3-98CB-4B4F-8B59-D02AE23D6B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0802" y="4974896"/>
            <a:ext cx="8615429" cy="17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" y="63469"/>
            <a:ext cx="11180976" cy="1398458"/>
          </a:xfrm>
        </p:spPr>
        <p:txBody>
          <a:bodyPr>
            <a:noAutofit/>
          </a:bodyPr>
          <a:lstStyle/>
          <a:p>
            <a:r>
              <a:rPr lang="zh-CN" altLang="en-US" sz="5400" dirty="0">
                <a:latin typeface="+mj-ea"/>
              </a:rPr>
              <a:t>三、具体分析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3C6AE7-F744-4FF6-9E84-8768E23235E2}"/>
              </a:ext>
            </a:extLst>
          </p:cNvPr>
          <p:cNvSpPr txBox="1"/>
          <p:nvPr/>
        </p:nvSpPr>
        <p:spPr>
          <a:xfrm>
            <a:off x="2746341" y="2133754"/>
            <a:ext cx="109700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UP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主行为习惯与特征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9DB3A4-7187-4886-91E5-8F624181246B}"/>
              </a:ext>
            </a:extLst>
          </p:cNvPr>
          <p:cNvSpPr txBox="1"/>
          <p:nvPr/>
        </p:nvSpPr>
        <p:spPr>
          <a:xfrm>
            <a:off x="2746341" y="3678999"/>
            <a:ext cx="109700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观众行为习惯与特征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BE06-04D8-484A-AC57-28FF3A5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" y="378172"/>
            <a:ext cx="11180976" cy="1398458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+mj-ea"/>
              </a:rPr>
              <a:t>1</a:t>
            </a:r>
            <a:r>
              <a:rPr lang="zh-CN" altLang="en-US" sz="5400" dirty="0">
                <a:latin typeface="+mj-ea"/>
              </a:rPr>
              <a:t>、</a:t>
            </a:r>
            <a:r>
              <a:rPr lang="en-US" altLang="zh-CN" sz="5400" dirty="0"/>
              <a:t>UP</a:t>
            </a:r>
            <a:r>
              <a:rPr lang="zh-CN" altLang="en-US" sz="5400" dirty="0"/>
              <a:t>主行为习惯与特征</a:t>
            </a:r>
            <a:br>
              <a:rPr lang="en-US" altLang="zh-CN" sz="5400" dirty="0"/>
            </a:br>
            <a:endParaRPr lang="zh-CN" altLang="en-US" sz="5400" dirty="0">
              <a:latin typeface="+mj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1FCA1-2221-4F8E-A485-AB15C5D54B0D}"/>
              </a:ext>
            </a:extLst>
          </p:cNvPr>
          <p:cNvSpPr txBox="1"/>
          <p:nvPr/>
        </p:nvSpPr>
        <p:spPr>
          <a:xfrm>
            <a:off x="4377179" y="2477758"/>
            <a:ext cx="4238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投稿量</a:t>
            </a:r>
            <a:endParaRPr kumimoji="0" lang="en-US" altLang="zh-CN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69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AF380F-973E-44D4-8707-40CB8A1022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6" y="434773"/>
            <a:ext cx="11180975" cy="6423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43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D280F70-4B67-4ED0-8552-34C929249441}"/>
              </a:ext>
            </a:extLst>
          </p:cNvPr>
          <p:cNvSpPr txBox="1">
            <a:spLocks/>
          </p:cNvSpPr>
          <p:nvPr/>
        </p:nvSpPr>
        <p:spPr>
          <a:xfrm>
            <a:off x="505512" y="1385741"/>
            <a:ext cx="11180976" cy="4440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355600" algn="just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9724F6-25FF-4873-9495-E0E16E70B2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8" y="471340"/>
            <a:ext cx="11018559" cy="6386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02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252</Words>
  <Application>Microsoft Office PowerPoint</Application>
  <PresentationFormat>宽屏</PresentationFormat>
  <Paragraphs>56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黑体</vt:lpstr>
      <vt:lpstr>宋体</vt:lpstr>
      <vt:lpstr>Arial</vt:lpstr>
      <vt:lpstr>Office 主题​​</vt:lpstr>
      <vt:lpstr>1_Office 主题​​</vt:lpstr>
      <vt:lpstr>B站用户行为习惯与特征分析</vt:lpstr>
      <vt:lpstr>一、数据描述</vt:lpstr>
      <vt:lpstr>一、数据描述</vt:lpstr>
      <vt:lpstr>一、数据描述</vt:lpstr>
      <vt:lpstr>二、初步预处理</vt:lpstr>
      <vt:lpstr>三、具体分析</vt:lpstr>
      <vt:lpstr>1、UP主行为习惯与特征 </vt:lpstr>
      <vt:lpstr>PowerPoint 演示文稿</vt:lpstr>
      <vt:lpstr>PowerPoint 演示文稿</vt:lpstr>
      <vt:lpstr>PowerPoint 演示文稿</vt:lpstr>
      <vt:lpstr>PowerPoint 演示文稿</vt:lpstr>
      <vt:lpstr>1、UP主行为习惯与特征 </vt:lpstr>
      <vt:lpstr>PowerPoint 演示文稿</vt:lpstr>
      <vt:lpstr>PowerPoint 演示文稿</vt:lpstr>
      <vt:lpstr>PowerPoint 演示文稿</vt:lpstr>
      <vt:lpstr>PowerPoint 演示文稿</vt:lpstr>
      <vt:lpstr>1、UP主行为习惯与特征 </vt:lpstr>
      <vt:lpstr>PowerPoint 演示文稿</vt:lpstr>
      <vt:lpstr>PowerPoint 演示文稿</vt:lpstr>
      <vt:lpstr>1、UP主行为习惯与特征 </vt:lpstr>
      <vt:lpstr>PowerPoint 演示文稿</vt:lpstr>
      <vt:lpstr>PowerPoint 演示文稿</vt:lpstr>
      <vt:lpstr>2、观众行为习惯与特征 </vt:lpstr>
      <vt:lpstr>PowerPoint 演示文稿</vt:lpstr>
      <vt:lpstr>PowerPoint 演示文稿</vt:lpstr>
      <vt:lpstr>2、观众行为习惯与特征 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B站用户行为习惯与特征分析</dc:title>
  <dc:creator>涂 涂</dc:creator>
  <cp:lastModifiedBy>涂 涂</cp:lastModifiedBy>
  <cp:revision>1</cp:revision>
  <dcterms:created xsi:type="dcterms:W3CDTF">2020-12-30T10:44:55Z</dcterms:created>
  <dcterms:modified xsi:type="dcterms:W3CDTF">2020-12-30T10:52:03Z</dcterms:modified>
</cp:coreProperties>
</file>