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8" r:id="rId3"/>
    <p:sldId id="269" r:id="rId4"/>
    <p:sldId id="281" r:id="rId5"/>
    <p:sldId id="282" r:id="rId6"/>
    <p:sldId id="260" r:id="rId7"/>
    <p:sldId id="270" r:id="rId8"/>
    <p:sldId id="266" r:id="rId9"/>
    <p:sldId id="274" r:id="rId10"/>
    <p:sldId id="271" r:id="rId11"/>
    <p:sldId id="265" r:id="rId12"/>
    <p:sldId id="267" r:id="rId13"/>
    <p:sldId id="280" r:id="rId14"/>
    <p:sldId id="259" r:id="rId15"/>
    <p:sldId id="272" r:id="rId16"/>
    <p:sldId id="261" r:id="rId17"/>
    <p:sldId id="275" r:id="rId18"/>
    <p:sldId id="283" r:id="rId19"/>
    <p:sldId id="273" r:id="rId20"/>
    <p:sldId id="258" r:id="rId21"/>
    <p:sldId id="276" r:id="rId22"/>
    <p:sldId id="277" r:id="rId23"/>
    <p:sldId id="263"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669" userDrawn="1">
          <p15:clr>
            <a:srgbClr val="A4A3A4"/>
          </p15:clr>
        </p15:guide>
        <p15:guide id="2" pos="899" userDrawn="1">
          <p15:clr>
            <a:srgbClr val="A4A3A4"/>
          </p15:clr>
        </p15:guide>
        <p15:guide id="5" pos="14439" userDrawn="1">
          <p15:clr>
            <a:srgbClr val="A4A3A4"/>
          </p15:clr>
        </p15:guide>
        <p15:guide id="6" orient="horz" pos="7654" userDrawn="1">
          <p15:clr>
            <a:srgbClr val="A4A3A4"/>
          </p15:clr>
        </p15:guide>
        <p15:guide id="7" orient="horz" pos="5953" userDrawn="1">
          <p15:clr>
            <a:srgbClr val="A4A3A4"/>
          </p15:clr>
        </p15:guide>
        <p15:guide id="9" pos="9835" userDrawn="1">
          <p15:clr>
            <a:srgbClr val="A4A3A4"/>
          </p15:clr>
        </p15:guide>
        <p15:guide id="10" orient="horz" pos="1417" userDrawn="1">
          <p15:clr>
            <a:srgbClr val="A4A3A4"/>
          </p15:clr>
        </p15:guide>
        <p15:guide id="11" orient="horz" pos="1757" userDrawn="1">
          <p15:clr>
            <a:srgbClr val="A4A3A4"/>
          </p15:clr>
        </p15:guide>
        <p15:guide id="12" orient="horz" pos="4683" userDrawn="1">
          <p15:clr>
            <a:srgbClr val="A4A3A4"/>
          </p15:clr>
        </p15:guide>
        <p15:guide id="13" pos="6977" userDrawn="1">
          <p15:clr>
            <a:srgbClr val="A4A3A4"/>
          </p15:clr>
        </p15:guide>
        <p15:guide id="14" pos="7657"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611"/>
    <a:srgbClr val="D9D9D9"/>
    <a:srgbClr val="F4900B"/>
    <a:srgbClr val="2E59EA"/>
    <a:srgbClr val="88C28C"/>
    <a:srgbClr val="00A8F5"/>
    <a:srgbClr val="00D2FF"/>
    <a:srgbClr val="00A6C4"/>
    <a:srgbClr val="45C3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68"/>
    <p:restoredTop sz="94676"/>
  </p:normalViewPr>
  <p:slideViewPr>
    <p:cSldViewPr snapToGrid="0" snapToObjects="1">
      <p:cViewPr>
        <p:scale>
          <a:sx n="50" d="100"/>
          <a:sy n="50" d="100"/>
        </p:scale>
        <p:origin x="1800" y="2184"/>
      </p:cViewPr>
      <p:guideLst>
        <p:guide orient="horz" pos="669"/>
        <p:guide pos="899"/>
        <p:guide pos="14439"/>
        <p:guide orient="horz" pos="7654"/>
        <p:guide orient="horz" pos="5953"/>
        <p:guide pos="9835"/>
        <p:guide orient="horz" pos="1417"/>
        <p:guide orient="horz" pos="1757"/>
        <p:guide orient="horz" pos="4683"/>
        <p:guide pos="6977"/>
        <p:guide pos="7657"/>
      </p:guideLst>
    </p:cSldViewPr>
  </p:slideViewPr>
  <p:notesTextViewPr>
    <p:cViewPr>
      <p:scale>
        <a:sx n="100" d="100"/>
        <a:sy n="100" d="100"/>
      </p:scale>
      <p:origin x="0" y="0"/>
    </p:cViewPr>
  </p:notesTextViewPr>
  <p:notesViewPr>
    <p:cSldViewPr snapToGrid="0" snapToObjects="1" showGuides="1">
      <p:cViewPr>
        <p:scale>
          <a:sx n="140" d="100"/>
          <a:sy n="140" d="100"/>
        </p:scale>
        <p:origin x="4848" y="7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FF9611"/>
            </a:solid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1-A0D5-4360-B05D-1950DF1AB14D}"/>
              </c:ext>
            </c:extLst>
          </c:dPt>
          <c:dPt>
            <c:idx val="1"/>
            <c:invertIfNegative val="0"/>
            <c:bubble3D val="0"/>
            <c:spPr>
              <a:solidFill>
                <a:schemeClr val="bg1">
                  <a:lumMod val="50000"/>
                </a:schemeClr>
              </a:solidFill>
              <a:ln>
                <a:noFill/>
              </a:ln>
              <a:effectLst/>
            </c:spPr>
          </c:dPt>
          <c:dPt>
            <c:idx val="2"/>
            <c:invertIfNegative val="0"/>
            <c:bubble3D val="0"/>
            <c:extLst xmlns:c16r2="http://schemas.microsoft.com/office/drawing/2015/06/chart">
              <c:ext xmlns:c16="http://schemas.microsoft.com/office/drawing/2014/chart" uri="{C3380CC4-5D6E-409C-BE32-E72D297353CC}">
                <c16:uniqueId val="{00000003-A0D5-4360-B05D-1950DF1AB14D}"/>
              </c:ext>
            </c:extLst>
          </c:dPt>
          <c:dPt>
            <c:idx val="3"/>
            <c:invertIfNegative val="0"/>
            <c:bubble3D val="0"/>
            <c:spPr>
              <a:solidFill>
                <a:schemeClr val="bg1">
                  <a:lumMod val="50000"/>
                </a:schemeClr>
              </a:solidFill>
              <a:ln>
                <a:noFill/>
              </a:ln>
              <a:effectLst/>
            </c:spPr>
            <c:extLst xmlns:c16r2="http://schemas.microsoft.com/office/drawing/2015/06/chart">
              <c:ext xmlns:c16="http://schemas.microsoft.com/office/drawing/2014/chart" uri="{C3380CC4-5D6E-409C-BE32-E72D297353CC}">
                <c16:uniqueId val="{00000005-A0D5-4360-B05D-1950DF1AB14D}"/>
              </c:ext>
            </c:extLst>
          </c:dPt>
          <c:dPt>
            <c:idx val="4"/>
            <c:invertIfNegative val="0"/>
            <c:bubble3D val="0"/>
            <c:extLst xmlns:c16r2="http://schemas.microsoft.com/office/drawing/2015/06/chart">
              <c:ext xmlns:c16="http://schemas.microsoft.com/office/drawing/2014/chart" uri="{C3380CC4-5D6E-409C-BE32-E72D297353CC}">
                <c16:uniqueId val="{00000007-A0D5-4360-B05D-1950DF1AB14D}"/>
              </c:ext>
            </c:extLst>
          </c:dPt>
          <c:dPt>
            <c:idx val="5"/>
            <c:invertIfNegative val="0"/>
            <c:bubble3D val="0"/>
            <c:spPr>
              <a:solidFill>
                <a:schemeClr val="bg1">
                  <a:lumMod val="50000"/>
                </a:schemeClr>
              </a:solidFill>
              <a:ln>
                <a:noFill/>
              </a:ln>
              <a:effectLst/>
            </c:spPr>
            <c:extLst xmlns:c16r2="http://schemas.microsoft.com/office/drawing/2015/06/chart">
              <c:ext xmlns:c16="http://schemas.microsoft.com/office/drawing/2014/chart" uri="{C3380CC4-5D6E-409C-BE32-E72D297353CC}">
                <c16:uniqueId val="{00000009-A0D5-4360-B05D-1950DF1AB14D}"/>
              </c:ext>
            </c:extLst>
          </c:dPt>
          <c:dPt>
            <c:idx val="6"/>
            <c:invertIfNegative val="0"/>
            <c:bubble3D val="0"/>
            <c:extLst xmlns:c16r2="http://schemas.microsoft.com/office/drawing/2015/06/chart">
              <c:ext xmlns:c16="http://schemas.microsoft.com/office/drawing/2014/chart" uri="{C3380CC4-5D6E-409C-BE32-E72D297353CC}">
                <c16:uniqueId val="{0000000B-A0D5-4360-B05D-1950DF1AB14D}"/>
              </c:ext>
            </c:extLst>
          </c:dPt>
          <c:dPt>
            <c:idx val="7"/>
            <c:invertIfNegative val="0"/>
            <c:bubble3D val="0"/>
            <c:spPr>
              <a:solidFill>
                <a:schemeClr val="bg1">
                  <a:lumMod val="50000"/>
                </a:schemeClr>
              </a:solidFill>
              <a:ln>
                <a:noFill/>
              </a:ln>
              <a:effectLst/>
            </c:spPr>
          </c:dPt>
          <c:dPt>
            <c:idx val="8"/>
            <c:invertIfNegative val="0"/>
            <c:bubble3D val="0"/>
            <c:extLst xmlns:c16r2="http://schemas.microsoft.com/office/drawing/2015/06/chart">
              <c:ext xmlns:c16="http://schemas.microsoft.com/office/drawing/2014/chart" uri="{C3380CC4-5D6E-409C-BE32-E72D297353CC}">
                <c16:uniqueId val="{0000000D-A0D5-4360-B05D-1950DF1AB14D}"/>
              </c:ext>
            </c:extLst>
          </c:dPt>
          <c:dPt>
            <c:idx val="9"/>
            <c:invertIfNegative val="0"/>
            <c:bubble3D val="0"/>
            <c:spPr>
              <a:solidFill>
                <a:schemeClr val="bg1">
                  <a:lumMod val="50000"/>
                </a:schemeClr>
              </a:solidFill>
              <a:ln>
                <a:noFill/>
              </a:ln>
              <a:effectLst/>
            </c:spPr>
            <c:extLst xmlns:c16r2="http://schemas.microsoft.com/office/drawing/2015/06/chart">
              <c:ext xmlns:c16="http://schemas.microsoft.com/office/drawing/2014/chart" uri="{C3380CC4-5D6E-409C-BE32-E72D297353CC}">
                <c16:uniqueId val="{0000000F-A0D5-4360-B05D-1950DF1AB14D}"/>
              </c:ext>
            </c:extLst>
          </c:dPt>
          <c:dPt>
            <c:idx val="10"/>
            <c:invertIfNegative val="0"/>
            <c:bubble3D val="0"/>
            <c:extLst xmlns:c16r2="http://schemas.microsoft.com/office/drawing/2015/06/chart">
              <c:ext xmlns:c16="http://schemas.microsoft.com/office/drawing/2014/chart" uri="{C3380CC4-5D6E-409C-BE32-E72D297353CC}">
                <c16:uniqueId val="{00000011-A0D5-4360-B05D-1950DF1AB14D}"/>
              </c:ext>
            </c:extLst>
          </c:dPt>
          <c:dPt>
            <c:idx val="11"/>
            <c:invertIfNegative val="0"/>
            <c:bubble3D val="0"/>
            <c:spPr>
              <a:solidFill>
                <a:schemeClr val="bg1">
                  <a:lumMod val="50000"/>
                </a:schemeClr>
              </a:solidFill>
              <a:ln>
                <a:noFill/>
              </a:ln>
              <a:effectLst/>
            </c:spPr>
            <c:extLst xmlns:c16r2="http://schemas.microsoft.com/office/drawing/2015/06/chart">
              <c:ext xmlns:c16="http://schemas.microsoft.com/office/drawing/2014/chart" uri="{C3380CC4-5D6E-409C-BE32-E72D297353CC}">
                <c16:uniqueId val="{00000013-A0D5-4360-B05D-1950DF1AB14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4.3</c:v>
                </c:pt>
                <c:pt idx="1">
                  <c:v>2.5</c:v>
                </c:pt>
                <c:pt idx="2">
                  <c:v>3.5</c:v>
                </c:pt>
                <c:pt idx="3">
                  <c:v>4.5</c:v>
                </c:pt>
                <c:pt idx="4">
                  <c:v>2.3</c:v>
                </c:pt>
                <c:pt idx="5">
                  <c:v>1.8</c:v>
                </c:pt>
                <c:pt idx="6">
                  <c:v>3.6</c:v>
                </c:pt>
                <c:pt idx="7">
                  <c:v>4.5</c:v>
                </c:pt>
                <c:pt idx="8">
                  <c:v>3.8</c:v>
                </c:pt>
                <c:pt idx="9">
                  <c:v>5.3</c:v>
                </c:pt>
                <c:pt idx="10">
                  <c:v>6.2</c:v>
                </c:pt>
                <c:pt idx="11">
                  <c:v>2.9</c:v>
                </c:pt>
              </c:numCache>
            </c:numRef>
          </c:val>
          <c:extLst xmlns:c16r2="http://schemas.microsoft.com/office/drawing/2015/06/chart">
            <c:ext xmlns:c16="http://schemas.microsoft.com/office/drawing/2014/chart" uri="{C3380CC4-5D6E-409C-BE32-E72D297353CC}">
              <c16:uniqueId val="{00000014-A0D5-4360-B05D-1950DF1AB14D}"/>
            </c:ext>
          </c:extLst>
        </c:ser>
        <c:dLbls>
          <c:dLblPos val="outEnd"/>
          <c:showLegendKey val="0"/>
          <c:showVal val="1"/>
          <c:showCatName val="0"/>
          <c:showSerName val="0"/>
          <c:showPercent val="0"/>
          <c:showBubbleSize val="0"/>
        </c:dLbls>
        <c:gapWidth val="219"/>
        <c:overlap val="-27"/>
        <c:axId val="374233296"/>
        <c:axId val="374235776"/>
      </c:barChart>
      <c:catAx>
        <c:axId val="374233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74235776"/>
        <c:crosses val="autoZero"/>
        <c:auto val="1"/>
        <c:lblAlgn val="ctr"/>
        <c:lblOffset val="100"/>
        <c:tickMarkSkip val="1"/>
        <c:noMultiLvlLbl val="0"/>
      </c:catAx>
      <c:valAx>
        <c:axId val="374235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74233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effectLst/>
          </c:spPr>
          <c:dPt>
            <c:idx val="0"/>
            <c:bubble3D val="0"/>
            <c:spPr>
              <a:solidFill>
                <a:srgbClr val="FF9611"/>
              </a:solidFill>
              <a:ln w="38100" cmpd="sng">
                <a:solidFill>
                  <a:schemeClr val="bg1">
                    <a:lumMod val="95000"/>
                  </a:schemeClr>
                </a:solidFill>
              </a:ln>
              <a:effectLst/>
            </c:spPr>
            <c:extLst xmlns:c16r2="http://schemas.microsoft.com/office/drawing/2015/06/chart">
              <c:ext xmlns:c16="http://schemas.microsoft.com/office/drawing/2014/chart" uri="{C3380CC4-5D6E-409C-BE32-E72D297353CC}">
                <c16:uniqueId val="{00000001-A517-4299-825E-0E2F9C03749A}"/>
              </c:ext>
            </c:extLst>
          </c:dPt>
          <c:dPt>
            <c:idx val="1"/>
            <c:bubble3D val="0"/>
            <c:spPr>
              <a:solidFill>
                <a:schemeClr val="bg1">
                  <a:lumMod val="50000"/>
                </a:schemeClr>
              </a:solidFill>
              <a:ln w="38100" cmpd="sng">
                <a:solidFill>
                  <a:schemeClr val="bg1">
                    <a:lumMod val="95000"/>
                  </a:schemeClr>
                </a:solidFill>
              </a:ln>
              <a:effectLst/>
            </c:spPr>
            <c:extLst xmlns:c16r2="http://schemas.microsoft.com/office/drawing/2015/06/chart">
              <c:ext xmlns:c16="http://schemas.microsoft.com/office/drawing/2014/chart" uri="{C3380CC4-5D6E-409C-BE32-E72D297353CC}">
                <c16:uniqueId val="{00000003-A517-4299-825E-0E2F9C03749A}"/>
              </c:ext>
            </c:extLst>
          </c:dPt>
          <c:dPt>
            <c:idx val="2"/>
            <c:bubble3D val="0"/>
            <c:spPr>
              <a:solidFill>
                <a:srgbClr val="FF9611"/>
              </a:solidFill>
              <a:ln w="38100" cmpd="sng">
                <a:solidFill>
                  <a:schemeClr val="bg1">
                    <a:lumMod val="95000"/>
                  </a:schemeClr>
                </a:solidFill>
              </a:ln>
              <a:effectLst/>
            </c:spPr>
            <c:extLst xmlns:c16r2="http://schemas.microsoft.com/office/drawing/2015/06/chart">
              <c:ext xmlns:c16="http://schemas.microsoft.com/office/drawing/2014/chart" uri="{C3380CC4-5D6E-409C-BE32-E72D297353CC}">
                <c16:uniqueId val="{00000005-A517-4299-825E-0E2F9C03749A}"/>
              </c:ext>
            </c:extLst>
          </c:dPt>
          <c:dPt>
            <c:idx val="3"/>
            <c:bubble3D val="0"/>
            <c:spPr>
              <a:solidFill>
                <a:schemeClr val="bg1">
                  <a:lumMod val="50000"/>
                </a:schemeClr>
              </a:solidFill>
              <a:ln w="38100" cmpd="sng">
                <a:solidFill>
                  <a:schemeClr val="bg1">
                    <a:lumMod val="95000"/>
                  </a:schemeClr>
                </a:solidFill>
              </a:ln>
              <a:effectLst/>
            </c:spPr>
            <c:extLst xmlns:c16r2="http://schemas.microsoft.com/office/drawing/2015/06/chart">
              <c:ext xmlns:c16="http://schemas.microsoft.com/office/drawing/2014/chart" uri="{C3380CC4-5D6E-409C-BE32-E72D297353CC}">
                <c16:uniqueId val="{00000007-A517-4299-825E-0E2F9C03749A}"/>
              </c:ext>
            </c:extLst>
          </c:dPt>
          <c:dLbls>
            <c:dLbl>
              <c:idx val="0"/>
              <c:layout>
                <c:manualLayout>
                  <c:x val="-0.256001159233708"/>
                  <c:y val="-0.00977656941323549"/>
                </c:manualLayout>
              </c:layout>
              <c:spPr/>
              <c:txPr>
                <a:bodyPr rot="0" spcFirstLastPara="0" vertOverflow="ellipsis" horzOverflow="overflow" vert="horz" wrap="square" anchor="ctr" anchorCtr="1"/>
                <a:lstStyle/>
                <a:p>
                  <a:pPr>
                    <a:defRPr sz="2400">
                      <a:solidFill>
                        <a:schemeClr val="bg1"/>
                      </a:solidFill>
                      <a:latin typeface="微软雅黑" pitchFamily="34" charset="-122"/>
                      <a:ea typeface="微软雅黑" pitchFamily="34" charset="-122"/>
                    </a:defRPr>
                  </a:pPr>
                  <a:endParaRPr lang="zh-CN"/>
                </a:p>
              </c:txPr>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A517-4299-825E-0E2F9C03749A}"/>
                </c:ext>
                <c:ext xmlns:c15="http://schemas.microsoft.com/office/drawing/2012/chart" uri="{CE6537A1-D6FC-4f65-9D91-7224C49458BB}">
                  <c15:layout/>
                </c:ext>
              </c:extLst>
            </c:dLbl>
            <c:dLbl>
              <c:idx val="1"/>
              <c:layout>
                <c:manualLayout>
                  <c:x val="0.22178303937981"/>
                  <c:y val="-0.168338001715279"/>
                </c:manualLayout>
              </c:layout>
              <c:spPr/>
              <c:txPr>
                <a:bodyPr rot="0" spcFirstLastPara="0" vertOverflow="ellipsis" horzOverflow="overflow" vert="horz" wrap="square" anchor="ctr" anchorCtr="1"/>
                <a:lstStyle/>
                <a:p>
                  <a:pPr>
                    <a:defRPr sz="2400">
                      <a:solidFill>
                        <a:schemeClr val="bg1"/>
                      </a:solidFill>
                      <a:latin typeface="微软雅黑" pitchFamily="34" charset="-122"/>
                      <a:ea typeface="微软雅黑" pitchFamily="34" charset="-122"/>
                    </a:defRPr>
                  </a:pPr>
                  <a:endParaRPr lang="zh-CN"/>
                </a:p>
              </c:txPr>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A517-4299-825E-0E2F9C03749A}"/>
                </c:ext>
                <c:ext xmlns:c15="http://schemas.microsoft.com/office/drawing/2012/chart" uri="{CE6537A1-D6FC-4f65-9D91-7224C49458BB}">
                  <c15:layout/>
                </c:ext>
              </c:extLst>
            </c:dLbl>
            <c:dLbl>
              <c:idx val="2"/>
              <c:layout>
                <c:manualLayout>
                  <c:x val="0.153878695667016"/>
                  <c:y val="0.10805366244562"/>
                </c:manualLayout>
              </c:layout>
              <c:spPr/>
              <c:txPr>
                <a:bodyPr rot="0" spcFirstLastPara="0" vertOverflow="ellipsis" horzOverflow="overflow" vert="horz" wrap="square" anchor="ctr" anchorCtr="1"/>
                <a:lstStyle/>
                <a:p>
                  <a:pPr>
                    <a:defRPr sz="2400">
                      <a:solidFill>
                        <a:schemeClr val="bg1"/>
                      </a:solidFill>
                      <a:latin typeface="微软雅黑" pitchFamily="34" charset="-122"/>
                      <a:ea typeface="微软雅黑" pitchFamily="34" charset="-122"/>
                    </a:defRPr>
                  </a:pPr>
                  <a:endParaRPr lang="zh-CN"/>
                </a:p>
              </c:txPr>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A517-4299-825E-0E2F9C03749A}"/>
                </c:ext>
                <c:ext xmlns:c15="http://schemas.microsoft.com/office/drawing/2012/chart" uri="{CE6537A1-D6FC-4f65-9D91-7224C49458BB}">
                  <c15:layout/>
                </c:ext>
              </c:extLst>
            </c:dLbl>
            <c:dLbl>
              <c:idx val="3"/>
              <c:layout>
                <c:manualLayout>
                  <c:x val="0.0911071308896074"/>
                  <c:y val="0.151535159507576"/>
                </c:manualLayout>
              </c:layout>
              <c:spPr/>
              <c:txPr>
                <a:bodyPr rot="0" spcFirstLastPara="0" vertOverflow="ellipsis" horzOverflow="overflow" vert="horz" wrap="square" anchor="ctr" anchorCtr="1"/>
                <a:lstStyle/>
                <a:p>
                  <a:pPr>
                    <a:defRPr sz="2400">
                      <a:solidFill>
                        <a:schemeClr val="bg1"/>
                      </a:solidFill>
                      <a:latin typeface="微软雅黑" pitchFamily="34" charset="-122"/>
                      <a:ea typeface="微软雅黑" pitchFamily="34" charset="-122"/>
                    </a:defRPr>
                  </a:pPr>
                  <a:endParaRPr lang="zh-CN"/>
                </a:p>
              </c:txPr>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A517-4299-825E-0E2F9C03749A}"/>
                </c:ext>
                <c:ext xmlns:c15="http://schemas.microsoft.com/office/drawing/2012/chart" uri="{CE6537A1-D6FC-4f65-9D91-7224C49458BB}">
                  <c15:layout/>
                </c:ext>
              </c:extLst>
            </c:dLbl>
            <c:spPr>
              <a:noFill/>
              <a:ln>
                <a:noFill/>
              </a:ln>
              <a:effectLst/>
            </c:spPr>
            <c:txPr>
              <a:bodyPr rot="0" spcFirstLastPara="0" vertOverflow="ellipsis" horzOverflow="overflow" vert="horz" wrap="square" anchor="ctr" anchorCtr="1"/>
              <a:lstStyle/>
              <a:p>
                <a:pPr>
                  <a:defRPr sz="2400" b="0">
                    <a:solidFill>
                      <a:schemeClr val="tx1"/>
                    </a:solidFill>
                    <a:latin typeface="微软雅黑" pitchFamily="34" charset="-122"/>
                    <a:ea typeface="微软雅黑" pitchFamily="34" charset="-122"/>
                  </a:defRPr>
                </a:pPr>
                <a:endParaRPr lang="zh-CN"/>
              </a:p>
            </c:txPr>
            <c:dLblPos val="bestFit"/>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5.0</c:v>
                </c:pt>
                <c:pt idx="1">
                  <c:v>3.0</c:v>
                </c:pt>
                <c:pt idx="2">
                  <c:v>1.0</c:v>
                </c:pt>
                <c:pt idx="3">
                  <c:v>1.0</c:v>
                </c:pt>
              </c:numCache>
            </c:numRef>
          </c:val>
          <c:extLst xmlns:c16r2="http://schemas.microsoft.com/office/drawing/2015/06/chart">
            <c:ext xmlns:c16="http://schemas.microsoft.com/office/drawing/2014/chart" uri="{C3380CC4-5D6E-409C-BE32-E72D297353CC}">
              <c16:uniqueId val="{00000008-A517-4299-825E-0E2F9C03749A}"/>
            </c:ext>
          </c:extLst>
        </c:ser>
        <c:dLbls>
          <c:dLblPos val="bestFit"/>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0831441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814197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77258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001151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799596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337811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844527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与副标题">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背景图">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Tree>
    <p:extLst>
      <p:ext uri="{BB962C8B-B14F-4D97-AF65-F5344CB8AC3E}">
        <p14:creationId xmlns:p14="http://schemas.microsoft.com/office/powerpoint/2010/main" val="1937801782"/>
      </p:ext>
    </p:extLst>
  </p:cSld>
  <p:clrMapOvr>
    <a:overrideClrMapping bg1="lt1" tx1="dk1" bg2="lt2" tx2="dk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ogo页">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20081124" y="1053546"/>
            <a:ext cx="2880876" cy="890082"/>
          </a:xfrm>
          <a:prstGeom prst="rect">
            <a:avLst/>
          </a:prstGeom>
        </p:spPr>
      </p:pic>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主题色">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900B"/>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61" r:id="rId4"/>
  </p:sldLayoutIdLst>
  <p:transition spd="med"/>
  <p:timing>
    <p:tnLst>
      <p:par>
        <p:cTn id="1" dur="indefinite" restart="never" nodeType="tmRoot"/>
      </p:par>
    </p:tnLst>
  </p:timing>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29" name="Shape 129"/>
          <p:cNvSpPr/>
          <p:nvPr/>
        </p:nvSpPr>
        <p:spPr>
          <a:xfrm>
            <a:off x="1438049" y="5305624"/>
            <a:ext cx="11896951" cy="1579920"/>
          </a:xfrm>
          <a:prstGeom prst="rect">
            <a:avLst/>
          </a:prstGeom>
          <a:noFill/>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lnSpc>
                <a:spcPct val="120000"/>
              </a:lnSpc>
              <a:defRPr sz="8800" spc="176">
                <a:solidFill>
                  <a:srgbClr val="FFFFFF"/>
                </a:solidFill>
                <a:latin typeface="SimHei"/>
                <a:ea typeface="SimHei"/>
                <a:cs typeface="SimHei"/>
                <a:sym typeface="SimHei"/>
              </a:defRPr>
            </a:lvl1pPr>
          </a:lstStyle>
          <a:p>
            <a:pPr algn="l"/>
            <a:r>
              <a:rPr lang="zh-CN" altLang="en-US" sz="8000" b="1" spc="300" dirty="0" smtClean="0">
                <a:solidFill>
                  <a:schemeClr val="bg1"/>
                </a:solidFill>
                <a:latin typeface="Microsoft YaHei" charset="-122"/>
                <a:ea typeface="Microsoft YaHei" charset="-122"/>
                <a:cs typeface="Microsoft YaHei" charset="-122"/>
              </a:rPr>
              <a:t>火花学院</a:t>
            </a:r>
            <a:r>
              <a:rPr lang="en-US" altLang="zh-CN" sz="8000" b="1" spc="300" dirty="0" err="1" smtClean="0">
                <a:solidFill>
                  <a:schemeClr val="bg1"/>
                </a:solidFill>
                <a:latin typeface="Microsoft YaHei" charset="-122"/>
                <a:ea typeface="Microsoft YaHei" charset="-122"/>
                <a:cs typeface="Microsoft YaHei" charset="-122"/>
              </a:rPr>
              <a:t>PPT</a:t>
            </a:r>
            <a:r>
              <a:rPr sz="8000" b="1" spc="300" dirty="0" err="1" smtClean="0">
                <a:solidFill>
                  <a:schemeClr val="bg1"/>
                </a:solidFill>
                <a:latin typeface="Microsoft YaHei" charset="-122"/>
                <a:ea typeface="Microsoft YaHei" charset="-122"/>
                <a:cs typeface="Microsoft YaHei" charset="-122"/>
              </a:rPr>
              <a:t>模板主标题</a:t>
            </a:r>
            <a:endParaRPr sz="8000" b="1" spc="300" dirty="0">
              <a:solidFill>
                <a:schemeClr val="bg1"/>
              </a:solidFill>
              <a:latin typeface="Microsoft YaHei" charset="-122"/>
              <a:ea typeface="Microsoft YaHei" charset="-122"/>
              <a:cs typeface="Microsoft YaHei" charset="-122"/>
            </a:endParaRPr>
          </a:p>
        </p:txBody>
      </p:sp>
      <p:pic>
        <p:nvPicPr>
          <p:cNvPr id="4" name="图片 3"/>
          <p:cNvPicPr>
            <a:picLocks noChangeAspect="1"/>
          </p:cNvPicPr>
          <p:nvPr/>
        </p:nvPicPr>
        <p:blipFill>
          <a:blip r:embed="rId3"/>
          <a:stretch>
            <a:fillRect/>
          </a:stretch>
        </p:blipFill>
        <p:spPr>
          <a:xfrm>
            <a:off x="1361849" y="782138"/>
            <a:ext cx="4790982" cy="1480230"/>
          </a:xfrm>
          <a:prstGeom prst="rect">
            <a:avLst/>
          </a:prstGeom>
        </p:spPr>
      </p:pic>
      <p:sp>
        <p:nvSpPr>
          <p:cNvPr id="12" name="矩形 11"/>
          <p:cNvSpPr/>
          <p:nvPr/>
        </p:nvSpPr>
        <p:spPr>
          <a:xfrm>
            <a:off x="21553715" y="1129620"/>
            <a:ext cx="1440000" cy="1800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grpSp>
        <p:nvGrpSpPr>
          <p:cNvPr id="28" name="组 27"/>
          <p:cNvGrpSpPr/>
          <p:nvPr/>
        </p:nvGrpSpPr>
        <p:grpSpPr>
          <a:xfrm>
            <a:off x="1514249" y="9928800"/>
            <a:ext cx="6518031" cy="867351"/>
            <a:chOff x="1447574" y="8108393"/>
            <a:chExt cx="6518031" cy="867351"/>
          </a:xfrm>
        </p:grpSpPr>
        <p:sp>
          <p:nvSpPr>
            <p:cNvPr id="15" name="矩形 14"/>
            <p:cNvSpPr/>
            <p:nvPr/>
          </p:nvSpPr>
          <p:spPr>
            <a:xfrm>
              <a:off x="1447574" y="8108393"/>
              <a:ext cx="6518031" cy="86735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8" name="文本框 17"/>
            <p:cNvSpPr txBox="1"/>
            <p:nvPr/>
          </p:nvSpPr>
          <p:spPr>
            <a:xfrm>
              <a:off x="1705481" y="8327738"/>
              <a:ext cx="600221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2400" spc="300" dirty="0" smtClean="0">
                  <a:solidFill>
                    <a:srgbClr val="F4900B"/>
                  </a:solidFill>
                  <a:latin typeface="Microsoft YaHei" charset="-122"/>
                  <a:ea typeface="Microsoft YaHei" charset="-122"/>
                  <a:cs typeface="Microsoft YaHei" charset="-122"/>
                </a:rPr>
                <a:t>适用于企业宣传</a:t>
              </a:r>
              <a:r>
                <a:rPr lang="en-US" altLang="zh-CN" sz="2400" spc="300" dirty="0" smtClean="0">
                  <a:solidFill>
                    <a:srgbClr val="F4900B"/>
                  </a:solidFill>
                  <a:latin typeface="Microsoft YaHei" charset="-122"/>
                  <a:ea typeface="Microsoft YaHei" charset="-122"/>
                  <a:cs typeface="Microsoft YaHei" charset="-122"/>
                </a:rPr>
                <a:t>/</a:t>
              </a:r>
              <a:r>
                <a:rPr lang="zh-CN" altLang="en-US" sz="2400" spc="300" dirty="0" smtClean="0">
                  <a:solidFill>
                    <a:srgbClr val="F4900B"/>
                  </a:solidFill>
                  <a:latin typeface="Microsoft YaHei" charset="-122"/>
                  <a:ea typeface="Microsoft YaHei" charset="-122"/>
                  <a:cs typeface="Microsoft YaHei" charset="-122"/>
                </a:rPr>
                <a:t>产品介绍</a:t>
              </a:r>
              <a:r>
                <a:rPr lang="en-US" altLang="zh-CN" sz="2400" spc="300" dirty="0" smtClean="0">
                  <a:solidFill>
                    <a:srgbClr val="F4900B"/>
                  </a:solidFill>
                  <a:latin typeface="Microsoft YaHei" charset="-122"/>
                  <a:ea typeface="Microsoft YaHei" charset="-122"/>
                  <a:cs typeface="Microsoft YaHei" charset="-122"/>
                </a:rPr>
                <a:t>/</a:t>
              </a:r>
              <a:r>
                <a:rPr lang="zh-CN" altLang="en-US" sz="2400" spc="300" dirty="0" smtClean="0">
                  <a:solidFill>
                    <a:srgbClr val="F4900B"/>
                  </a:solidFill>
                  <a:latin typeface="Microsoft YaHei" charset="-122"/>
                  <a:ea typeface="Microsoft YaHei" charset="-122"/>
                  <a:cs typeface="Microsoft YaHei" charset="-122"/>
                </a:rPr>
                <a:t>合作洽谈</a:t>
              </a:r>
              <a:endParaRPr kumimoji="0" lang="zh-CN" altLang="en-US" sz="2400" u="none" strike="noStrike" cap="none" spc="300" normalizeH="0" baseline="0" dirty="0">
                <a:ln>
                  <a:noFill/>
                </a:ln>
                <a:solidFill>
                  <a:srgbClr val="F4900B"/>
                </a:solidFill>
                <a:effectLst/>
                <a:uFillTx/>
                <a:latin typeface="Microsoft YaHei" charset="-122"/>
                <a:ea typeface="Microsoft YaHei" charset="-122"/>
                <a:cs typeface="Microsoft YaHei" charset="-122"/>
                <a:sym typeface="Helvetica Light"/>
              </a:endParaRPr>
            </a:p>
          </p:txBody>
        </p:sp>
      </p:grpSp>
      <p:sp>
        <p:nvSpPr>
          <p:cNvPr id="29" name="文本框 28"/>
          <p:cNvSpPr txBox="1"/>
          <p:nvPr/>
        </p:nvSpPr>
        <p:spPr>
          <a:xfrm>
            <a:off x="417271" y="7013635"/>
            <a:ext cx="15813329"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altLang="zh-CN" sz="4800" u="none" strike="noStrike" cap="none" spc="0" normalizeH="0" baseline="0" dirty="0" smtClean="0">
                <a:ln>
                  <a:noFill/>
                </a:ln>
                <a:solidFill>
                  <a:schemeClr val="bg1"/>
                </a:solidFill>
                <a:effectLst/>
                <a:uFillTx/>
                <a:latin typeface="Arial" charset="0"/>
                <a:ea typeface="Arial" charset="0"/>
                <a:cs typeface="Arial" charset="0"/>
                <a:sym typeface="Helvetica Light"/>
              </a:rPr>
              <a:t>HUOHUA</a:t>
            </a:r>
            <a:r>
              <a:rPr kumimoji="0" lang="zh-CN" altLang="en-US" sz="4800" u="none" strike="noStrike" cap="none" spc="0" normalizeH="0" baseline="0" dirty="0" smtClean="0">
                <a:ln>
                  <a:noFill/>
                </a:ln>
                <a:solidFill>
                  <a:schemeClr val="bg1"/>
                </a:solidFill>
                <a:effectLst/>
                <a:uFillTx/>
                <a:latin typeface="Arial" charset="0"/>
                <a:ea typeface="Arial" charset="0"/>
                <a:cs typeface="Arial" charset="0"/>
                <a:sym typeface="Helvetica Light"/>
              </a:rPr>
              <a:t> </a:t>
            </a:r>
            <a:r>
              <a:rPr kumimoji="0" lang="en-US" altLang="zh-CN" sz="4800" u="none" strike="noStrike" cap="none" spc="0" normalizeH="0" baseline="0" dirty="0" smtClean="0">
                <a:ln>
                  <a:noFill/>
                </a:ln>
                <a:solidFill>
                  <a:schemeClr val="bg1"/>
                </a:solidFill>
                <a:effectLst/>
                <a:uFillTx/>
                <a:latin typeface="Arial" charset="0"/>
                <a:ea typeface="Arial" charset="0"/>
                <a:cs typeface="Arial" charset="0"/>
                <a:sym typeface="Helvetica Light"/>
              </a:rPr>
              <a:t>SCHOOL</a:t>
            </a:r>
            <a:r>
              <a:rPr kumimoji="0" lang="zh-CN" altLang="en-US" sz="4800" u="none" strike="noStrike" cap="none" spc="0" normalizeH="0" baseline="0" dirty="0" smtClean="0">
                <a:ln>
                  <a:noFill/>
                </a:ln>
                <a:solidFill>
                  <a:schemeClr val="bg1"/>
                </a:solidFill>
                <a:effectLst/>
                <a:uFillTx/>
                <a:latin typeface="Arial" charset="0"/>
                <a:ea typeface="Arial" charset="0"/>
                <a:cs typeface="Arial" charset="0"/>
                <a:sym typeface="Helvetica Light"/>
              </a:rPr>
              <a:t> </a:t>
            </a:r>
            <a:r>
              <a:rPr kumimoji="0" lang="en-US" altLang="zh-CN" sz="4800" u="none" strike="noStrike" cap="none" spc="0" normalizeH="0" baseline="0" dirty="0" smtClean="0">
                <a:ln>
                  <a:noFill/>
                </a:ln>
                <a:solidFill>
                  <a:schemeClr val="bg1"/>
                </a:solidFill>
                <a:effectLst/>
                <a:uFillTx/>
                <a:latin typeface="Arial" charset="0"/>
                <a:ea typeface="Arial" charset="0"/>
                <a:cs typeface="Arial" charset="0"/>
                <a:sym typeface="Helvetica Light"/>
              </a:rPr>
              <a:t>PPT</a:t>
            </a:r>
            <a:r>
              <a:rPr kumimoji="0" lang="zh-CN" altLang="en-US" sz="4800" u="none" strike="noStrike" cap="none" spc="0" normalizeH="0" baseline="0" dirty="0" smtClean="0">
                <a:ln>
                  <a:noFill/>
                </a:ln>
                <a:solidFill>
                  <a:schemeClr val="bg1"/>
                </a:solidFill>
                <a:effectLst/>
                <a:uFillTx/>
                <a:latin typeface="Arial" charset="0"/>
                <a:ea typeface="Arial" charset="0"/>
                <a:cs typeface="Arial" charset="0"/>
                <a:sym typeface="Helvetica Light"/>
              </a:rPr>
              <a:t> </a:t>
            </a:r>
            <a:r>
              <a:rPr lang="en-US" altLang="zh-CN" sz="4800" dirty="0" smtClean="0">
                <a:solidFill>
                  <a:schemeClr val="bg1"/>
                </a:solidFill>
                <a:latin typeface="Arial" charset="0"/>
                <a:ea typeface="Arial" charset="0"/>
                <a:cs typeface="Arial" charset="0"/>
              </a:rPr>
              <a:t>TEMPLATE</a:t>
            </a:r>
            <a:r>
              <a:rPr lang="zh-CN" altLang="en-US" sz="4800" dirty="0" smtClean="0">
                <a:solidFill>
                  <a:schemeClr val="bg1"/>
                </a:solidFill>
                <a:latin typeface="Arial" charset="0"/>
                <a:ea typeface="Arial" charset="0"/>
                <a:cs typeface="Arial" charset="0"/>
              </a:rPr>
              <a:t> </a:t>
            </a:r>
            <a:r>
              <a:rPr lang="en-US" altLang="zh-CN" sz="4800" dirty="0" smtClean="0">
                <a:solidFill>
                  <a:schemeClr val="bg1"/>
                </a:solidFill>
                <a:latin typeface="Arial" charset="0"/>
                <a:ea typeface="Arial" charset="0"/>
                <a:cs typeface="Arial" charset="0"/>
              </a:rPr>
              <a:t>MAIN</a:t>
            </a:r>
            <a:r>
              <a:rPr lang="zh-CN" altLang="en-US" sz="4800" dirty="0" smtClean="0">
                <a:solidFill>
                  <a:schemeClr val="bg1"/>
                </a:solidFill>
                <a:latin typeface="Arial" charset="0"/>
                <a:ea typeface="Arial" charset="0"/>
                <a:cs typeface="Arial" charset="0"/>
              </a:rPr>
              <a:t> </a:t>
            </a:r>
            <a:r>
              <a:rPr lang="en-US" altLang="zh-CN" sz="4800" dirty="0" smtClean="0">
                <a:solidFill>
                  <a:schemeClr val="bg1"/>
                </a:solidFill>
                <a:latin typeface="Arial" charset="0"/>
                <a:ea typeface="Arial" charset="0"/>
                <a:cs typeface="Arial" charset="0"/>
              </a:rPr>
              <a:t>TITLE</a:t>
            </a:r>
            <a:endParaRPr kumimoji="0" lang="zh-CN" altLang="en-US" sz="4800" u="none" strike="noStrike" cap="none" spc="0" normalizeH="0" baseline="0" dirty="0">
              <a:ln>
                <a:noFill/>
              </a:ln>
              <a:solidFill>
                <a:schemeClr val="bg1"/>
              </a:solidFill>
              <a:effectLst/>
              <a:uFillTx/>
              <a:latin typeface="Arial" charset="0"/>
              <a:ea typeface="Arial" charset="0"/>
              <a:cs typeface="Arial" charset="0"/>
              <a:sym typeface="Helvetica Light"/>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29678" y="7537240"/>
            <a:ext cx="5724645" cy="923330"/>
          </a:xfrm>
          <a:prstGeom prst="rect">
            <a:avLst/>
          </a:prstGeom>
          <a:noFill/>
        </p:spPr>
        <p:txBody>
          <a:bodyPr wrap="none" rtlCol="0">
            <a:spAutoFit/>
            <a:scene3d>
              <a:camera prst="orthographicFront"/>
              <a:lightRig rig="threePt" dir="t"/>
            </a:scene3d>
            <a:sp3d contourW="12700"/>
          </a:bodyPr>
          <a:lstStyle/>
          <a:p>
            <a:pPr algn="r"/>
            <a:r>
              <a:rPr lang="zh-CN" altLang="en-US" sz="5400" b="1" dirty="0">
                <a:solidFill>
                  <a:schemeClr val="tx1"/>
                </a:solidFill>
                <a:latin typeface="Microsoft YaHei" charset="-122"/>
                <a:ea typeface="Microsoft YaHei" charset="-122"/>
                <a:cs typeface="Microsoft YaHei" charset="-122"/>
              </a:rPr>
              <a:t>标题文字添加此处</a:t>
            </a:r>
          </a:p>
        </p:txBody>
      </p:sp>
      <p:sp>
        <p:nvSpPr>
          <p:cNvPr id="3" name="文本框 2"/>
          <p:cNvSpPr txBox="1"/>
          <p:nvPr/>
        </p:nvSpPr>
        <p:spPr>
          <a:xfrm>
            <a:off x="6636633" y="8701870"/>
            <a:ext cx="11110734" cy="646331"/>
          </a:xfrm>
          <a:prstGeom prst="rect">
            <a:avLst/>
          </a:prstGeom>
          <a:noFill/>
        </p:spPr>
        <p:txBody>
          <a:bodyPr wrap="none" rtlCol="0">
            <a:spAutoFit/>
            <a:scene3d>
              <a:camera prst="orthographicFront"/>
              <a:lightRig rig="threePt" dir="t"/>
            </a:scene3d>
            <a:sp3d contourW="12700"/>
          </a:bodyPr>
          <a:lstStyle/>
          <a:p>
            <a:pPr algn="r"/>
            <a:r>
              <a:rPr lang="en-US" altLang="zh-CN" sz="3600" dirty="0">
                <a:solidFill>
                  <a:schemeClr val="bg1">
                    <a:lumMod val="50000"/>
                  </a:schemeClr>
                </a:solidFill>
                <a:latin typeface="Arial" charset="0"/>
                <a:ea typeface="Arial" charset="0"/>
                <a:cs typeface="Arial" charset="0"/>
              </a:rPr>
              <a:t>The user can demonstrate on a projector or computer</a:t>
            </a:r>
            <a:endParaRPr lang="zh-CN" altLang="en-US" sz="3600" dirty="0">
              <a:solidFill>
                <a:schemeClr val="bg1">
                  <a:lumMod val="50000"/>
                </a:schemeClr>
              </a:solidFill>
              <a:latin typeface="Arial" charset="0"/>
              <a:ea typeface="Arial" charset="0"/>
              <a:cs typeface="Arial" charset="0"/>
            </a:endParaRPr>
          </a:p>
        </p:txBody>
      </p:sp>
      <p:sp>
        <p:nvSpPr>
          <p:cNvPr id="4" name="文本框 3"/>
          <p:cNvSpPr txBox="1"/>
          <p:nvPr/>
        </p:nvSpPr>
        <p:spPr>
          <a:xfrm>
            <a:off x="10815662" y="4522518"/>
            <a:ext cx="2752677" cy="2862322"/>
          </a:xfrm>
          <a:prstGeom prst="rect">
            <a:avLst/>
          </a:prstGeom>
          <a:noFill/>
        </p:spPr>
        <p:txBody>
          <a:bodyPr wrap="none" rtlCol="0">
            <a:spAutoFit/>
            <a:scene3d>
              <a:camera prst="orthographicFront"/>
              <a:lightRig rig="threePt" dir="t"/>
            </a:scene3d>
            <a:sp3d contourW="12700"/>
          </a:bodyPr>
          <a:lstStyle/>
          <a:p>
            <a:pPr algn="r"/>
            <a:r>
              <a:rPr lang="en-US" altLang="zh-CN" sz="18000" b="1" dirty="0" smtClean="0">
                <a:solidFill>
                  <a:srgbClr val="F4900B"/>
                </a:solidFill>
                <a:latin typeface="Arial" charset="0"/>
                <a:ea typeface="Arial" charset="0"/>
                <a:cs typeface="Arial" charset="0"/>
              </a:rPr>
              <a:t>02</a:t>
            </a:r>
            <a:endParaRPr lang="zh-CN" altLang="en-US" sz="18000" b="1" dirty="0">
              <a:solidFill>
                <a:srgbClr val="F4900B"/>
              </a:solidFill>
              <a:latin typeface="Arial" charset="0"/>
              <a:ea typeface="Arial" charset="0"/>
              <a:cs typeface="Arial" charset="0"/>
            </a:endParaRPr>
          </a:p>
        </p:txBody>
      </p:sp>
    </p:spTree>
    <p:extLst>
      <p:ext uri="{BB962C8B-B14F-4D97-AF65-F5344CB8AC3E}">
        <p14:creationId xmlns:p14="http://schemas.microsoft.com/office/powerpoint/2010/main" val="58725862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3"/>
          <p:cNvSpPr/>
          <p:nvPr/>
        </p:nvSpPr>
        <p:spPr>
          <a:xfrm>
            <a:off x="4478658" y="7802484"/>
            <a:ext cx="3108673" cy="3108674"/>
          </a:xfrm>
          <a:prstGeom prst="ellipse">
            <a:avLst/>
          </a:prstGeom>
          <a:solidFill>
            <a:schemeClr val="bg1">
              <a:lumMod val="85000"/>
              <a:alpha val="90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lnSpc>
                <a:spcPts val="11600"/>
              </a:lnSpc>
              <a:defRPr sz="8000">
                <a:solidFill>
                  <a:srgbClr val="FFFFFF"/>
                </a:solidFill>
                <a:latin typeface="Arial"/>
                <a:ea typeface="Arial"/>
                <a:cs typeface="Arial"/>
                <a:sym typeface="Arial"/>
              </a:defRPr>
            </a:lvl1pPr>
          </a:lstStyle>
          <a:p>
            <a:r>
              <a:rPr dirty="0"/>
              <a:t>3</a:t>
            </a:r>
          </a:p>
        </p:txBody>
      </p:sp>
      <p:sp>
        <p:nvSpPr>
          <p:cNvPr id="80" name="2"/>
          <p:cNvSpPr/>
          <p:nvPr/>
        </p:nvSpPr>
        <p:spPr>
          <a:xfrm>
            <a:off x="6002856" y="5076896"/>
            <a:ext cx="3233441" cy="3233440"/>
          </a:xfrm>
          <a:prstGeom prst="ellipse">
            <a:avLst/>
          </a:prstGeom>
          <a:solidFill>
            <a:schemeClr val="bg1">
              <a:lumMod val="50000"/>
              <a:alpha val="90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lnSpc>
                <a:spcPts val="11600"/>
              </a:lnSpc>
              <a:defRPr sz="8000">
                <a:solidFill>
                  <a:srgbClr val="FFFFFF"/>
                </a:solidFill>
                <a:latin typeface="Arial"/>
                <a:ea typeface="Arial"/>
                <a:cs typeface="Arial"/>
                <a:sym typeface="Arial"/>
              </a:defRPr>
            </a:lvl1pPr>
          </a:lstStyle>
          <a:p>
            <a:r>
              <a:t>2</a:t>
            </a:r>
          </a:p>
        </p:txBody>
      </p:sp>
      <p:sp>
        <p:nvSpPr>
          <p:cNvPr id="81" name="1"/>
          <p:cNvSpPr/>
          <p:nvPr/>
        </p:nvSpPr>
        <p:spPr>
          <a:xfrm>
            <a:off x="2329481" y="4093936"/>
            <a:ext cx="4368850" cy="4368850"/>
          </a:xfrm>
          <a:prstGeom prst="ellipse">
            <a:avLst/>
          </a:prstGeom>
          <a:solidFill>
            <a:srgbClr val="F4900B">
              <a:alpha val="90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lnSpc>
                <a:spcPts val="11600"/>
              </a:lnSpc>
              <a:defRPr sz="8000">
                <a:solidFill>
                  <a:srgbClr val="FFFFFF"/>
                </a:solidFill>
                <a:latin typeface="Arial"/>
                <a:ea typeface="Arial"/>
                <a:cs typeface="Arial"/>
                <a:sym typeface="Arial"/>
              </a:defRPr>
            </a:lvl1pPr>
          </a:lstStyle>
          <a:p>
            <a:r>
              <a:t>1</a:t>
            </a:r>
          </a:p>
        </p:txBody>
      </p:sp>
      <p:sp>
        <p:nvSpPr>
          <p:cNvPr id="82" name="文本框 81"/>
          <p:cNvSpPr txBox="1"/>
          <p:nvPr/>
        </p:nvSpPr>
        <p:spPr>
          <a:xfrm>
            <a:off x="12217627" y="3490228"/>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smtClean="0">
                <a:solidFill>
                  <a:schemeClr val="tx1"/>
                </a:solidFill>
              </a:rPr>
              <a:t>标题文字示意</a:t>
            </a:r>
            <a:endParaRPr lang="zh-CN" altLang="en-US" dirty="0">
              <a:solidFill>
                <a:schemeClr val="tx1"/>
              </a:solidFill>
            </a:endParaRPr>
          </a:p>
        </p:txBody>
      </p:sp>
      <p:sp>
        <p:nvSpPr>
          <p:cNvPr id="84" name="文本框 83"/>
          <p:cNvSpPr txBox="1"/>
          <p:nvPr/>
        </p:nvSpPr>
        <p:spPr>
          <a:xfrm>
            <a:off x="12217626" y="4351760"/>
            <a:ext cx="10540431" cy="24724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我们坚持以客户为中心，快速响应客户需求，持续为客户创造长期价值进而成就客户。为客户提供有效服务，是我们工作的方向和价值评价的标尺，成就客户就是成就我们自己。</a:t>
            </a:r>
            <a:endParaRPr lang="en-US" altLang="zh-CN" dirty="0"/>
          </a:p>
          <a:p>
            <a:endParaRPr lang="zh-CN" altLang="en-US" dirty="0"/>
          </a:p>
        </p:txBody>
      </p:sp>
      <p:sp>
        <p:nvSpPr>
          <p:cNvPr id="85" name="文本框 84"/>
          <p:cNvSpPr txBox="1"/>
          <p:nvPr/>
        </p:nvSpPr>
        <p:spPr>
          <a:xfrm>
            <a:off x="12217627" y="6851885"/>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smtClean="0">
                <a:solidFill>
                  <a:schemeClr val="tx1"/>
                </a:solidFill>
              </a:rPr>
              <a:t>标题文字示意</a:t>
            </a:r>
            <a:endParaRPr lang="zh-CN" altLang="en-US" dirty="0">
              <a:solidFill>
                <a:schemeClr val="tx1"/>
              </a:solidFill>
            </a:endParaRPr>
          </a:p>
        </p:txBody>
      </p:sp>
      <p:sp>
        <p:nvSpPr>
          <p:cNvPr id="86" name="文本框 85"/>
          <p:cNvSpPr txBox="1"/>
          <p:nvPr/>
        </p:nvSpPr>
        <p:spPr>
          <a:xfrm>
            <a:off x="12217626" y="7707301"/>
            <a:ext cx="10540431" cy="19184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我们坚持以客户为中心，快速响应客户需求，持续为客户创造长期价值进而成就客户。为客户提供</a:t>
            </a:r>
            <a:r>
              <a:rPr lang="zh-CN" altLang="en-US"/>
              <a:t>有效</a:t>
            </a:r>
            <a:r>
              <a:rPr lang="zh-CN" altLang="en-US" smtClean="0"/>
              <a:t>服务。</a:t>
            </a:r>
            <a:endParaRPr lang="en-US" altLang="zh-CN" dirty="0"/>
          </a:p>
          <a:p>
            <a:endParaRPr lang="zh-CN" altLang="en-US" dirty="0"/>
          </a:p>
        </p:txBody>
      </p:sp>
      <p:sp>
        <p:nvSpPr>
          <p:cNvPr id="87" name="文本框 86"/>
          <p:cNvSpPr txBox="1"/>
          <p:nvPr/>
        </p:nvSpPr>
        <p:spPr>
          <a:xfrm>
            <a:off x="12217627" y="10207426"/>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smtClean="0">
                <a:solidFill>
                  <a:schemeClr val="tx1"/>
                </a:solidFill>
              </a:rPr>
              <a:t>标题文字示意</a:t>
            </a:r>
            <a:endParaRPr lang="zh-CN" altLang="en-US" dirty="0">
              <a:solidFill>
                <a:schemeClr val="tx1"/>
              </a:solidFill>
            </a:endParaRPr>
          </a:p>
        </p:txBody>
      </p:sp>
      <p:sp>
        <p:nvSpPr>
          <p:cNvPr id="88" name="文本框 87"/>
          <p:cNvSpPr txBox="1"/>
          <p:nvPr/>
        </p:nvSpPr>
        <p:spPr>
          <a:xfrm>
            <a:off x="12217626" y="11113103"/>
            <a:ext cx="10540431" cy="19184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我们坚持以客户为中心，快速响应客户需求，持续为客户创造长期价值进而成就客户。为客户提供有效服务，是我们工作的方向和价值评价</a:t>
            </a:r>
            <a:r>
              <a:rPr lang="zh-CN" altLang="en-US"/>
              <a:t>的</a:t>
            </a:r>
            <a:r>
              <a:rPr lang="zh-CN" altLang="en-US" smtClean="0"/>
              <a:t>标尺。</a:t>
            </a:r>
            <a:endParaRPr lang="en-US" altLang="zh-CN" dirty="0"/>
          </a:p>
          <a:p>
            <a:endParaRPr lang="zh-CN" altLang="en-US" dirty="0"/>
          </a:p>
        </p:txBody>
      </p:sp>
      <p:sp>
        <p:nvSpPr>
          <p:cNvPr id="91" name="Shape 141"/>
          <p:cNvSpPr/>
          <p:nvPr/>
        </p:nvSpPr>
        <p:spPr>
          <a:xfrm>
            <a:off x="1341389" y="870965"/>
            <a:ext cx="3137269" cy="10828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smtClean="0">
                <a:solidFill>
                  <a:srgbClr val="F4900B"/>
                </a:solidFill>
                <a:latin typeface="Microsoft YaHei" charset="-122"/>
                <a:ea typeface="Microsoft YaHei" charset="-122"/>
                <a:cs typeface="Microsoft YaHei" charset="-122"/>
              </a:rPr>
              <a:t>标题文字</a:t>
            </a:r>
            <a:endParaRPr dirty="0">
              <a:solidFill>
                <a:srgbClr val="F4900B"/>
              </a:solidFill>
              <a:latin typeface="Microsoft YaHei" charset="-122"/>
              <a:ea typeface="Microsoft YaHei" charset="-122"/>
              <a:cs typeface="Microsoft YaHei" charset="-122"/>
            </a:endParaRPr>
          </a:p>
        </p:txBody>
      </p:sp>
      <p:sp>
        <p:nvSpPr>
          <p:cNvPr id="92" name="文本框 91"/>
          <p:cNvSpPr txBox="1"/>
          <p:nvPr/>
        </p:nvSpPr>
        <p:spPr>
          <a:xfrm>
            <a:off x="-289150"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Title text</a:t>
            </a:r>
            <a:endParaRPr lang="zh-CN" altLang="en-US" dirty="0"/>
          </a:p>
        </p:txBody>
      </p:sp>
    </p:spTree>
    <p:extLst>
      <p:ext uri="{BB962C8B-B14F-4D97-AF65-F5344CB8AC3E}">
        <p14:creationId xmlns:p14="http://schemas.microsoft.com/office/powerpoint/2010/main" val="125800542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调研标题一"/>
          <p:cNvSpPr txBox="1"/>
          <p:nvPr/>
        </p:nvSpPr>
        <p:spPr>
          <a:xfrm>
            <a:off x="3740051" y="7115820"/>
            <a:ext cx="2400655" cy="646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3600">
                <a:solidFill>
                  <a:srgbClr val="333333"/>
                </a:solidFill>
                <a:latin typeface="Microsoft YaHei"/>
                <a:ea typeface="Microsoft YaHei"/>
                <a:cs typeface="Microsoft YaHei"/>
                <a:sym typeface="Microsoft YaHei"/>
              </a:defRPr>
            </a:lvl1pPr>
          </a:lstStyle>
          <a:p>
            <a:r>
              <a:rPr dirty="0" smtClean="0">
                <a:latin typeface="Microsoft YaHei" charset="-122"/>
                <a:ea typeface="Microsoft YaHei" charset="-122"/>
                <a:cs typeface="Microsoft YaHei" charset="-122"/>
              </a:rPr>
              <a:t>调研标题一</a:t>
            </a:r>
            <a:endParaRPr dirty="0">
              <a:latin typeface="Microsoft YaHei" charset="-122"/>
              <a:ea typeface="Microsoft YaHei" charset="-122"/>
              <a:cs typeface="Microsoft YaHei" charset="-122"/>
            </a:endParaRPr>
          </a:p>
        </p:txBody>
      </p:sp>
      <p:sp>
        <p:nvSpPr>
          <p:cNvPr id="15" name="马太效应，任何行业在经过激烈的竞争和洗礼之后，能生存下来的往往不会超过3家，做不到前3将可能面临被淘汰；"/>
          <p:cNvSpPr txBox="1"/>
          <p:nvPr/>
        </p:nvSpPr>
        <p:spPr>
          <a:xfrm>
            <a:off x="2400379" y="8151282"/>
            <a:ext cx="5080001" cy="2949525"/>
          </a:xfrm>
          <a:prstGeom prst="rect">
            <a:avLst/>
          </a:prstGeom>
          <a:noFill/>
          <a:ln w="12700" cap="flat">
            <a:noFill/>
            <a:miter lim="400000"/>
          </a:ln>
          <a:effectLst/>
          <a:sp3d/>
          <a:extLst>
            <a:ext uri="{C572A759-6A51-4108-AA02-DFA0A04FC94B}">
              <ma14:wrappingTextBoxFlag xmlns:ma14="http://schemas.microsoft.com/office/mac/drawingml/2011/main"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我们坚持以客户为中心，快速响应客户需求，持续为客户创造长期价值进而成就客户。为客户提供有效服务，是我们工作的方向和价值评价的标尺，成就客户就是成就我们自己。</a:t>
            </a:r>
            <a:endParaRPr lang="en-US" altLang="zh-CN" dirty="0"/>
          </a:p>
        </p:txBody>
      </p:sp>
      <p:sp>
        <p:nvSpPr>
          <p:cNvPr id="16" name="调研标题二"/>
          <p:cNvSpPr txBox="1"/>
          <p:nvPr/>
        </p:nvSpPr>
        <p:spPr>
          <a:xfrm>
            <a:off x="10826651" y="7115820"/>
            <a:ext cx="2400655" cy="646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3600">
                <a:solidFill>
                  <a:srgbClr val="333333"/>
                </a:solidFill>
                <a:latin typeface="Microsoft YaHei"/>
                <a:ea typeface="Microsoft YaHei"/>
                <a:cs typeface="Microsoft YaHei"/>
                <a:sym typeface="Microsoft YaHei"/>
              </a:defRPr>
            </a:lvl1pPr>
          </a:lstStyle>
          <a:p>
            <a:r>
              <a:rPr>
                <a:latin typeface="Microsoft YaHei" charset="-122"/>
                <a:ea typeface="Microsoft YaHei" charset="-122"/>
                <a:cs typeface="Microsoft YaHei" charset="-122"/>
              </a:rPr>
              <a:t>调研标题二</a:t>
            </a:r>
          </a:p>
        </p:txBody>
      </p:sp>
      <p:sp>
        <p:nvSpPr>
          <p:cNvPr id="17" name="在面临竞争激烈的市场面前，产品品牌特色化会越来越明显，用户的精准定位、用户画像、市场细分变得更加重要；"/>
          <p:cNvSpPr txBox="1"/>
          <p:nvPr/>
        </p:nvSpPr>
        <p:spPr>
          <a:xfrm>
            <a:off x="9486979" y="8151282"/>
            <a:ext cx="5080001" cy="1841530"/>
          </a:xfrm>
          <a:prstGeom prst="rect">
            <a:avLst/>
          </a:prstGeom>
          <a:noFill/>
          <a:ln w="12700" cap="flat">
            <a:noFill/>
            <a:miter lim="400000"/>
          </a:ln>
          <a:effectLst/>
          <a:sp3d/>
          <a:extLst>
            <a:ext uri="{C572A759-6A51-4108-AA02-DFA0A04FC94B}">
              <ma14:wrappingTextBoxFlag xmlns:ma14="http://schemas.microsoft.com/office/mac/drawingml/2011/main"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我们坚持以客户为中心，快速响应客户需求，持续为客户创造长期价值进而成就客户。为客户提供有效</a:t>
            </a:r>
            <a:r>
              <a:rPr lang="zh-CN" altLang="en-US" dirty="0" smtClean="0"/>
              <a:t>服务。</a:t>
            </a:r>
            <a:endParaRPr lang="en-US" altLang="zh-CN" dirty="0"/>
          </a:p>
        </p:txBody>
      </p:sp>
      <p:sp>
        <p:nvSpPr>
          <p:cNvPr id="18" name="汽车的“四化”将让汽车带上新的身份标签，不再仅仅是通的工具，而是成为补充人们生活、服务的一部分。"/>
          <p:cNvSpPr txBox="1"/>
          <p:nvPr/>
        </p:nvSpPr>
        <p:spPr>
          <a:xfrm>
            <a:off x="16573579" y="8151282"/>
            <a:ext cx="5080001" cy="2949525"/>
          </a:xfrm>
          <a:prstGeom prst="rect">
            <a:avLst/>
          </a:prstGeom>
          <a:noFill/>
          <a:ln w="12700" cap="flat">
            <a:noFill/>
            <a:miter lim="400000"/>
          </a:ln>
          <a:effectLst/>
          <a:sp3d/>
          <a:extLst>
            <a:ext uri="{C572A759-6A51-4108-AA02-DFA0A04FC94B}">
              <ma14:wrappingTextBoxFlag xmlns:ma14="http://schemas.microsoft.com/office/mac/drawingml/2011/main"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我们坚持以客户为中心，快速响应客户需求，持续为客户创造长期价值进而成就客户。为客户提供有效服务，是我们工作的方向和价值评价的</a:t>
            </a:r>
            <a:r>
              <a:rPr lang="zh-CN" altLang="en-US" dirty="0" smtClean="0"/>
              <a:t>标尺。</a:t>
            </a:r>
            <a:endParaRPr lang="en-US" altLang="zh-CN" dirty="0"/>
          </a:p>
        </p:txBody>
      </p:sp>
      <p:sp>
        <p:nvSpPr>
          <p:cNvPr id="19" name="调研标题三"/>
          <p:cNvSpPr txBox="1"/>
          <p:nvPr/>
        </p:nvSpPr>
        <p:spPr>
          <a:xfrm>
            <a:off x="16243538" y="7115820"/>
            <a:ext cx="5740084" cy="646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defRPr sz="3600">
                <a:solidFill>
                  <a:srgbClr val="333333"/>
                </a:solidFill>
                <a:latin typeface="Microsoft YaHei"/>
                <a:ea typeface="Microsoft YaHei"/>
                <a:cs typeface="Microsoft YaHei"/>
                <a:sym typeface="Microsoft YaHei"/>
              </a:defRPr>
            </a:lvl1pPr>
          </a:lstStyle>
          <a:p>
            <a:r>
              <a:rPr dirty="0">
                <a:latin typeface="Microsoft YaHei" charset="-122"/>
                <a:ea typeface="Microsoft YaHei" charset="-122"/>
                <a:cs typeface="Microsoft YaHei" charset="-122"/>
              </a:rPr>
              <a:t>调研标题三</a:t>
            </a:r>
          </a:p>
        </p:txBody>
      </p:sp>
      <p:pic>
        <p:nvPicPr>
          <p:cNvPr id="20" name="图像" descr="图像"/>
          <p:cNvPicPr>
            <a:picLocks noChangeAspect="1"/>
          </p:cNvPicPr>
          <p:nvPr/>
        </p:nvPicPr>
        <p:blipFill>
          <a:blip r:embed="rId2">
            <a:extLst/>
          </a:blip>
          <a:stretch>
            <a:fillRect/>
          </a:stretch>
        </p:blipFill>
        <p:spPr>
          <a:xfrm>
            <a:off x="4292679" y="4598503"/>
            <a:ext cx="1295401" cy="1524000"/>
          </a:xfrm>
          <a:prstGeom prst="rect">
            <a:avLst/>
          </a:prstGeom>
          <a:ln w="12700">
            <a:miter lim="400000"/>
          </a:ln>
        </p:spPr>
      </p:pic>
      <p:pic>
        <p:nvPicPr>
          <p:cNvPr id="21" name="图像" descr="图像"/>
          <p:cNvPicPr>
            <a:picLocks noChangeAspect="1"/>
          </p:cNvPicPr>
          <p:nvPr/>
        </p:nvPicPr>
        <p:blipFill>
          <a:blip r:embed="rId3">
            <a:extLst/>
          </a:blip>
          <a:stretch>
            <a:fillRect/>
          </a:stretch>
        </p:blipFill>
        <p:spPr>
          <a:xfrm>
            <a:off x="11322050" y="4598503"/>
            <a:ext cx="1739900" cy="1524000"/>
          </a:xfrm>
          <a:prstGeom prst="rect">
            <a:avLst/>
          </a:prstGeom>
          <a:ln w="12700">
            <a:miter lim="400000"/>
          </a:ln>
        </p:spPr>
      </p:pic>
      <p:pic>
        <p:nvPicPr>
          <p:cNvPr id="22" name="图像" descr="图像"/>
          <p:cNvPicPr>
            <a:picLocks noChangeAspect="1"/>
          </p:cNvPicPr>
          <p:nvPr/>
        </p:nvPicPr>
        <p:blipFill>
          <a:blip r:embed="rId4">
            <a:extLst/>
          </a:blip>
          <a:stretch>
            <a:fillRect/>
          </a:stretch>
        </p:blipFill>
        <p:spPr>
          <a:xfrm>
            <a:off x="18338879" y="4598503"/>
            <a:ext cx="1549401" cy="1524000"/>
          </a:xfrm>
          <a:prstGeom prst="rect">
            <a:avLst/>
          </a:prstGeom>
          <a:ln w="12700">
            <a:miter lim="400000"/>
          </a:ln>
        </p:spPr>
      </p:pic>
      <p:sp>
        <p:nvSpPr>
          <p:cNvPr id="34" name="Shape 141"/>
          <p:cNvSpPr/>
          <p:nvPr/>
        </p:nvSpPr>
        <p:spPr>
          <a:xfrm>
            <a:off x="1341389" y="870965"/>
            <a:ext cx="3137269" cy="10828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smtClean="0">
                <a:solidFill>
                  <a:srgbClr val="F4900B"/>
                </a:solidFill>
                <a:latin typeface="Microsoft YaHei" charset="-122"/>
                <a:ea typeface="Microsoft YaHei" charset="-122"/>
                <a:cs typeface="Microsoft YaHei" charset="-122"/>
              </a:rPr>
              <a:t>标题文字</a:t>
            </a:r>
            <a:endParaRPr dirty="0">
              <a:solidFill>
                <a:srgbClr val="F4900B"/>
              </a:solidFill>
              <a:latin typeface="Microsoft YaHei" charset="-122"/>
              <a:ea typeface="Microsoft YaHei" charset="-122"/>
              <a:cs typeface="Microsoft YaHei" charset="-122"/>
            </a:endParaRPr>
          </a:p>
        </p:txBody>
      </p:sp>
      <p:sp>
        <p:nvSpPr>
          <p:cNvPr id="35" name="文本框 34"/>
          <p:cNvSpPr txBox="1"/>
          <p:nvPr/>
        </p:nvSpPr>
        <p:spPr>
          <a:xfrm>
            <a:off x="-289150"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Title text</a:t>
            </a:r>
            <a:endParaRPr lang="zh-CN" altLang="en-US" dirty="0"/>
          </a:p>
        </p:txBody>
      </p:sp>
    </p:spTree>
    <p:extLst>
      <p:ext uri="{BB962C8B-B14F-4D97-AF65-F5344CB8AC3E}">
        <p14:creationId xmlns:p14="http://schemas.microsoft.com/office/powerpoint/2010/main" val="10071439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用户一"/>
          <p:cNvSpPr txBox="1"/>
          <p:nvPr/>
        </p:nvSpPr>
        <p:spPr>
          <a:xfrm>
            <a:off x="4135908" y="10154307"/>
            <a:ext cx="1938990" cy="646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3600">
                <a:solidFill>
                  <a:srgbClr val="53585F"/>
                </a:solidFill>
                <a:latin typeface="Microsoft YaHei"/>
                <a:ea typeface="Microsoft YaHei"/>
                <a:cs typeface="Microsoft YaHei"/>
                <a:sym typeface="Microsoft YaHei"/>
              </a:defRPr>
            </a:lvl1pPr>
          </a:lstStyle>
          <a:p>
            <a:r>
              <a:rPr lang="zh-CN" altLang="en-US" dirty="0" smtClean="0"/>
              <a:t>文字添加</a:t>
            </a:r>
            <a:endParaRPr dirty="0"/>
          </a:p>
        </p:txBody>
      </p:sp>
      <p:grpSp>
        <p:nvGrpSpPr>
          <p:cNvPr id="25" name="组 24"/>
          <p:cNvGrpSpPr/>
          <p:nvPr/>
        </p:nvGrpSpPr>
        <p:grpSpPr>
          <a:xfrm>
            <a:off x="2955034" y="4540612"/>
            <a:ext cx="4745856" cy="4745854"/>
            <a:chOff x="2955034" y="3578087"/>
            <a:chExt cx="4745856" cy="4745854"/>
          </a:xfrm>
        </p:grpSpPr>
        <p:sp>
          <p:nvSpPr>
            <p:cNvPr id="12" name="椭圆 11"/>
            <p:cNvSpPr/>
            <p:nvPr/>
          </p:nvSpPr>
          <p:spPr>
            <a:xfrm>
              <a:off x="2955034" y="3578087"/>
              <a:ext cx="4745856" cy="4745854"/>
            </a:xfrm>
            <a:prstGeom prst="ellipse">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9218" name="Picture 2" descr="https://timgsa.baidu.com/timg?image&amp;quality=80&amp;size=b9999_10000&amp;sec=1544074461921&amp;di=80e7e78fbf2b30310425ef0fe11539ec&amp;imgtype=0&amp;src=http%3A%2F%2Fgss0.baidu.com%2F7Po3dSag_xI4khGko9WTAnF6hhy%2Fzhidao%2Fpic%2Fitem%2F0d338744ebf81a4cbe1483bbd42a6059252da69a.jpg"/>
            <p:cNvPicPr>
              <a:picLocks noChangeAspect="1" noChangeArrowheads="1"/>
            </p:cNvPicPr>
            <p:nvPr/>
          </p:nvPicPr>
          <p:blipFill rotWithShape="1">
            <a:blip r:embed="rId2">
              <a:extLst>
                <a:ext uri="{28A0092B-C50C-407E-A947-70E740481C1C}">
                  <a14:useLocalDpi xmlns:a14="http://schemas.microsoft.com/office/drawing/2010/main" val="0"/>
                </a:ext>
              </a:extLst>
            </a:blip>
            <a:srcRect l="30942" t="-1" r="29205" b="29403"/>
            <a:stretch/>
          </p:blipFill>
          <p:spPr bwMode="auto">
            <a:xfrm>
              <a:off x="3121534" y="3753853"/>
              <a:ext cx="4412856" cy="4394322"/>
            </a:xfrm>
            <a:prstGeom prst="ellipse">
              <a:avLst/>
            </a:prstGeom>
            <a:noFill/>
            <a:extLst>
              <a:ext uri="{909E8E84-426E-40DD-AFC4-6F175D3DCCD1}">
                <a14:hiddenFill xmlns:a14="http://schemas.microsoft.com/office/drawing/2010/main">
                  <a:solidFill>
                    <a:srgbClr val="FFFFFF"/>
                  </a:solidFill>
                </a14:hiddenFill>
              </a:ext>
            </a:extLst>
          </p:spPr>
        </p:pic>
      </p:grpSp>
      <p:grpSp>
        <p:nvGrpSpPr>
          <p:cNvPr id="24" name="组 23"/>
          <p:cNvGrpSpPr/>
          <p:nvPr/>
        </p:nvGrpSpPr>
        <p:grpSpPr>
          <a:xfrm>
            <a:off x="9930353" y="4540612"/>
            <a:ext cx="4745856" cy="4745854"/>
            <a:chOff x="10867207" y="3578087"/>
            <a:chExt cx="4745856" cy="4745854"/>
          </a:xfrm>
        </p:grpSpPr>
        <p:sp>
          <p:nvSpPr>
            <p:cNvPr id="20" name="椭圆 19"/>
            <p:cNvSpPr/>
            <p:nvPr/>
          </p:nvSpPr>
          <p:spPr>
            <a:xfrm>
              <a:off x="10867207" y="3578087"/>
              <a:ext cx="4745856" cy="4745854"/>
            </a:xfrm>
            <a:prstGeom prst="ellipse">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21" name="Picture 2" descr="https://timgsa.baidu.com/timg?image&amp;quality=80&amp;size=b9999_10000&amp;sec=1544074461921&amp;di=80e7e78fbf2b30310425ef0fe11539ec&amp;imgtype=0&amp;src=http%3A%2F%2Fgss0.baidu.com%2F7Po3dSag_xI4khGko9WTAnF6hhy%2Fzhidao%2Fpic%2Fitem%2F0d338744ebf81a4cbe1483bbd42a6059252da69a.jpg"/>
            <p:cNvPicPr>
              <a:picLocks noChangeAspect="1" noChangeArrowheads="1"/>
            </p:cNvPicPr>
            <p:nvPr/>
          </p:nvPicPr>
          <p:blipFill rotWithShape="1">
            <a:blip r:embed="rId2">
              <a:extLst>
                <a:ext uri="{28A0092B-C50C-407E-A947-70E740481C1C}">
                  <a14:useLocalDpi xmlns:a14="http://schemas.microsoft.com/office/drawing/2010/main" val="0"/>
                </a:ext>
              </a:extLst>
            </a:blip>
            <a:srcRect l="30942" t="-1" r="29205" b="29403"/>
            <a:stretch/>
          </p:blipFill>
          <p:spPr bwMode="auto">
            <a:xfrm>
              <a:off x="11033707" y="3753853"/>
              <a:ext cx="4412856" cy="4394322"/>
            </a:xfrm>
            <a:prstGeom prst="ellipse">
              <a:avLst/>
            </a:prstGeom>
            <a:noFill/>
            <a:extLst>
              <a:ext uri="{909E8E84-426E-40DD-AFC4-6F175D3DCCD1}">
                <a14:hiddenFill xmlns:a14="http://schemas.microsoft.com/office/drawing/2010/main">
                  <a:solidFill>
                    <a:srgbClr val="FFFFFF"/>
                  </a:solidFill>
                </a14:hiddenFill>
              </a:ext>
            </a:extLst>
          </p:spPr>
        </p:pic>
      </p:grpSp>
      <p:grpSp>
        <p:nvGrpSpPr>
          <p:cNvPr id="19" name="组 18"/>
          <p:cNvGrpSpPr/>
          <p:nvPr/>
        </p:nvGrpSpPr>
        <p:grpSpPr>
          <a:xfrm>
            <a:off x="16905672" y="4540612"/>
            <a:ext cx="4745856" cy="4745854"/>
            <a:chOff x="16905672" y="3578087"/>
            <a:chExt cx="4745856" cy="4745854"/>
          </a:xfrm>
        </p:grpSpPr>
        <p:sp>
          <p:nvSpPr>
            <p:cNvPr id="22" name="椭圆 21"/>
            <p:cNvSpPr/>
            <p:nvPr/>
          </p:nvSpPr>
          <p:spPr>
            <a:xfrm>
              <a:off x="16905672" y="3578087"/>
              <a:ext cx="4745856" cy="4745854"/>
            </a:xfrm>
            <a:prstGeom prst="ellipse">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23" name="Picture 2" descr="https://timgsa.baidu.com/timg?image&amp;quality=80&amp;size=b9999_10000&amp;sec=1544074461921&amp;di=80e7e78fbf2b30310425ef0fe11539ec&amp;imgtype=0&amp;src=http%3A%2F%2Fgss0.baidu.com%2F7Po3dSag_xI4khGko9WTAnF6hhy%2Fzhidao%2Fpic%2Fitem%2F0d338744ebf81a4cbe1483bbd42a6059252da69a.jpg"/>
            <p:cNvPicPr>
              <a:picLocks noChangeAspect="1" noChangeArrowheads="1"/>
            </p:cNvPicPr>
            <p:nvPr/>
          </p:nvPicPr>
          <p:blipFill rotWithShape="1">
            <a:blip r:embed="rId2">
              <a:extLst>
                <a:ext uri="{28A0092B-C50C-407E-A947-70E740481C1C}">
                  <a14:useLocalDpi xmlns:a14="http://schemas.microsoft.com/office/drawing/2010/main" val="0"/>
                </a:ext>
              </a:extLst>
            </a:blip>
            <a:srcRect l="30942" t="-1" r="29205" b="29403"/>
            <a:stretch/>
          </p:blipFill>
          <p:spPr bwMode="auto">
            <a:xfrm>
              <a:off x="17072172" y="3753853"/>
              <a:ext cx="4412856" cy="4394322"/>
            </a:xfrm>
            <a:prstGeom prst="ellipse">
              <a:avLst/>
            </a:prstGeom>
            <a:noFill/>
            <a:extLst>
              <a:ext uri="{909E8E84-426E-40DD-AFC4-6F175D3DCCD1}">
                <a14:hiddenFill xmlns:a14="http://schemas.microsoft.com/office/drawing/2010/main">
                  <a:solidFill>
                    <a:srgbClr val="FFFFFF"/>
                  </a:solidFill>
                </a14:hiddenFill>
              </a:ext>
            </a:extLst>
          </p:spPr>
        </p:pic>
      </p:grpSp>
      <p:sp>
        <p:nvSpPr>
          <p:cNvPr id="27" name="Shape 141"/>
          <p:cNvSpPr/>
          <p:nvPr/>
        </p:nvSpPr>
        <p:spPr>
          <a:xfrm>
            <a:off x="1341389" y="870965"/>
            <a:ext cx="3137269" cy="10828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smtClean="0">
                <a:solidFill>
                  <a:srgbClr val="F4900B"/>
                </a:solidFill>
                <a:latin typeface="Microsoft YaHei" charset="-122"/>
                <a:ea typeface="Microsoft YaHei" charset="-122"/>
                <a:cs typeface="Microsoft YaHei" charset="-122"/>
              </a:rPr>
              <a:t>标题文字</a:t>
            </a:r>
            <a:endParaRPr dirty="0">
              <a:solidFill>
                <a:srgbClr val="F4900B"/>
              </a:solidFill>
              <a:latin typeface="Microsoft YaHei" charset="-122"/>
              <a:ea typeface="Microsoft YaHei" charset="-122"/>
              <a:cs typeface="Microsoft YaHei" charset="-122"/>
            </a:endParaRPr>
          </a:p>
        </p:txBody>
      </p:sp>
      <p:sp>
        <p:nvSpPr>
          <p:cNvPr id="28" name="文本框 27"/>
          <p:cNvSpPr txBox="1"/>
          <p:nvPr/>
        </p:nvSpPr>
        <p:spPr>
          <a:xfrm>
            <a:off x="-289150"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Title text</a:t>
            </a:r>
            <a:endParaRPr lang="zh-CN" altLang="en-US" dirty="0"/>
          </a:p>
        </p:txBody>
      </p:sp>
      <p:sp>
        <p:nvSpPr>
          <p:cNvPr id="29" name="用户一"/>
          <p:cNvSpPr txBox="1"/>
          <p:nvPr/>
        </p:nvSpPr>
        <p:spPr>
          <a:xfrm>
            <a:off x="11402982" y="10154307"/>
            <a:ext cx="1938990" cy="646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3600">
                <a:solidFill>
                  <a:srgbClr val="53585F"/>
                </a:solidFill>
                <a:latin typeface="Microsoft YaHei"/>
                <a:ea typeface="Microsoft YaHei"/>
                <a:cs typeface="Microsoft YaHei"/>
                <a:sym typeface="Microsoft YaHei"/>
              </a:defRPr>
            </a:lvl1pPr>
          </a:lstStyle>
          <a:p>
            <a:r>
              <a:rPr lang="zh-CN" altLang="en-US" dirty="0" smtClean="0"/>
              <a:t>文字添加</a:t>
            </a:r>
            <a:endParaRPr dirty="0"/>
          </a:p>
        </p:txBody>
      </p:sp>
      <p:sp>
        <p:nvSpPr>
          <p:cNvPr id="30" name="用户一"/>
          <p:cNvSpPr txBox="1"/>
          <p:nvPr/>
        </p:nvSpPr>
        <p:spPr>
          <a:xfrm>
            <a:off x="18597866" y="10154307"/>
            <a:ext cx="1938990" cy="646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3600">
                <a:solidFill>
                  <a:srgbClr val="53585F"/>
                </a:solidFill>
                <a:latin typeface="Microsoft YaHei"/>
                <a:ea typeface="Microsoft YaHei"/>
                <a:cs typeface="Microsoft YaHei"/>
                <a:sym typeface="Microsoft YaHei"/>
              </a:defRPr>
            </a:lvl1pPr>
          </a:lstStyle>
          <a:p>
            <a:r>
              <a:rPr lang="zh-CN" altLang="en-US" dirty="0" smtClean="0"/>
              <a:t>文字添加</a:t>
            </a:r>
            <a:endParaRPr dirty="0"/>
          </a:p>
        </p:txBody>
      </p:sp>
    </p:spTree>
    <p:extLst>
      <p:ext uri="{BB962C8B-B14F-4D97-AF65-F5344CB8AC3E}">
        <p14:creationId xmlns:p14="http://schemas.microsoft.com/office/powerpoint/2010/main" val="147489001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606810" y="7300223"/>
            <a:ext cx="318052" cy="318052"/>
          </a:xfrm>
          <a:prstGeom prst="ellipse">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26" name="直线箭头连接符 25"/>
          <p:cNvCxnSpPr/>
          <p:nvPr/>
        </p:nvCxnSpPr>
        <p:spPr>
          <a:xfrm flipV="1">
            <a:off x="2876824" y="7452899"/>
            <a:ext cx="18669000" cy="12700"/>
          </a:xfrm>
          <a:prstGeom prst="straightConnector1">
            <a:avLst/>
          </a:prstGeom>
          <a:noFill/>
          <a:ln w="38100" cap="flat">
            <a:solidFill>
              <a:srgbClr val="FF961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0" name="椭圆 29"/>
          <p:cNvSpPr/>
          <p:nvPr/>
        </p:nvSpPr>
        <p:spPr>
          <a:xfrm>
            <a:off x="5630216" y="7300223"/>
            <a:ext cx="318052" cy="318052"/>
          </a:xfrm>
          <a:prstGeom prst="ellipse">
            <a:avLst/>
          </a:prstGeom>
          <a:solidFill>
            <a:schemeClr val="bg1"/>
          </a:solidFill>
          <a:ln w="38100" cap="flat">
            <a:solidFill>
              <a:srgbClr val="FF961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1" name="椭圆 30"/>
          <p:cNvSpPr/>
          <p:nvPr/>
        </p:nvSpPr>
        <p:spPr>
          <a:xfrm>
            <a:off x="10618505" y="7300223"/>
            <a:ext cx="318052" cy="318052"/>
          </a:xfrm>
          <a:prstGeom prst="ellipse">
            <a:avLst/>
          </a:prstGeom>
          <a:solidFill>
            <a:schemeClr val="bg1"/>
          </a:solidFill>
          <a:ln w="38100" cap="flat">
            <a:solidFill>
              <a:srgbClr val="FF961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2" name="椭圆 31"/>
          <p:cNvSpPr/>
          <p:nvPr/>
        </p:nvSpPr>
        <p:spPr>
          <a:xfrm>
            <a:off x="14308189" y="7300223"/>
            <a:ext cx="318052" cy="318052"/>
          </a:xfrm>
          <a:prstGeom prst="ellipse">
            <a:avLst/>
          </a:prstGeom>
          <a:solidFill>
            <a:schemeClr val="bg1"/>
          </a:solidFill>
          <a:ln w="38100" cap="flat">
            <a:solidFill>
              <a:srgbClr val="FF961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3" name="椭圆 32"/>
          <p:cNvSpPr/>
          <p:nvPr/>
        </p:nvSpPr>
        <p:spPr>
          <a:xfrm>
            <a:off x="17163684" y="7300223"/>
            <a:ext cx="318052" cy="318052"/>
          </a:xfrm>
          <a:prstGeom prst="ellipse">
            <a:avLst/>
          </a:prstGeom>
          <a:solidFill>
            <a:schemeClr val="bg1"/>
          </a:solidFill>
          <a:ln w="38100" cap="flat">
            <a:solidFill>
              <a:srgbClr val="FF961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8" name="矩形 27"/>
          <p:cNvSpPr/>
          <p:nvPr/>
        </p:nvSpPr>
        <p:spPr>
          <a:xfrm>
            <a:off x="3353897" y="5120658"/>
            <a:ext cx="4869078" cy="1013792"/>
          </a:xfrm>
          <a:prstGeom prst="rect">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7" name="矩形 36"/>
          <p:cNvSpPr/>
          <p:nvPr/>
        </p:nvSpPr>
        <p:spPr>
          <a:xfrm>
            <a:off x="11873650" y="5140536"/>
            <a:ext cx="4869078" cy="1013792"/>
          </a:xfrm>
          <a:prstGeom prst="rect">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40" name="调研标题一"/>
          <p:cNvSpPr txBox="1"/>
          <p:nvPr/>
        </p:nvSpPr>
        <p:spPr>
          <a:xfrm>
            <a:off x="1427163" y="2903431"/>
            <a:ext cx="2998575" cy="646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3600">
                <a:solidFill>
                  <a:srgbClr val="333333"/>
                </a:solidFill>
                <a:latin typeface="Microsoft YaHei"/>
                <a:ea typeface="Microsoft YaHei"/>
                <a:cs typeface="Microsoft YaHei"/>
                <a:sym typeface="Microsoft YaHei"/>
              </a:defRPr>
            </a:lvl1pPr>
          </a:lstStyle>
          <a:p>
            <a:r>
              <a:rPr lang="zh-CN" altLang="en-US" dirty="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输入</a:t>
            </a:r>
            <a:r>
              <a:rPr lang="zh-CN" altLang="en-US" smtClean="0">
                <a:latin typeface="Microsoft YaHei" charset="-122"/>
                <a:ea typeface="Microsoft YaHei" charset="-122"/>
                <a:cs typeface="Microsoft YaHei" charset="-122"/>
              </a:rPr>
              <a:t>你的标题</a:t>
            </a:r>
            <a:endParaRPr dirty="0">
              <a:latin typeface="Microsoft YaHei" charset="-122"/>
              <a:ea typeface="Microsoft YaHei" charset="-122"/>
              <a:cs typeface="Microsoft YaHei" charset="-122"/>
            </a:endParaRPr>
          </a:p>
        </p:txBody>
      </p:sp>
      <p:sp>
        <p:nvSpPr>
          <p:cNvPr id="41" name="文本框 40"/>
          <p:cNvSpPr txBox="1"/>
          <p:nvPr/>
        </p:nvSpPr>
        <p:spPr>
          <a:xfrm>
            <a:off x="1553543" y="3572773"/>
            <a:ext cx="5950347"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smtClean="0"/>
              <a:t>此处是二级内容，请控制文字得一行以内。</a:t>
            </a:r>
            <a:endParaRPr lang="zh-CN" altLang="en-US" dirty="0"/>
          </a:p>
        </p:txBody>
      </p:sp>
      <p:sp>
        <p:nvSpPr>
          <p:cNvPr id="36" name="矩形 35"/>
          <p:cNvSpPr/>
          <p:nvPr/>
        </p:nvSpPr>
        <p:spPr>
          <a:xfrm>
            <a:off x="8336198" y="10225296"/>
            <a:ext cx="5631980" cy="1841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lnSpc>
                <a:spcPct val="150000"/>
              </a:lnSpc>
              <a:spcAft>
                <a:spcPts val="600"/>
              </a:spcAft>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rPr>
              <a:t>我们坚持以客户为中心，快速响应客户需求，持续为客户创造长期价值进而成就客户</a:t>
            </a:r>
            <a:r>
              <a:rPr lang="zh-CN" altLang="en-US" sz="2400" dirty="0" smtClean="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rPr>
              <a:t>。</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endParaRPr>
          </a:p>
        </p:txBody>
      </p:sp>
      <p:sp>
        <p:nvSpPr>
          <p:cNvPr id="58" name="矩形 57"/>
          <p:cNvSpPr/>
          <p:nvPr/>
        </p:nvSpPr>
        <p:spPr>
          <a:xfrm>
            <a:off x="8355002" y="8879110"/>
            <a:ext cx="4869078" cy="1013792"/>
          </a:xfrm>
          <a:prstGeom prst="rect">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59" name="矩形 58"/>
          <p:cNvSpPr/>
          <p:nvPr/>
        </p:nvSpPr>
        <p:spPr>
          <a:xfrm>
            <a:off x="15847425" y="8898988"/>
            <a:ext cx="2950569" cy="1013792"/>
          </a:xfrm>
          <a:prstGeom prst="rect">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60" name="矩形 59"/>
          <p:cNvSpPr/>
          <p:nvPr/>
        </p:nvSpPr>
        <p:spPr>
          <a:xfrm>
            <a:off x="15847425" y="10225296"/>
            <a:ext cx="5631980" cy="1841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lnSpc>
                <a:spcPct val="150000"/>
              </a:lnSpc>
              <a:spcAft>
                <a:spcPts val="600"/>
              </a:spcAft>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rPr>
              <a:t>我们坚持以客户为中心，快速响应客户需求，持续为客户创造长期价值进而成就客户</a:t>
            </a:r>
            <a:r>
              <a:rPr lang="zh-CN" altLang="en-US" sz="2400" dirty="0" smtClean="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rPr>
              <a:t>。</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endParaRPr>
          </a:p>
        </p:txBody>
      </p:sp>
      <p:sp>
        <p:nvSpPr>
          <p:cNvPr id="61" name="文本框 60"/>
          <p:cNvSpPr txBox="1"/>
          <p:nvPr/>
        </p:nvSpPr>
        <p:spPr>
          <a:xfrm>
            <a:off x="5121587" y="5317726"/>
            <a:ext cx="1333698"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smtClean="0">
                <a:solidFill>
                  <a:schemeClr val="bg1"/>
                </a:solidFill>
              </a:rPr>
              <a:t>火花学院</a:t>
            </a:r>
            <a:endParaRPr lang="zh-CN" altLang="en-US" dirty="0">
              <a:solidFill>
                <a:schemeClr val="bg1"/>
              </a:solidFill>
            </a:endParaRPr>
          </a:p>
        </p:txBody>
      </p:sp>
      <p:sp>
        <p:nvSpPr>
          <p:cNvPr id="62" name="文本框 61"/>
          <p:cNvSpPr txBox="1"/>
          <p:nvPr/>
        </p:nvSpPr>
        <p:spPr>
          <a:xfrm>
            <a:off x="10122692" y="9076178"/>
            <a:ext cx="1333698"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smtClean="0">
                <a:solidFill>
                  <a:schemeClr val="bg1"/>
                </a:solidFill>
              </a:rPr>
              <a:t>火花学院</a:t>
            </a:r>
            <a:endParaRPr lang="zh-CN" altLang="en-US" dirty="0">
              <a:solidFill>
                <a:schemeClr val="bg1"/>
              </a:solidFill>
            </a:endParaRPr>
          </a:p>
        </p:txBody>
      </p:sp>
      <p:sp>
        <p:nvSpPr>
          <p:cNvPr id="63" name="文本框 62"/>
          <p:cNvSpPr txBox="1"/>
          <p:nvPr/>
        </p:nvSpPr>
        <p:spPr>
          <a:xfrm>
            <a:off x="16655860" y="9096056"/>
            <a:ext cx="1333698"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smtClean="0">
                <a:solidFill>
                  <a:schemeClr val="bg1"/>
                </a:solidFill>
              </a:rPr>
              <a:t>火花学院</a:t>
            </a:r>
            <a:endParaRPr lang="zh-CN" altLang="en-US" dirty="0">
              <a:solidFill>
                <a:schemeClr val="bg1"/>
              </a:solidFill>
            </a:endParaRPr>
          </a:p>
        </p:txBody>
      </p:sp>
      <p:sp>
        <p:nvSpPr>
          <p:cNvPr id="64" name="文本框 63"/>
          <p:cNvSpPr txBox="1"/>
          <p:nvPr/>
        </p:nvSpPr>
        <p:spPr>
          <a:xfrm>
            <a:off x="13641340" y="5337604"/>
            <a:ext cx="1333698"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smtClean="0">
                <a:solidFill>
                  <a:schemeClr val="bg1"/>
                </a:solidFill>
              </a:rPr>
              <a:t>火花学院</a:t>
            </a:r>
            <a:endParaRPr lang="zh-CN" altLang="en-US" dirty="0">
              <a:solidFill>
                <a:schemeClr val="bg1"/>
              </a:solidFill>
            </a:endParaRPr>
          </a:p>
        </p:txBody>
      </p:sp>
      <p:sp>
        <p:nvSpPr>
          <p:cNvPr id="65" name="Shape 141"/>
          <p:cNvSpPr/>
          <p:nvPr/>
        </p:nvSpPr>
        <p:spPr>
          <a:xfrm>
            <a:off x="1341389" y="870965"/>
            <a:ext cx="3137269" cy="10828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smtClean="0">
                <a:solidFill>
                  <a:srgbClr val="F4900B"/>
                </a:solidFill>
                <a:latin typeface="Microsoft YaHei" charset="-122"/>
                <a:ea typeface="Microsoft YaHei" charset="-122"/>
                <a:cs typeface="Microsoft YaHei" charset="-122"/>
              </a:rPr>
              <a:t>标题文字</a:t>
            </a:r>
            <a:endParaRPr dirty="0">
              <a:solidFill>
                <a:srgbClr val="F4900B"/>
              </a:solidFill>
              <a:latin typeface="Microsoft YaHei" charset="-122"/>
              <a:ea typeface="Microsoft YaHei" charset="-122"/>
              <a:cs typeface="Microsoft YaHei" charset="-122"/>
            </a:endParaRPr>
          </a:p>
        </p:txBody>
      </p:sp>
      <p:sp>
        <p:nvSpPr>
          <p:cNvPr id="66" name="文本框 65"/>
          <p:cNvSpPr txBox="1"/>
          <p:nvPr/>
        </p:nvSpPr>
        <p:spPr>
          <a:xfrm>
            <a:off x="-289150"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Title text</a:t>
            </a:r>
            <a:endParaRPr lang="zh-CN" altLang="en-US" dirty="0"/>
          </a:p>
        </p:txBody>
      </p:sp>
      <p:grpSp>
        <p:nvGrpSpPr>
          <p:cNvPr id="71" name="组 70"/>
          <p:cNvGrpSpPr/>
          <p:nvPr/>
        </p:nvGrpSpPr>
        <p:grpSpPr>
          <a:xfrm>
            <a:off x="5708219" y="6278510"/>
            <a:ext cx="162046" cy="1041591"/>
            <a:chOff x="5708219" y="6278510"/>
            <a:chExt cx="162046" cy="1041591"/>
          </a:xfrm>
        </p:grpSpPr>
        <p:cxnSp>
          <p:nvCxnSpPr>
            <p:cNvPr id="68" name="直线连接符 67"/>
            <p:cNvCxnSpPr/>
            <p:nvPr/>
          </p:nvCxnSpPr>
          <p:spPr>
            <a:xfrm>
              <a:off x="5789242" y="6420678"/>
              <a:ext cx="0" cy="899423"/>
            </a:xfrm>
            <a:prstGeom prst="line">
              <a:avLst/>
            </a:prstGeom>
            <a:noFill/>
            <a:ln w="25400" cap="flat" cmpd="sng">
              <a:solidFill>
                <a:srgbClr val="FF9611"/>
              </a:solidFill>
              <a:prstDash val="solid"/>
              <a:miter lim="400000"/>
            </a:ln>
            <a:effectLst/>
            <a:sp3d/>
          </p:spPr>
          <p:style>
            <a:lnRef idx="0">
              <a:scrgbClr r="0" g="0" b="0"/>
            </a:lnRef>
            <a:fillRef idx="0">
              <a:scrgbClr r="0" g="0" b="0"/>
            </a:fillRef>
            <a:effectRef idx="0">
              <a:scrgbClr r="0" g="0" b="0"/>
            </a:effectRef>
            <a:fontRef idx="none"/>
          </p:style>
        </p:cxnSp>
        <p:sp>
          <p:nvSpPr>
            <p:cNvPr id="70" name="椭圆 69"/>
            <p:cNvSpPr/>
            <p:nvPr/>
          </p:nvSpPr>
          <p:spPr>
            <a:xfrm>
              <a:off x="5708219" y="6278510"/>
              <a:ext cx="162046" cy="162046"/>
            </a:xfrm>
            <a:prstGeom prst="ellipse">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74" name="组 73"/>
          <p:cNvGrpSpPr/>
          <p:nvPr/>
        </p:nvGrpSpPr>
        <p:grpSpPr>
          <a:xfrm>
            <a:off x="14386192" y="6258632"/>
            <a:ext cx="162046" cy="1041591"/>
            <a:chOff x="5708219" y="6278510"/>
            <a:chExt cx="162046" cy="1041591"/>
          </a:xfrm>
        </p:grpSpPr>
        <p:cxnSp>
          <p:nvCxnSpPr>
            <p:cNvPr id="75" name="直线连接符 74"/>
            <p:cNvCxnSpPr/>
            <p:nvPr/>
          </p:nvCxnSpPr>
          <p:spPr>
            <a:xfrm>
              <a:off x="5789242" y="6420678"/>
              <a:ext cx="0" cy="899423"/>
            </a:xfrm>
            <a:prstGeom prst="line">
              <a:avLst/>
            </a:prstGeom>
            <a:noFill/>
            <a:ln w="25400" cap="flat" cmpd="sng">
              <a:solidFill>
                <a:srgbClr val="FF9611"/>
              </a:solidFill>
              <a:prstDash val="solid"/>
              <a:miter lim="400000"/>
            </a:ln>
            <a:effectLst/>
            <a:sp3d/>
          </p:spPr>
          <p:style>
            <a:lnRef idx="0">
              <a:scrgbClr r="0" g="0" b="0"/>
            </a:lnRef>
            <a:fillRef idx="0">
              <a:scrgbClr r="0" g="0" b="0"/>
            </a:fillRef>
            <a:effectRef idx="0">
              <a:scrgbClr r="0" g="0" b="0"/>
            </a:effectRef>
            <a:fontRef idx="none"/>
          </p:style>
        </p:cxnSp>
        <p:sp>
          <p:nvSpPr>
            <p:cNvPr id="76" name="椭圆 75"/>
            <p:cNvSpPr/>
            <p:nvPr/>
          </p:nvSpPr>
          <p:spPr>
            <a:xfrm>
              <a:off x="5708219" y="6278510"/>
              <a:ext cx="162046" cy="162046"/>
            </a:xfrm>
            <a:prstGeom prst="ellipse">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grpSp>
      <p:cxnSp>
        <p:nvCxnSpPr>
          <p:cNvPr id="78" name="直线连接符 77"/>
          <p:cNvCxnSpPr/>
          <p:nvPr/>
        </p:nvCxnSpPr>
        <p:spPr>
          <a:xfrm>
            <a:off x="17321102" y="7613590"/>
            <a:ext cx="0" cy="899423"/>
          </a:xfrm>
          <a:prstGeom prst="line">
            <a:avLst/>
          </a:prstGeom>
          <a:noFill/>
          <a:ln w="25400" cap="flat" cmpd="sng">
            <a:solidFill>
              <a:srgbClr val="FF9611"/>
            </a:solidFill>
            <a:prstDash val="solid"/>
            <a:miter lim="400000"/>
          </a:ln>
          <a:effectLst/>
          <a:sp3d/>
        </p:spPr>
        <p:style>
          <a:lnRef idx="0">
            <a:scrgbClr r="0" g="0" b="0"/>
          </a:lnRef>
          <a:fillRef idx="0">
            <a:scrgbClr r="0" g="0" b="0"/>
          </a:fillRef>
          <a:effectRef idx="0">
            <a:scrgbClr r="0" g="0" b="0"/>
          </a:effectRef>
          <a:fontRef idx="none"/>
        </p:style>
      </p:cxnSp>
      <p:sp>
        <p:nvSpPr>
          <p:cNvPr id="79" name="椭圆 78"/>
          <p:cNvSpPr/>
          <p:nvPr/>
        </p:nvSpPr>
        <p:spPr>
          <a:xfrm>
            <a:off x="17240079" y="8451614"/>
            <a:ext cx="162046" cy="162046"/>
          </a:xfrm>
          <a:prstGeom prst="ellipse">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80" name="直线连接符 79"/>
          <p:cNvCxnSpPr/>
          <p:nvPr/>
        </p:nvCxnSpPr>
        <p:spPr>
          <a:xfrm>
            <a:off x="10789541" y="7641619"/>
            <a:ext cx="0" cy="899423"/>
          </a:xfrm>
          <a:prstGeom prst="line">
            <a:avLst/>
          </a:prstGeom>
          <a:noFill/>
          <a:ln w="25400" cap="flat" cmpd="sng">
            <a:solidFill>
              <a:srgbClr val="FF9611"/>
            </a:solidFill>
            <a:prstDash val="solid"/>
            <a:miter lim="400000"/>
          </a:ln>
          <a:effectLst/>
          <a:sp3d/>
        </p:spPr>
        <p:style>
          <a:lnRef idx="0">
            <a:scrgbClr r="0" g="0" b="0"/>
          </a:lnRef>
          <a:fillRef idx="0">
            <a:scrgbClr r="0" g="0" b="0"/>
          </a:fillRef>
          <a:effectRef idx="0">
            <a:scrgbClr r="0" g="0" b="0"/>
          </a:effectRef>
          <a:fontRef idx="none"/>
        </p:style>
      </p:cxnSp>
      <p:sp>
        <p:nvSpPr>
          <p:cNvPr id="81" name="椭圆 80"/>
          <p:cNvSpPr/>
          <p:nvPr/>
        </p:nvSpPr>
        <p:spPr>
          <a:xfrm>
            <a:off x="10708518" y="8479643"/>
            <a:ext cx="162046" cy="162046"/>
          </a:xfrm>
          <a:prstGeom prst="ellipse">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29678" y="7537240"/>
            <a:ext cx="5724645" cy="923330"/>
          </a:xfrm>
          <a:prstGeom prst="rect">
            <a:avLst/>
          </a:prstGeom>
          <a:noFill/>
        </p:spPr>
        <p:txBody>
          <a:bodyPr wrap="none" rtlCol="0">
            <a:spAutoFit/>
            <a:scene3d>
              <a:camera prst="orthographicFront"/>
              <a:lightRig rig="threePt" dir="t"/>
            </a:scene3d>
            <a:sp3d contourW="12700"/>
          </a:bodyPr>
          <a:lstStyle/>
          <a:p>
            <a:pPr algn="r"/>
            <a:r>
              <a:rPr lang="zh-CN" altLang="en-US" sz="5400" b="1" dirty="0">
                <a:solidFill>
                  <a:schemeClr val="tx1"/>
                </a:solidFill>
                <a:latin typeface="Microsoft YaHei" charset="-122"/>
                <a:ea typeface="Microsoft YaHei" charset="-122"/>
                <a:cs typeface="Microsoft YaHei" charset="-122"/>
              </a:rPr>
              <a:t>标题文字添加此处</a:t>
            </a:r>
          </a:p>
        </p:txBody>
      </p:sp>
      <p:sp>
        <p:nvSpPr>
          <p:cNvPr id="3" name="文本框 2"/>
          <p:cNvSpPr txBox="1"/>
          <p:nvPr/>
        </p:nvSpPr>
        <p:spPr>
          <a:xfrm>
            <a:off x="6636633" y="8701870"/>
            <a:ext cx="11110734" cy="646331"/>
          </a:xfrm>
          <a:prstGeom prst="rect">
            <a:avLst/>
          </a:prstGeom>
          <a:noFill/>
        </p:spPr>
        <p:txBody>
          <a:bodyPr wrap="none" rtlCol="0">
            <a:spAutoFit/>
            <a:scene3d>
              <a:camera prst="orthographicFront"/>
              <a:lightRig rig="threePt" dir="t"/>
            </a:scene3d>
            <a:sp3d contourW="12700"/>
          </a:bodyPr>
          <a:lstStyle/>
          <a:p>
            <a:pPr algn="r"/>
            <a:r>
              <a:rPr lang="en-US" altLang="zh-CN" sz="3600" dirty="0">
                <a:solidFill>
                  <a:schemeClr val="bg1">
                    <a:lumMod val="50000"/>
                  </a:schemeClr>
                </a:solidFill>
                <a:latin typeface="Arial" charset="0"/>
                <a:ea typeface="Arial" charset="0"/>
                <a:cs typeface="Arial" charset="0"/>
              </a:rPr>
              <a:t>The user can demonstrate on a projector or computer</a:t>
            </a:r>
            <a:endParaRPr lang="zh-CN" altLang="en-US" sz="3600" dirty="0">
              <a:solidFill>
                <a:schemeClr val="bg1">
                  <a:lumMod val="50000"/>
                </a:schemeClr>
              </a:solidFill>
              <a:latin typeface="Arial" charset="0"/>
              <a:ea typeface="Arial" charset="0"/>
              <a:cs typeface="Arial" charset="0"/>
            </a:endParaRPr>
          </a:p>
        </p:txBody>
      </p:sp>
      <p:sp>
        <p:nvSpPr>
          <p:cNvPr id="4" name="文本框 3"/>
          <p:cNvSpPr txBox="1"/>
          <p:nvPr/>
        </p:nvSpPr>
        <p:spPr>
          <a:xfrm>
            <a:off x="10815662" y="4522518"/>
            <a:ext cx="2752677" cy="2862322"/>
          </a:xfrm>
          <a:prstGeom prst="rect">
            <a:avLst/>
          </a:prstGeom>
          <a:noFill/>
        </p:spPr>
        <p:txBody>
          <a:bodyPr wrap="none" rtlCol="0">
            <a:spAutoFit/>
            <a:scene3d>
              <a:camera prst="orthographicFront"/>
              <a:lightRig rig="threePt" dir="t"/>
            </a:scene3d>
            <a:sp3d contourW="12700"/>
          </a:bodyPr>
          <a:lstStyle/>
          <a:p>
            <a:pPr algn="r"/>
            <a:r>
              <a:rPr lang="en-US" altLang="zh-CN" sz="18000" b="1" dirty="0" smtClean="0">
                <a:solidFill>
                  <a:srgbClr val="F4900B"/>
                </a:solidFill>
                <a:latin typeface="Arial" charset="0"/>
                <a:ea typeface="Arial" charset="0"/>
                <a:cs typeface="Arial" charset="0"/>
              </a:rPr>
              <a:t>03</a:t>
            </a:r>
            <a:endParaRPr lang="zh-CN" altLang="en-US" sz="18000" b="1" dirty="0">
              <a:solidFill>
                <a:srgbClr val="F4900B"/>
              </a:solidFill>
              <a:latin typeface="Arial" charset="0"/>
              <a:ea typeface="Arial" charset="0"/>
              <a:cs typeface="Arial" charset="0"/>
            </a:endParaRPr>
          </a:p>
        </p:txBody>
      </p:sp>
    </p:spTree>
    <p:extLst>
      <p:ext uri="{BB962C8B-B14F-4D97-AF65-F5344CB8AC3E}">
        <p14:creationId xmlns:p14="http://schemas.microsoft.com/office/powerpoint/2010/main" val="128955772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原创设计师QQ598969553             _1"/>
          <p:cNvSpPr/>
          <p:nvPr/>
        </p:nvSpPr>
        <p:spPr bwMode="auto">
          <a:xfrm>
            <a:off x="5546035" y="-4611757"/>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2" name="原创设计师QQ598969553             _2"/>
          <p:cNvSpPr/>
          <p:nvPr/>
        </p:nvSpPr>
        <p:spPr bwMode="auto">
          <a:xfrm>
            <a:off x="5645919" y="-4386585"/>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3" name="原创设计师QQ598969553             _3"/>
          <p:cNvSpPr>
            <a:spLocks noChangeArrowheads="1"/>
          </p:cNvSpPr>
          <p:nvPr/>
        </p:nvSpPr>
        <p:spPr bwMode="auto">
          <a:xfrm>
            <a:off x="6009585" y="-4417065"/>
            <a:ext cx="12968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zh-CN" sz="2000" b="1" dirty="0">
                <a:solidFill>
                  <a:schemeClr val="accent1"/>
                </a:solidFill>
                <a:latin typeface="Impact" pitchFamily="34" charset="0"/>
                <a:ea typeface="微软雅黑" pitchFamily="34" charset="-122"/>
                <a:cs typeface="宋体" pitchFamily="2" charset="-122"/>
              </a:rPr>
              <a:t>PC</a:t>
            </a:r>
            <a:r>
              <a:rPr lang="zh-CN" altLang="en-US" sz="2000" b="1" dirty="0">
                <a:solidFill>
                  <a:schemeClr val="accent1"/>
                </a:solidFill>
                <a:latin typeface="Impact" pitchFamily="34" charset="0"/>
                <a:ea typeface="微软雅黑" pitchFamily="34" charset="-122"/>
                <a:cs typeface="宋体" pitchFamily="2" charset="-122"/>
              </a:rPr>
              <a:t>终端</a:t>
            </a:r>
            <a:r>
              <a:rPr lang="zh-CN" altLang="en-US" sz="2000" b="1" dirty="0">
                <a:solidFill>
                  <a:schemeClr val="accent2"/>
                </a:solidFill>
                <a:latin typeface="Impact" pitchFamily="34" charset="0"/>
                <a:ea typeface="微软雅黑" pitchFamily="34" charset="-122"/>
                <a:cs typeface="宋体" pitchFamily="2" charset="-122"/>
              </a:rPr>
              <a:t>展示</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4" name="原创设计师QQ598969553             _4"/>
          <p:cNvSpPr>
            <a:spLocks noChangeArrowheads="1"/>
          </p:cNvSpPr>
          <p:nvPr/>
        </p:nvSpPr>
        <p:spPr bwMode="auto">
          <a:xfrm>
            <a:off x="6013579" y="-4071312"/>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15" name="原创设计师QQ598969553             _5"/>
          <p:cNvSpPr/>
          <p:nvPr/>
        </p:nvSpPr>
        <p:spPr>
          <a:xfrm>
            <a:off x="0" y="3837549"/>
            <a:ext cx="24384000" cy="2973548"/>
          </a:xfrm>
          <a:prstGeom prst="rect">
            <a:avLst/>
          </a:prstGeom>
          <a:solidFill>
            <a:srgbClr val="F49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原创设计师QQ598969553             _6"/>
          <p:cNvGrpSpPr/>
          <p:nvPr/>
        </p:nvGrpSpPr>
        <p:grpSpPr bwMode="auto">
          <a:xfrm>
            <a:off x="1613451" y="4883564"/>
            <a:ext cx="9462537" cy="7303674"/>
            <a:chOff x="3322" y="1030"/>
            <a:chExt cx="2025" cy="1563"/>
          </a:xfrm>
        </p:grpSpPr>
        <p:pic>
          <p:nvPicPr>
            <p:cNvPr id="17" name="Picture 67" descr="2"/>
            <p:cNvPicPr>
              <a:picLocks noChangeAspect="1" noChangeArrowheads="1"/>
            </p:cNvPicPr>
            <p:nvPr/>
          </p:nvPicPr>
          <p:blipFill>
            <a:blip r:embed="rId2" cstate="screen"/>
            <a:srcRect/>
            <a:stretch>
              <a:fillRect/>
            </a:stretch>
          </p:blipFill>
          <p:spPr bwMode="auto">
            <a:xfrm>
              <a:off x="3322" y="1030"/>
              <a:ext cx="2025" cy="1563"/>
            </a:xfrm>
            <a:prstGeom prst="rect">
              <a:avLst/>
            </a:prstGeom>
            <a:noFill/>
            <a:ln>
              <a:noFill/>
            </a:ln>
            <a:effectLst>
              <a:reflection blurRad="6350" stA="20000" endPos="10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68" descr="psb"/>
            <p:cNvSpPr>
              <a:spLocks noChangeArrowheads="1"/>
            </p:cNvSpPr>
            <p:nvPr/>
          </p:nvSpPr>
          <p:spPr bwMode="auto">
            <a:xfrm>
              <a:off x="3395" y="1099"/>
              <a:ext cx="1871" cy="1083"/>
            </a:xfrm>
            <a:prstGeom prst="rect">
              <a:avLst/>
            </a:prstGeom>
            <a:blipFill dpi="0" rotWithShape="1">
              <a:blip r:embed="rId3" cstate="print"/>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sp>
        <p:nvSpPr>
          <p:cNvPr id="19" name="原创设计师QQ598969553             _7"/>
          <p:cNvSpPr>
            <a:spLocks noChangeArrowheads="1"/>
          </p:cNvSpPr>
          <p:nvPr/>
        </p:nvSpPr>
        <p:spPr bwMode="auto">
          <a:xfrm>
            <a:off x="10484701" y="-3206348"/>
            <a:ext cx="3449758"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We have many PowerPoint templates that has been specifically designed.</a:t>
            </a:r>
          </a:p>
        </p:txBody>
      </p:sp>
      <p:sp>
        <p:nvSpPr>
          <p:cNvPr id="20" name="原创设计师QQ598969553             _8"/>
          <p:cNvSpPr>
            <a:spLocks noChangeArrowheads="1"/>
          </p:cNvSpPr>
          <p:nvPr/>
        </p:nvSpPr>
        <p:spPr bwMode="auto">
          <a:xfrm>
            <a:off x="10484701" y="-2064301"/>
            <a:ext cx="3017710" cy="1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20000"/>
              </a:lnSpc>
              <a:spcBef>
                <a:spcPts val="500"/>
              </a:spcBef>
              <a:buClr>
                <a:schemeClr val="bg1">
                  <a:lumMod val="50000"/>
                </a:schemeClr>
              </a:buClr>
              <a:buFont typeface="Wingdings" pitchFamily="2" charset="2"/>
              <a:buChar char="n"/>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marL="171450" indent="-171450">
              <a:lnSpc>
                <a:spcPct val="120000"/>
              </a:lnSpc>
              <a:spcBef>
                <a:spcPts val="500"/>
              </a:spcBef>
              <a:buClr>
                <a:schemeClr val="bg1">
                  <a:lumMod val="50000"/>
                </a:schemeClr>
              </a:buClr>
              <a:buFont typeface="Wingdings" pitchFamily="2" charset="2"/>
              <a:buChar char="n"/>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marL="171450" indent="-171450">
              <a:lnSpc>
                <a:spcPct val="120000"/>
              </a:lnSpc>
              <a:spcBef>
                <a:spcPts val="500"/>
              </a:spcBef>
              <a:buClr>
                <a:schemeClr val="bg1">
                  <a:lumMod val="50000"/>
                </a:schemeClr>
              </a:buClr>
              <a:buFont typeface="Wingdings" pitchFamily="2" charset="2"/>
              <a:buChar char="n"/>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1" name="Shape 141"/>
          <p:cNvSpPr/>
          <p:nvPr/>
        </p:nvSpPr>
        <p:spPr>
          <a:xfrm>
            <a:off x="1284371" y="855629"/>
            <a:ext cx="4119205"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en-US" altLang="zh-CN" dirty="0" smtClean="0">
                <a:solidFill>
                  <a:srgbClr val="F4900B"/>
                </a:solidFill>
                <a:latin typeface="Microsoft YaHei" charset="-122"/>
                <a:ea typeface="Microsoft YaHei" charset="-122"/>
                <a:cs typeface="Microsoft YaHei" charset="-122"/>
              </a:rPr>
              <a:t>PC</a:t>
            </a:r>
            <a:r>
              <a:rPr lang="zh-CN" altLang="en-US" dirty="0" smtClean="0">
                <a:solidFill>
                  <a:srgbClr val="F4900B"/>
                </a:solidFill>
                <a:latin typeface="Microsoft YaHei" charset="-122"/>
                <a:ea typeface="Microsoft YaHei" charset="-122"/>
                <a:cs typeface="Microsoft YaHei" charset="-122"/>
              </a:rPr>
              <a:t>终端展示</a:t>
            </a:r>
            <a:endParaRPr dirty="0">
              <a:solidFill>
                <a:srgbClr val="F4900B"/>
              </a:solidFill>
              <a:latin typeface="Microsoft YaHei" charset="-122"/>
              <a:ea typeface="Microsoft YaHei" charset="-122"/>
              <a:cs typeface="Microsoft YaHei" charset="-122"/>
            </a:endParaRPr>
          </a:p>
        </p:txBody>
      </p:sp>
      <p:sp>
        <p:nvSpPr>
          <p:cNvPr id="22" name="文本框 21"/>
          <p:cNvSpPr txBox="1"/>
          <p:nvPr/>
        </p:nvSpPr>
        <p:spPr>
          <a:xfrm>
            <a:off x="559913" y="1836990"/>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smtClean="0"/>
              <a:t>PC</a:t>
            </a:r>
            <a:r>
              <a:rPr lang="zh-CN" altLang="en-US" dirty="0" smtClean="0"/>
              <a:t> </a:t>
            </a:r>
            <a:r>
              <a:rPr lang="en-US" altLang="zh-CN" dirty="0"/>
              <a:t>Terminal display</a:t>
            </a:r>
            <a:endParaRPr lang="zh-CN" altLang="en-US" dirty="0"/>
          </a:p>
        </p:txBody>
      </p:sp>
      <p:sp>
        <p:nvSpPr>
          <p:cNvPr id="23" name="文本框 22"/>
          <p:cNvSpPr txBox="1"/>
          <p:nvPr/>
        </p:nvSpPr>
        <p:spPr>
          <a:xfrm>
            <a:off x="13827764" y="4372605"/>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smtClean="0">
                <a:solidFill>
                  <a:schemeClr val="bg1"/>
                </a:solidFill>
              </a:rPr>
              <a:t>标题文字示意</a:t>
            </a:r>
            <a:endParaRPr lang="zh-CN" altLang="en-US" dirty="0">
              <a:solidFill>
                <a:schemeClr val="bg1"/>
              </a:solidFill>
            </a:endParaRPr>
          </a:p>
        </p:txBody>
      </p:sp>
      <p:sp>
        <p:nvSpPr>
          <p:cNvPr id="24" name="文本框 23"/>
          <p:cNvSpPr txBox="1"/>
          <p:nvPr/>
        </p:nvSpPr>
        <p:spPr>
          <a:xfrm>
            <a:off x="13827764" y="5290726"/>
            <a:ext cx="8720336" cy="1653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just">
              <a:lnSpc>
                <a:spcPct val="140000"/>
              </a:lnSpc>
            </a:pPr>
            <a:r>
              <a:rPr lang="zh-CN" altLang="en-US" sz="24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a:t>
            </a:r>
            <a:r>
              <a:rPr lang="zh-CN" altLang="en-US" sz="2400" dirty="0" smtClean="0">
                <a:solidFill>
                  <a:schemeClr val="bg1"/>
                </a:solidFill>
                <a:latin typeface="微软雅黑" panose="020B0503020204020204" pitchFamily="34" charset="-122"/>
                <a:ea typeface="微软雅黑" panose="020B0503020204020204" pitchFamily="34" charset="-122"/>
              </a:rPr>
              <a:t>长</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just">
              <a:lnSpc>
                <a:spcPct val="140000"/>
              </a:lnSpc>
            </a:pPr>
            <a:r>
              <a:rPr lang="zh-CN" altLang="en-US" sz="2400" dirty="0" smtClean="0">
                <a:solidFill>
                  <a:schemeClr val="bg1"/>
                </a:solidFill>
                <a:latin typeface="微软雅黑" panose="020B0503020204020204" pitchFamily="34" charset="-122"/>
                <a:ea typeface="微软雅黑" panose="020B0503020204020204" pitchFamily="34" charset="-122"/>
              </a:rPr>
              <a:t>期</a:t>
            </a:r>
            <a:r>
              <a:rPr lang="zh-CN" altLang="en-US" sz="2400" dirty="0">
                <a:solidFill>
                  <a:schemeClr val="bg1"/>
                </a:solidFill>
                <a:latin typeface="微软雅黑" panose="020B0503020204020204" pitchFamily="34" charset="-122"/>
                <a:ea typeface="微软雅黑" panose="020B0503020204020204" pitchFamily="34" charset="-122"/>
              </a:rPr>
              <a:t>价值进而成就客户。为客户提供有效</a:t>
            </a:r>
            <a:r>
              <a:rPr lang="zh-CN" altLang="en-US" sz="2400" dirty="0" smtClean="0">
                <a:solidFill>
                  <a:schemeClr val="bg1"/>
                </a:solidFill>
                <a:latin typeface="微软雅黑" panose="020B0503020204020204" pitchFamily="34" charset="-122"/>
                <a:ea typeface="微软雅黑" panose="020B0503020204020204" pitchFamily="34" charset="-122"/>
              </a:rPr>
              <a:t>服务。</a:t>
            </a:r>
            <a:endParaRPr lang="en-US" altLang="zh-CN" sz="2400" dirty="0">
              <a:solidFill>
                <a:schemeClr val="bg1"/>
              </a:solidFill>
              <a:latin typeface="微软雅黑" panose="020B0503020204020204" pitchFamily="34" charset="-122"/>
              <a:ea typeface="微软雅黑" panose="020B0503020204020204" pitchFamily="34" charset="-122"/>
            </a:endParaRPr>
          </a:p>
          <a:p>
            <a:pPr marL="0" marR="0" indent="0" algn="just" defTabSz="825500" rtl="0" fontAlgn="auto" latinLnBrk="0" hangingPunct="0">
              <a:lnSpc>
                <a:spcPct val="140000"/>
              </a:lnSpc>
              <a:spcBef>
                <a:spcPts val="0"/>
              </a:spcBef>
              <a:buClrTx/>
              <a:buSzTx/>
              <a:buFontTx/>
              <a:buNone/>
              <a:tabLst/>
            </a:pPr>
            <a:endParaRPr kumimoji="0" lang="zh-CN" altLang="en-US" sz="2400" b="0" i="0" u="none" strike="noStrike" cap="none" spc="0" normalizeH="0" baseline="0" dirty="0">
              <a:ln>
                <a:noFill/>
              </a:ln>
              <a:solidFill>
                <a:schemeClr val="bg1"/>
              </a:solidFill>
              <a:effectLst/>
              <a:uFillTx/>
              <a:sym typeface="Helvetica Light"/>
            </a:endParaRPr>
          </a:p>
        </p:txBody>
      </p:sp>
      <p:sp>
        <p:nvSpPr>
          <p:cNvPr id="25" name="文本框 24"/>
          <p:cNvSpPr txBox="1"/>
          <p:nvPr/>
        </p:nvSpPr>
        <p:spPr>
          <a:xfrm>
            <a:off x="14324721" y="7415677"/>
            <a:ext cx="9129074"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lnSpc>
                <a:spcPct val="140000"/>
              </a:lnSpc>
            </a:pPr>
            <a:r>
              <a:rPr lang="zh-CN" altLang="en-US" sz="2400" dirty="0">
                <a:solidFill>
                  <a:schemeClr val="bg1">
                    <a:lumMod val="50000"/>
                  </a:schemeClr>
                </a:solidFill>
                <a:latin typeface="微软雅黑" panose="020B0503020204020204" pitchFamily="34" charset="-122"/>
                <a:ea typeface="微软雅黑" panose="020B0503020204020204" pitchFamily="34" charset="-122"/>
              </a:rPr>
              <a:t>我们坚持以客户为中心，快速响应客户需求，持续为</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客户</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l">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创造长期</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价值进而成就客户。为客户提供有效服务，</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是我</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l">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们</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工作的</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方向和</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价值评价的标尺，成就客户就是成就</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我们</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l">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自己。</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a:p>
            <a:pPr marL="0" marR="0" indent="0" algn="just" defTabSz="825500" rtl="0" fontAlgn="auto" latinLnBrk="0" hangingPunct="0">
              <a:lnSpc>
                <a:spcPct val="140000"/>
              </a:lnSpc>
              <a:spcBef>
                <a:spcPts val="0"/>
              </a:spcBef>
              <a:buClrTx/>
              <a:buSzTx/>
              <a:buFontTx/>
              <a:buNone/>
              <a:tabLst/>
            </a:pPr>
            <a:endParaRPr kumimoji="0" lang="zh-CN" altLang="en-US" sz="2400" b="0" i="0" u="none" strike="noStrike" cap="none" spc="0" normalizeH="0" baseline="0" dirty="0">
              <a:ln>
                <a:noFill/>
              </a:ln>
              <a:solidFill>
                <a:schemeClr val="bg1">
                  <a:lumMod val="50000"/>
                </a:schemeClr>
              </a:solidFill>
              <a:effectLst/>
              <a:uFillTx/>
              <a:sym typeface="Helvetica Light"/>
            </a:endParaRPr>
          </a:p>
        </p:txBody>
      </p:sp>
      <p:sp>
        <p:nvSpPr>
          <p:cNvPr id="2" name="矩形 1"/>
          <p:cNvSpPr/>
          <p:nvPr/>
        </p:nvSpPr>
        <p:spPr>
          <a:xfrm>
            <a:off x="13914783" y="7625048"/>
            <a:ext cx="216000" cy="216000"/>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文本框 26"/>
          <p:cNvSpPr txBox="1"/>
          <p:nvPr/>
        </p:nvSpPr>
        <p:spPr>
          <a:xfrm>
            <a:off x="14324721" y="10052853"/>
            <a:ext cx="9129074"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lnSpc>
                <a:spcPct val="140000"/>
              </a:lnSpc>
            </a:pPr>
            <a:r>
              <a:rPr lang="zh-CN" altLang="en-US" sz="2400" dirty="0">
                <a:solidFill>
                  <a:schemeClr val="bg1">
                    <a:lumMod val="50000"/>
                  </a:schemeClr>
                </a:solidFill>
                <a:latin typeface="微软雅黑" panose="020B0503020204020204" pitchFamily="34" charset="-122"/>
                <a:ea typeface="微软雅黑" panose="020B0503020204020204" pitchFamily="34" charset="-122"/>
              </a:rPr>
              <a:t>我们坚持以客户为中心，快速响应客户需求，持续为</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客户</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l">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创造长期</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价值进而成就客户。为客户提供有效服务，</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是我</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l">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们</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工作的</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方向和</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价值评价的标尺，成就客户就是成就</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我们</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l">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自己。</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a:p>
            <a:pPr marL="0" marR="0" indent="0" algn="just" defTabSz="825500" rtl="0" fontAlgn="auto" latinLnBrk="0" hangingPunct="0">
              <a:lnSpc>
                <a:spcPct val="140000"/>
              </a:lnSpc>
              <a:spcBef>
                <a:spcPts val="0"/>
              </a:spcBef>
              <a:buClrTx/>
              <a:buSzTx/>
              <a:buFontTx/>
              <a:buNone/>
              <a:tabLst/>
            </a:pPr>
            <a:endParaRPr kumimoji="0" lang="zh-CN" altLang="en-US" sz="2400" b="0" i="0" u="none" strike="noStrike" cap="none" spc="0" normalizeH="0" baseline="0" dirty="0">
              <a:ln>
                <a:noFill/>
              </a:ln>
              <a:solidFill>
                <a:schemeClr val="bg1">
                  <a:lumMod val="50000"/>
                </a:schemeClr>
              </a:solidFill>
              <a:effectLst/>
              <a:uFillTx/>
              <a:sym typeface="Helvetica Light"/>
            </a:endParaRPr>
          </a:p>
        </p:txBody>
      </p:sp>
      <p:sp>
        <p:nvSpPr>
          <p:cNvPr id="28" name="矩形 27"/>
          <p:cNvSpPr/>
          <p:nvPr/>
        </p:nvSpPr>
        <p:spPr>
          <a:xfrm>
            <a:off x="13914783" y="10262224"/>
            <a:ext cx="216000" cy="216000"/>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原创设计师QQ598969553             _1"/>
          <p:cNvSpPr/>
          <p:nvPr/>
        </p:nvSpPr>
        <p:spPr bwMode="auto">
          <a:xfrm>
            <a:off x="5546035" y="-4611757"/>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2" name="原创设计师QQ598969553             _2"/>
          <p:cNvSpPr/>
          <p:nvPr/>
        </p:nvSpPr>
        <p:spPr bwMode="auto">
          <a:xfrm>
            <a:off x="5645919" y="-4386585"/>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3" name="原创设计师QQ598969553             _3"/>
          <p:cNvSpPr>
            <a:spLocks noChangeArrowheads="1"/>
          </p:cNvSpPr>
          <p:nvPr/>
        </p:nvSpPr>
        <p:spPr bwMode="auto">
          <a:xfrm>
            <a:off x="6009585" y="-4417065"/>
            <a:ext cx="12968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zh-CN" sz="2000" b="1" dirty="0">
                <a:solidFill>
                  <a:schemeClr val="accent1"/>
                </a:solidFill>
                <a:latin typeface="Impact" pitchFamily="34" charset="0"/>
                <a:ea typeface="微软雅黑" pitchFamily="34" charset="-122"/>
                <a:cs typeface="宋体" pitchFamily="2" charset="-122"/>
              </a:rPr>
              <a:t>PC</a:t>
            </a:r>
            <a:r>
              <a:rPr lang="zh-CN" altLang="en-US" sz="2000" b="1" dirty="0">
                <a:solidFill>
                  <a:schemeClr val="accent1"/>
                </a:solidFill>
                <a:latin typeface="Impact" pitchFamily="34" charset="0"/>
                <a:ea typeface="微软雅黑" pitchFamily="34" charset="-122"/>
                <a:cs typeface="宋体" pitchFamily="2" charset="-122"/>
              </a:rPr>
              <a:t>终端</a:t>
            </a:r>
            <a:r>
              <a:rPr lang="zh-CN" altLang="en-US" sz="2000" b="1" dirty="0">
                <a:solidFill>
                  <a:schemeClr val="accent2"/>
                </a:solidFill>
                <a:latin typeface="Impact" pitchFamily="34" charset="0"/>
                <a:ea typeface="微软雅黑" pitchFamily="34" charset="-122"/>
                <a:cs typeface="宋体" pitchFamily="2" charset="-122"/>
              </a:rPr>
              <a:t>展示</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4" name="原创设计师QQ598969553             _4"/>
          <p:cNvSpPr>
            <a:spLocks noChangeArrowheads="1"/>
          </p:cNvSpPr>
          <p:nvPr/>
        </p:nvSpPr>
        <p:spPr bwMode="auto">
          <a:xfrm>
            <a:off x="6013579" y="-4071312"/>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15" name="原创设计师QQ598969553             _5"/>
          <p:cNvSpPr/>
          <p:nvPr/>
        </p:nvSpPr>
        <p:spPr>
          <a:xfrm>
            <a:off x="0" y="3837549"/>
            <a:ext cx="24384000" cy="2973548"/>
          </a:xfrm>
          <a:prstGeom prst="rect">
            <a:avLst/>
          </a:prstGeom>
          <a:solidFill>
            <a:srgbClr val="F49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原创设计师QQ598969553             _7"/>
          <p:cNvSpPr>
            <a:spLocks noChangeArrowheads="1"/>
          </p:cNvSpPr>
          <p:nvPr/>
        </p:nvSpPr>
        <p:spPr bwMode="auto">
          <a:xfrm>
            <a:off x="10484701" y="-3206348"/>
            <a:ext cx="3449758"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We have many PowerPoint templates that has been specifically designed.</a:t>
            </a:r>
          </a:p>
        </p:txBody>
      </p:sp>
      <p:sp>
        <p:nvSpPr>
          <p:cNvPr id="20" name="原创设计师QQ598969553             _8"/>
          <p:cNvSpPr>
            <a:spLocks noChangeArrowheads="1"/>
          </p:cNvSpPr>
          <p:nvPr/>
        </p:nvSpPr>
        <p:spPr bwMode="auto">
          <a:xfrm>
            <a:off x="10484701" y="-2064301"/>
            <a:ext cx="3017710" cy="1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20000"/>
              </a:lnSpc>
              <a:spcBef>
                <a:spcPts val="500"/>
              </a:spcBef>
              <a:buClr>
                <a:schemeClr val="bg1">
                  <a:lumMod val="50000"/>
                </a:schemeClr>
              </a:buClr>
              <a:buFont typeface="Wingdings" pitchFamily="2" charset="2"/>
              <a:buChar char="n"/>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marL="171450" indent="-171450">
              <a:lnSpc>
                <a:spcPct val="120000"/>
              </a:lnSpc>
              <a:spcBef>
                <a:spcPts val="500"/>
              </a:spcBef>
              <a:buClr>
                <a:schemeClr val="bg1">
                  <a:lumMod val="50000"/>
                </a:schemeClr>
              </a:buClr>
              <a:buFont typeface="Wingdings" pitchFamily="2" charset="2"/>
              <a:buChar char="n"/>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marL="171450" indent="-171450">
              <a:lnSpc>
                <a:spcPct val="120000"/>
              </a:lnSpc>
              <a:spcBef>
                <a:spcPts val="500"/>
              </a:spcBef>
              <a:buClr>
                <a:schemeClr val="bg1">
                  <a:lumMod val="50000"/>
                </a:schemeClr>
              </a:buClr>
              <a:buFont typeface="Wingdings" pitchFamily="2" charset="2"/>
              <a:buChar char="n"/>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1" name="Shape 141"/>
          <p:cNvSpPr/>
          <p:nvPr/>
        </p:nvSpPr>
        <p:spPr>
          <a:xfrm>
            <a:off x="1284371" y="855629"/>
            <a:ext cx="4119205"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en-US" altLang="zh-CN" dirty="0" smtClean="0">
                <a:solidFill>
                  <a:srgbClr val="F4900B"/>
                </a:solidFill>
                <a:latin typeface="Microsoft YaHei" charset="-122"/>
                <a:ea typeface="Microsoft YaHei" charset="-122"/>
                <a:cs typeface="Microsoft YaHei" charset="-122"/>
              </a:rPr>
              <a:t>PC</a:t>
            </a:r>
            <a:r>
              <a:rPr lang="zh-CN" altLang="en-US" dirty="0" smtClean="0">
                <a:solidFill>
                  <a:srgbClr val="F4900B"/>
                </a:solidFill>
                <a:latin typeface="Microsoft YaHei" charset="-122"/>
                <a:ea typeface="Microsoft YaHei" charset="-122"/>
                <a:cs typeface="Microsoft YaHei" charset="-122"/>
              </a:rPr>
              <a:t>终端展示</a:t>
            </a:r>
            <a:endParaRPr dirty="0">
              <a:solidFill>
                <a:srgbClr val="F4900B"/>
              </a:solidFill>
              <a:latin typeface="Microsoft YaHei" charset="-122"/>
              <a:ea typeface="Microsoft YaHei" charset="-122"/>
              <a:cs typeface="Microsoft YaHei" charset="-122"/>
            </a:endParaRPr>
          </a:p>
        </p:txBody>
      </p:sp>
      <p:sp>
        <p:nvSpPr>
          <p:cNvPr id="22" name="文本框 21"/>
          <p:cNvSpPr txBox="1"/>
          <p:nvPr/>
        </p:nvSpPr>
        <p:spPr>
          <a:xfrm>
            <a:off x="559913" y="1836990"/>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smtClean="0"/>
              <a:t>PC</a:t>
            </a:r>
            <a:r>
              <a:rPr lang="zh-CN" altLang="en-US" dirty="0" smtClean="0"/>
              <a:t> </a:t>
            </a:r>
            <a:r>
              <a:rPr lang="en-US" altLang="zh-CN" dirty="0"/>
              <a:t>Terminal display</a:t>
            </a:r>
            <a:endParaRPr lang="zh-CN" altLang="en-US" dirty="0"/>
          </a:p>
        </p:txBody>
      </p:sp>
      <p:sp>
        <p:nvSpPr>
          <p:cNvPr id="23" name="文本框 22"/>
          <p:cNvSpPr txBox="1"/>
          <p:nvPr/>
        </p:nvSpPr>
        <p:spPr>
          <a:xfrm>
            <a:off x="1407285" y="4312971"/>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smtClean="0">
                <a:solidFill>
                  <a:schemeClr val="bg1"/>
                </a:solidFill>
              </a:rPr>
              <a:t>标题文字示意</a:t>
            </a:r>
            <a:endParaRPr lang="zh-CN" altLang="en-US" dirty="0">
              <a:solidFill>
                <a:schemeClr val="bg1"/>
              </a:solidFill>
            </a:endParaRPr>
          </a:p>
        </p:txBody>
      </p:sp>
      <p:sp>
        <p:nvSpPr>
          <p:cNvPr id="24" name="文本框 23"/>
          <p:cNvSpPr txBox="1"/>
          <p:nvPr/>
        </p:nvSpPr>
        <p:spPr>
          <a:xfrm>
            <a:off x="1407285" y="5231092"/>
            <a:ext cx="8720336" cy="1653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just">
              <a:lnSpc>
                <a:spcPct val="140000"/>
              </a:lnSpc>
            </a:pPr>
            <a:r>
              <a:rPr lang="zh-CN" altLang="en-US" sz="2400" dirty="0">
                <a:solidFill>
                  <a:schemeClr val="bg1"/>
                </a:solidFill>
                <a:latin typeface="微软雅黑" panose="020B0503020204020204" pitchFamily="34" charset="-122"/>
                <a:ea typeface="微软雅黑" panose="020B0503020204020204" pitchFamily="34" charset="-122"/>
              </a:rPr>
              <a:t>我们坚持以客户为中心，</a:t>
            </a:r>
            <a:r>
              <a:rPr lang="zh-CN" altLang="en-US" sz="2400" dirty="0" smtClean="0">
                <a:solidFill>
                  <a:schemeClr val="bg1"/>
                </a:solidFill>
                <a:latin typeface="微软雅黑" panose="020B0503020204020204" pitchFamily="34" charset="-122"/>
                <a:ea typeface="微软雅黑" panose="020B0503020204020204" pitchFamily="34" charset="-122"/>
              </a:rPr>
              <a:t>快速响应</a:t>
            </a:r>
            <a:r>
              <a:rPr lang="zh-CN" altLang="en-US" sz="2400" dirty="0">
                <a:solidFill>
                  <a:schemeClr val="bg1"/>
                </a:solidFill>
                <a:latin typeface="微软雅黑" panose="020B0503020204020204" pitchFamily="34" charset="-122"/>
                <a:ea typeface="微软雅黑" panose="020B0503020204020204" pitchFamily="34" charset="-122"/>
              </a:rPr>
              <a:t>客户需求，持续为客户创造</a:t>
            </a:r>
            <a:r>
              <a:rPr lang="zh-CN" altLang="en-US" sz="2400" dirty="0" smtClean="0">
                <a:solidFill>
                  <a:schemeClr val="bg1"/>
                </a:solidFill>
                <a:latin typeface="微软雅黑" panose="020B0503020204020204" pitchFamily="34" charset="-122"/>
                <a:ea typeface="微软雅黑" panose="020B0503020204020204" pitchFamily="34" charset="-122"/>
              </a:rPr>
              <a:t>长</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just">
              <a:lnSpc>
                <a:spcPct val="140000"/>
              </a:lnSpc>
            </a:pPr>
            <a:r>
              <a:rPr lang="zh-CN" altLang="en-US" sz="2400" dirty="0" smtClean="0">
                <a:solidFill>
                  <a:schemeClr val="bg1"/>
                </a:solidFill>
                <a:latin typeface="微软雅黑" panose="020B0503020204020204" pitchFamily="34" charset="-122"/>
                <a:ea typeface="微软雅黑" panose="020B0503020204020204" pitchFamily="34" charset="-122"/>
              </a:rPr>
              <a:t>期</a:t>
            </a:r>
            <a:r>
              <a:rPr lang="zh-CN" altLang="en-US" sz="2400" dirty="0">
                <a:solidFill>
                  <a:schemeClr val="bg1"/>
                </a:solidFill>
                <a:latin typeface="微软雅黑" panose="020B0503020204020204" pitchFamily="34" charset="-122"/>
                <a:ea typeface="微软雅黑" panose="020B0503020204020204" pitchFamily="34" charset="-122"/>
              </a:rPr>
              <a:t>价值进而成就客户。为客户提供有效</a:t>
            </a:r>
            <a:r>
              <a:rPr lang="zh-CN" altLang="en-US" sz="2400" dirty="0" smtClean="0">
                <a:solidFill>
                  <a:schemeClr val="bg1"/>
                </a:solidFill>
                <a:latin typeface="微软雅黑" panose="020B0503020204020204" pitchFamily="34" charset="-122"/>
                <a:ea typeface="微软雅黑" panose="020B0503020204020204" pitchFamily="34" charset="-122"/>
              </a:rPr>
              <a:t>服务。</a:t>
            </a:r>
            <a:endParaRPr lang="en-US" altLang="zh-CN" sz="2400" dirty="0">
              <a:solidFill>
                <a:schemeClr val="bg1"/>
              </a:solidFill>
              <a:latin typeface="微软雅黑" panose="020B0503020204020204" pitchFamily="34" charset="-122"/>
              <a:ea typeface="微软雅黑" panose="020B0503020204020204" pitchFamily="34" charset="-122"/>
            </a:endParaRPr>
          </a:p>
          <a:p>
            <a:pPr marL="0" marR="0" indent="0" algn="just" defTabSz="825500" rtl="0" fontAlgn="auto" latinLnBrk="0" hangingPunct="0">
              <a:lnSpc>
                <a:spcPct val="140000"/>
              </a:lnSpc>
              <a:spcBef>
                <a:spcPts val="0"/>
              </a:spcBef>
              <a:buClrTx/>
              <a:buSzTx/>
              <a:buFontTx/>
              <a:buNone/>
              <a:tabLst/>
            </a:pPr>
            <a:endParaRPr kumimoji="0" lang="zh-CN" altLang="en-US" sz="2400" b="0" i="0" u="none" strike="noStrike" cap="none" spc="0" normalizeH="0" baseline="0" dirty="0">
              <a:ln>
                <a:noFill/>
              </a:ln>
              <a:solidFill>
                <a:schemeClr val="bg1"/>
              </a:solidFill>
              <a:effectLst/>
              <a:uFillTx/>
              <a:sym typeface="Helvetica Light"/>
            </a:endParaRPr>
          </a:p>
        </p:txBody>
      </p:sp>
      <p:sp>
        <p:nvSpPr>
          <p:cNvPr id="25" name="文本框 24"/>
          <p:cNvSpPr txBox="1"/>
          <p:nvPr/>
        </p:nvSpPr>
        <p:spPr>
          <a:xfrm>
            <a:off x="1904242" y="7435555"/>
            <a:ext cx="9129074"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lnSpc>
                <a:spcPct val="140000"/>
              </a:lnSpc>
            </a:pPr>
            <a:r>
              <a:rPr lang="zh-CN" altLang="en-US" sz="2400" dirty="0">
                <a:solidFill>
                  <a:schemeClr val="bg1">
                    <a:lumMod val="50000"/>
                  </a:schemeClr>
                </a:solidFill>
                <a:latin typeface="微软雅黑" panose="020B0503020204020204" pitchFamily="34" charset="-122"/>
                <a:ea typeface="微软雅黑" panose="020B0503020204020204" pitchFamily="34" charset="-122"/>
              </a:rPr>
              <a:t>我们坚持以客户为中心，快速响应客户需求，持续为</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客户</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l">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创造长期</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价值进而成就客户。为客户提供有效服务，</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是我</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l">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们</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工作的</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方向和</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价值评价的标尺，成就客户就是成就</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我们</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l">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自己。</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a:p>
            <a:pPr marL="0" marR="0" indent="0" algn="just" defTabSz="825500" rtl="0" fontAlgn="auto" latinLnBrk="0" hangingPunct="0">
              <a:lnSpc>
                <a:spcPct val="140000"/>
              </a:lnSpc>
              <a:spcBef>
                <a:spcPts val="0"/>
              </a:spcBef>
              <a:buClrTx/>
              <a:buSzTx/>
              <a:buFontTx/>
              <a:buNone/>
              <a:tabLst/>
            </a:pPr>
            <a:endParaRPr kumimoji="0" lang="zh-CN" altLang="en-US" sz="2400" b="0" i="0" u="none" strike="noStrike" cap="none" spc="0" normalizeH="0" baseline="0" dirty="0">
              <a:ln>
                <a:noFill/>
              </a:ln>
              <a:solidFill>
                <a:schemeClr val="bg1">
                  <a:lumMod val="50000"/>
                </a:schemeClr>
              </a:solidFill>
              <a:effectLst/>
              <a:uFillTx/>
              <a:sym typeface="Helvetica Light"/>
            </a:endParaRPr>
          </a:p>
        </p:txBody>
      </p:sp>
      <p:sp>
        <p:nvSpPr>
          <p:cNvPr id="27" name="文本框 26"/>
          <p:cNvSpPr txBox="1"/>
          <p:nvPr/>
        </p:nvSpPr>
        <p:spPr>
          <a:xfrm>
            <a:off x="1904242" y="10072731"/>
            <a:ext cx="9129074"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lnSpc>
                <a:spcPct val="140000"/>
              </a:lnSpc>
            </a:pPr>
            <a:r>
              <a:rPr lang="zh-CN" altLang="en-US" sz="2400" dirty="0">
                <a:solidFill>
                  <a:schemeClr val="bg1">
                    <a:lumMod val="50000"/>
                  </a:schemeClr>
                </a:solidFill>
                <a:latin typeface="微软雅黑" panose="020B0503020204020204" pitchFamily="34" charset="-122"/>
                <a:ea typeface="微软雅黑" panose="020B0503020204020204" pitchFamily="34" charset="-122"/>
              </a:rPr>
              <a:t>我们坚持以客户为中心，快速响应客户需求，持续为</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客户</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l">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创造长期</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价值进而成就客户。为客户提供有效服务，</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是我</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l">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们</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工作的</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方向和</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价值评价的标尺，成就客户就是成就</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我们</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l">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自己。</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a:p>
            <a:pPr marL="0" marR="0" indent="0" algn="just" defTabSz="825500" rtl="0" fontAlgn="auto" latinLnBrk="0" hangingPunct="0">
              <a:lnSpc>
                <a:spcPct val="140000"/>
              </a:lnSpc>
              <a:spcBef>
                <a:spcPts val="0"/>
              </a:spcBef>
              <a:buClrTx/>
              <a:buSzTx/>
              <a:buFontTx/>
              <a:buNone/>
              <a:tabLst/>
            </a:pPr>
            <a:endParaRPr kumimoji="0" lang="zh-CN" altLang="en-US" sz="2400" b="0" i="0" u="none" strike="noStrike" cap="none" spc="0" normalizeH="0" baseline="0" dirty="0">
              <a:ln>
                <a:noFill/>
              </a:ln>
              <a:solidFill>
                <a:schemeClr val="bg1">
                  <a:lumMod val="50000"/>
                </a:schemeClr>
              </a:solidFill>
              <a:effectLst/>
              <a:uFillTx/>
              <a:sym typeface="Helvetica Light"/>
            </a:endParaRPr>
          </a:p>
        </p:txBody>
      </p:sp>
      <p:grpSp>
        <p:nvGrpSpPr>
          <p:cNvPr id="26" name="原创设计师QQ598969553             _16"/>
          <p:cNvGrpSpPr/>
          <p:nvPr/>
        </p:nvGrpSpPr>
        <p:grpSpPr>
          <a:xfrm>
            <a:off x="12192000" y="5504105"/>
            <a:ext cx="11106090" cy="6230514"/>
            <a:chOff x="4541765" y="1962628"/>
            <a:chExt cx="4184795" cy="2347670"/>
          </a:xfrm>
        </p:grpSpPr>
        <p:pic>
          <p:nvPicPr>
            <p:cNvPr id="29" name="Picture 2" descr="C:\Users\Damon\Desktop\电子产品.png"/>
            <p:cNvPicPr>
              <a:picLocks noChangeAspect="1" noChangeArrowheads="1"/>
            </p:cNvPicPr>
            <p:nvPr/>
          </p:nvPicPr>
          <p:blipFill>
            <a:blip r:embed="rId2"/>
            <a:srcRect/>
            <a:stretch>
              <a:fillRect/>
            </a:stretch>
          </p:blipFill>
          <p:spPr bwMode="auto">
            <a:xfrm>
              <a:off x="4541765" y="1962628"/>
              <a:ext cx="4184795" cy="2347670"/>
            </a:xfrm>
            <a:prstGeom prst="rect">
              <a:avLst/>
            </a:prstGeom>
            <a:noFill/>
            <a:ln>
              <a:noFill/>
            </a:ln>
            <a:effectLst>
              <a:reflection blurRad="6350" stA="20000" endPos="9000" dir="5400000" sy="-100000" algn="bl" rotWithShape="0"/>
            </a:effectLst>
            <a:extLst>
              <a:ext uri="{909E8E84-426E-40DD-AFC4-6F175D3DCCD1}">
                <a14:hiddenFill xmlns:a14="http://schemas.microsoft.com/office/drawing/2010/main">
                  <a:solidFill>
                    <a:srgbClr val="FFFFFF"/>
                  </a:solidFill>
                </a14:hiddenFill>
              </a:ext>
            </a:extLst>
          </p:spPr>
        </p:pic>
        <p:sp>
          <p:nvSpPr>
            <p:cNvPr id="30" name="矩形 29"/>
            <p:cNvSpPr/>
            <p:nvPr/>
          </p:nvSpPr>
          <p:spPr>
            <a:xfrm>
              <a:off x="5121275" y="2124075"/>
              <a:ext cx="3089275" cy="1914525"/>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1470975" y="7625048"/>
            <a:ext cx="216000" cy="216000"/>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8" name="矩形 37"/>
          <p:cNvSpPr/>
          <p:nvPr/>
        </p:nvSpPr>
        <p:spPr>
          <a:xfrm>
            <a:off x="1470975" y="10262224"/>
            <a:ext cx="216000" cy="216000"/>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58835867"/>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22324" r="14632"/>
          <a:stretch/>
        </p:blipFill>
        <p:spPr>
          <a:xfrm>
            <a:off x="0" y="0"/>
            <a:ext cx="15372724" cy="13716000"/>
          </a:xfrm>
          <a:prstGeom prst="rect">
            <a:avLst/>
          </a:prstGeom>
        </p:spPr>
      </p:pic>
      <p:sp>
        <p:nvSpPr>
          <p:cNvPr id="3" name="Shape 159"/>
          <p:cNvSpPr/>
          <p:nvPr/>
        </p:nvSpPr>
        <p:spPr>
          <a:xfrm>
            <a:off x="16870363" y="9228368"/>
            <a:ext cx="6345237" cy="2170851"/>
          </a:xfrm>
          <a:prstGeom prst="rect">
            <a:avLst/>
          </a:prstGeom>
          <a:noFill/>
          <a:ln w="12700" cap="flat">
            <a:noFill/>
            <a:miter lim="400000"/>
          </a:ln>
          <a:effectLst/>
          <a:sp3d/>
          <a:extLst>
            <a:ext uri="{C572A759-6A51-4108-AA02-DFA0A04FC94B}">
              <ma14:wrappingTextBoxFlag xmlns:ma14="http://schemas.microsoft.com/office/mac/drawingml/2011/main"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lnSpc>
                <a:spcPct val="140000"/>
              </a:lnSpc>
            </a:pPr>
            <a:r>
              <a:rPr sz="2400" dirty="0">
                <a:solidFill>
                  <a:schemeClr val="bg1">
                    <a:lumMod val="50000"/>
                  </a:schemeClr>
                </a:solidFill>
                <a:latin typeface="微软雅黑" panose="020B0503020204020204" pitchFamily="34" charset="-122"/>
                <a:ea typeface="微软雅黑" panose="020B0503020204020204" pitchFamily="34" charset="-122"/>
              </a:rPr>
              <a:t>副标题内容控制在四行以内，副标题内容控制在四行以内，副标题内容控制在四行以内，副标题内容控制在四行以内，</a:t>
            </a:r>
            <a:r>
              <a:rPr sz="2400" dirty="0" smtClean="0">
                <a:solidFill>
                  <a:schemeClr val="bg1">
                    <a:lumMod val="50000"/>
                  </a:schemeClr>
                </a:solidFill>
                <a:latin typeface="微软雅黑" panose="020B0503020204020204" pitchFamily="34" charset="-122"/>
                <a:ea typeface="微软雅黑" panose="020B0503020204020204" pitchFamily="34" charset="-122"/>
              </a:rPr>
              <a:t>副标题内容控制在四行以内</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endParaRPr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Shape 160"/>
          <p:cNvSpPr/>
          <p:nvPr/>
        </p:nvSpPr>
        <p:spPr>
          <a:xfrm>
            <a:off x="20295304" y="8300191"/>
            <a:ext cx="3589532" cy="656590"/>
          </a:xfrm>
          <a:prstGeom prst="rect">
            <a:avLst/>
          </a:prstGeom>
          <a:noFill/>
          <a:ln w="12700" cap="flat">
            <a:noFill/>
            <a:miter lim="400000"/>
          </a:ln>
          <a:effectLst/>
          <a:sp3d/>
          <a:extLst>
            <a:ext uri="{C572A759-6A51-4108-AA02-DFA0A04FC94B}">
              <ma14:wrappingTextBoxFlag xmlns:ma14="http://schemas.microsoft.com/office/mac/drawingml/2011/main"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sz="3600" dirty="0">
                <a:latin typeface="Microsoft YaHei" charset="-122"/>
                <a:ea typeface="Microsoft YaHei" charset="-122"/>
                <a:cs typeface="Microsoft YaHei" charset="-122"/>
              </a:rPr>
              <a:t>图片标题</a:t>
            </a:r>
          </a:p>
        </p:txBody>
      </p:sp>
    </p:spTree>
    <p:extLst>
      <p:ext uri="{BB962C8B-B14F-4D97-AF65-F5344CB8AC3E}">
        <p14:creationId xmlns:p14="http://schemas.microsoft.com/office/powerpoint/2010/main" val="58200745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29678" y="7537240"/>
            <a:ext cx="5724645" cy="923330"/>
          </a:xfrm>
          <a:prstGeom prst="rect">
            <a:avLst/>
          </a:prstGeom>
          <a:noFill/>
        </p:spPr>
        <p:txBody>
          <a:bodyPr wrap="none" rtlCol="0">
            <a:spAutoFit/>
            <a:scene3d>
              <a:camera prst="orthographicFront"/>
              <a:lightRig rig="threePt" dir="t"/>
            </a:scene3d>
            <a:sp3d contourW="12700"/>
          </a:bodyPr>
          <a:lstStyle/>
          <a:p>
            <a:pPr algn="r"/>
            <a:r>
              <a:rPr lang="zh-CN" altLang="en-US" sz="5400" b="1" dirty="0">
                <a:solidFill>
                  <a:schemeClr val="tx1"/>
                </a:solidFill>
                <a:latin typeface="Microsoft YaHei" charset="-122"/>
                <a:ea typeface="Microsoft YaHei" charset="-122"/>
                <a:cs typeface="Microsoft YaHei" charset="-122"/>
              </a:rPr>
              <a:t>标题文字添加此处</a:t>
            </a:r>
          </a:p>
        </p:txBody>
      </p:sp>
      <p:sp>
        <p:nvSpPr>
          <p:cNvPr id="3" name="文本框 2"/>
          <p:cNvSpPr txBox="1"/>
          <p:nvPr/>
        </p:nvSpPr>
        <p:spPr>
          <a:xfrm>
            <a:off x="6636633" y="8701870"/>
            <a:ext cx="11110734" cy="646331"/>
          </a:xfrm>
          <a:prstGeom prst="rect">
            <a:avLst/>
          </a:prstGeom>
          <a:noFill/>
        </p:spPr>
        <p:txBody>
          <a:bodyPr wrap="none" rtlCol="0">
            <a:spAutoFit/>
            <a:scene3d>
              <a:camera prst="orthographicFront"/>
              <a:lightRig rig="threePt" dir="t"/>
            </a:scene3d>
            <a:sp3d contourW="12700"/>
          </a:bodyPr>
          <a:lstStyle/>
          <a:p>
            <a:pPr algn="r"/>
            <a:r>
              <a:rPr lang="en-US" altLang="zh-CN" sz="3600" dirty="0">
                <a:solidFill>
                  <a:schemeClr val="bg1">
                    <a:lumMod val="50000"/>
                  </a:schemeClr>
                </a:solidFill>
                <a:latin typeface="Arial" charset="0"/>
                <a:ea typeface="Arial" charset="0"/>
                <a:cs typeface="Arial" charset="0"/>
              </a:rPr>
              <a:t>The user can demonstrate on a projector or computer</a:t>
            </a:r>
            <a:endParaRPr lang="zh-CN" altLang="en-US" sz="3600" dirty="0">
              <a:solidFill>
                <a:schemeClr val="bg1">
                  <a:lumMod val="50000"/>
                </a:schemeClr>
              </a:solidFill>
              <a:latin typeface="Arial" charset="0"/>
              <a:ea typeface="Arial" charset="0"/>
              <a:cs typeface="Arial" charset="0"/>
            </a:endParaRPr>
          </a:p>
        </p:txBody>
      </p:sp>
      <p:sp>
        <p:nvSpPr>
          <p:cNvPr id="4" name="文本框 3"/>
          <p:cNvSpPr txBox="1"/>
          <p:nvPr/>
        </p:nvSpPr>
        <p:spPr>
          <a:xfrm>
            <a:off x="10815662" y="4522518"/>
            <a:ext cx="2752677" cy="2862322"/>
          </a:xfrm>
          <a:prstGeom prst="rect">
            <a:avLst/>
          </a:prstGeom>
          <a:noFill/>
        </p:spPr>
        <p:txBody>
          <a:bodyPr wrap="none" rtlCol="0">
            <a:spAutoFit/>
            <a:scene3d>
              <a:camera prst="orthographicFront"/>
              <a:lightRig rig="threePt" dir="t"/>
            </a:scene3d>
            <a:sp3d contourW="12700"/>
          </a:bodyPr>
          <a:lstStyle/>
          <a:p>
            <a:pPr algn="r"/>
            <a:r>
              <a:rPr lang="en-US" altLang="zh-CN" sz="18000" b="1" dirty="0" smtClean="0">
                <a:solidFill>
                  <a:srgbClr val="F4900B"/>
                </a:solidFill>
                <a:latin typeface="Arial" charset="0"/>
                <a:ea typeface="Arial" charset="0"/>
                <a:cs typeface="Arial" charset="0"/>
              </a:rPr>
              <a:t>04</a:t>
            </a:r>
            <a:endParaRPr lang="zh-CN" altLang="en-US" sz="18000" b="1" dirty="0">
              <a:solidFill>
                <a:srgbClr val="F4900B"/>
              </a:solidFill>
              <a:latin typeface="Arial" charset="0"/>
              <a:ea typeface="Arial" charset="0"/>
              <a:cs typeface="Arial" charset="0"/>
            </a:endParaRPr>
          </a:p>
        </p:txBody>
      </p:sp>
    </p:spTree>
    <p:extLst>
      <p:ext uri="{BB962C8B-B14F-4D97-AF65-F5344CB8AC3E}">
        <p14:creationId xmlns:p14="http://schemas.microsoft.com/office/powerpoint/2010/main" val="178119473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9013371" cy="13716000"/>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 name="文本框 2"/>
          <p:cNvSpPr txBox="1"/>
          <p:nvPr/>
        </p:nvSpPr>
        <p:spPr>
          <a:xfrm>
            <a:off x="1163066" y="9543311"/>
            <a:ext cx="1967505"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5800" dirty="0" smtClean="0">
                <a:solidFill>
                  <a:schemeClr val="bg1"/>
                </a:solidFill>
                <a:latin typeface="FZLanTingHei-B-GBK" charset="-122"/>
                <a:ea typeface="FZLanTingHei-B-GBK" charset="-122"/>
                <a:cs typeface="FZLanTingHei-B-GBK" charset="-122"/>
              </a:rPr>
              <a:t>目录</a:t>
            </a:r>
            <a:endParaRPr kumimoji="0" lang="zh-CN" altLang="en-US" sz="5800" b="0" i="0" u="none" strike="noStrike" cap="none" spc="0" normalizeH="0" baseline="0" dirty="0">
              <a:ln>
                <a:noFill/>
              </a:ln>
              <a:solidFill>
                <a:schemeClr val="bg1"/>
              </a:solidFill>
              <a:effectLst/>
              <a:uFillTx/>
              <a:latin typeface="FZLanTingHei-B-GBK" charset="-122"/>
              <a:ea typeface="FZLanTingHei-B-GBK" charset="-122"/>
              <a:cs typeface="FZLanTingHei-B-GBK" charset="-122"/>
              <a:sym typeface="Helvetica Light"/>
            </a:endParaRPr>
          </a:p>
        </p:txBody>
      </p:sp>
      <p:sp>
        <p:nvSpPr>
          <p:cNvPr id="4" name="矩形 3"/>
          <p:cNvSpPr/>
          <p:nvPr/>
        </p:nvSpPr>
        <p:spPr>
          <a:xfrm>
            <a:off x="1427163" y="10657699"/>
            <a:ext cx="4173537" cy="720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文本框 4"/>
          <p:cNvSpPr txBox="1"/>
          <p:nvPr/>
        </p:nvSpPr>
        <p:spPr>
          <a:xfrm>
            <a:off x="1393716" y="10848943"/>
            <a:ext cx="4241546"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b="0" i="0" u="none" strike="noStrike" cap="none" spc="0" normalizeH="0" baseline="0" dirty="0" smtClean="0">
                <a:ln>
                  <a:noFill/>
                </a:ln>
                <a:solidFill>
                  <a:schemeClr val="bg1"/>
                </a:solidFill>
                <a:effectLst/>
                <a:uFillTx/>
                <a:latin typeface="FZLanTingHeiS-B-GB" charset="-122"/>
                <a:ea typeface="FZLanTingHeiS-B-GB" charset="-122"/>
                <a:cs typeface="FZLanTingHeiS-B-GB" charset="-122"/>
                <a:sym typeface="Helvetica Light"/>
              </a:rPr>
              <a:t>CONTENTS</a:t>
            </a:r>
            <a:endParaRPr kumimoji="0" lang="zh-CN" altLang="en-US" b="0" i="0" u="none" strike="noStrike" cap="none" spc="0" normalizeH="0" baseline="0" dirty="0">
              <a:ln>
                <a:noFill/>
              </a:ln>
              <a:solidFill>
                <a:schemeClr val="bg1"/>
              </a:solidFill>
              <a:effectLst/>
              <a:uFillTx/>
              <a:latin typeface="FZLanTingHeiS-B-GB" charset="-122"/>
              <a:ea typeface="FZLanTingHeiS-B-GB" charset="-122"/>
              <a:cs typeface="FZLanTingHeiS-B-GB" charset="-122"/>
              <a:sym typeface="Helvetica Light"/>
            </a:endParaRPr>
          </a:p>
        </p:txBody>
      </p:sp>
      <p:grpSp>
        <p:nvGrpSpPr>
          <p:cNvPr id="6" name="组 5"/>
          <p:cNvGrpSpPr/>
          <p:nvPr/>
        </p:nvGrpSpPr>
        <p:grpSpPr>
          <a:xfrm>
            <a:off x="11899270" y="2526163"/>
            <a:ext cx="8632810" cy="8842357"/>
            <a:chOff x="11619870" y="2235159"/>
            <a:chExt cx="8632810" cy="8842357"/>
          </a:xfrm>
        </p:grpSpPr>
        <p:grpSp>
          <p:nvGrpSpPr>
            <p:cNvPr id="7" name="组 6"/>
            <p:cNvGrpSpPr/>
            <p:nvPr/>
          </p:nvGrpSpPr>
          <p:grpSpPr>
            <a:xfrm>
              <a:off x="11619870" y="2235159"/>
              <a:ext cx="8632810" cy="1379865"/>
              <a:chOff x="11619870" y="2235159"/>
              <a:chExt cx="8632810" cy="1379865"/>
            </a:xfrm>
          </p:grpSpPr>
          <p:sp>
            <p:nvSpPr>
              <p:cNvPr id="20" name="文本框 19"/>
              <p:cNvSpPr txBox="1"/>
              <p:nvPr/>
            </p:nvSpPr>
            <p:spPr>
              <a:xfrm>
                <a:off x="13030200" y="2395501"/>
                <a:ext cx="39878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dist" defTabSz="825500" rtl="0" fontAlgn="auto" latinLnBrk="0" hangingPunct="0">
                  <a:lnSpc>
                    <a:spcPct val="100000"/>
                  </a:lnSpc>
                  <a:spcBef>
                    <a:spcPts val="0"/>
                  </a:spcBef>
                  <a:spcAft>
                    <a:spcPts val="0"/>
                  </a:spcAft>
                  <a:buClrTx/>
                  <a:buSzTx/>
                  <a:buFontTx/>
                  <a:buNone/>
                  <a:tabLst/>
                </a:pPr>
                <a:r>
                  <a:rPr lang="zh-CN" altLang="en-US" sz="3600" dirty="0" smtClean="0">
                    <a:latin typeface="Microsoft YaHei" charset="-122"/>
                    <a:ea typeface="Microsoft YaHei" charset="-122"/>
                    <a:cs typeface="Microsoft YaHei" charset="-122"/>
                  </a:rPr>
                  <a:t>标题文字添加此处</a:t>
                </a:r>
                <a:endParaRPr kumimoji="0" lang="zh-CN" altLang="en-US" sz="3600" u="none" strike="noStrike" cap="none" normalizeH="0" baseline="0" dirty="0">
                  <a:ln>
                    <a:noFill/>
                  </a:ln>
                  <a:solidFill>
                    <a:srgbClr val="000000"/>
                  </a:solidFill>
                  <a:effectLst/>
                  <a:uFillTx/>
                  <a:latin typeface="Microsoft YaHei" charset="-122"/>
                  <a:ea typeface="Microsoft YaHei" charset="-122"/>
                  <a:cs typeface="Microsoft YaHei" charset="-122"/>
                  <a:sym typeface="Helvetica Light"/>
                </a:endParaRPr>
              </a:p>
            </p:txBody>
          </p:sp>
          <p:sp>
            <p:nvSpPr>
              <p:cNvPr id="21" name="文本框 20"/>
              <p:cNvSpPr txBox="1"/>
              <p:nvPr/>
            </p:nvSpPr>
            <p:spPr>
              <a:xfrm>
                <a:off x="12732692" y="3001291"/>
                <a:ext cx="751998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2400">
                    <a:solidFill>
                      <a:schemeClr val="bg1">
                        <a:lumMod val="50000"/>
                      </a:schemeClr>
                    </a:solidFill>
                    <a:latin typeface="Arial Hebrew" charset="-79"/>
                    <a:ea typeface="Arial Hebrew" charset="-79"/>
                    <a:cs typeface="Arial Hebrew" charset="-79"/>
                  </a:rPr>
                  <a:t>The user can demonstrate on a projector or computer</a:t>
                </a:r>
                <a:endParaRPr lang="zh-CN" altLang="en-US" sz="2400" dirty="0">
                  <a:solidFill>
                    <a:schemeClr val="bg1">
                      <a:lumMod val="50000"/>
                    </a:schemeClr>
                  </a:solidFill>
                  <a:latin typeface="Arial Hebrew" charset="-79"/>
                  <a:ea typeface="Arial Hebrew" charset="-79"/>
                  <a:cs typeface="Arial Hebrew" charset="-79"/>
                </a:endParaRPr>
              </a:p>
            </p:txBody>
          </p:sp>
          <p:sp>
            <p:nvSpPr>
              <p:cNvPr id="22" name="文本框 21"/>
              <p:cNvSpPr txBox="1"/>
              <p:nvPr/>
            </p:nvSpPr>
            <p:spPr>
              <a:xfrm>
                <a:off x="11619870" y="2235159"/>
                <a:ext cx="1410330" cy="13798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8300" b="1" u="none" strike="noStrike" cap="none" spc="0" normalizeH="0" baseline="0" dirty="0" smtClean="0">
                    <a:ln>
                      <a:noFill/>
                    </a:ln>
                    <a:solidFill>
                      <a:srgbClr val="000000"/>
                    </a:solidFill>
                    <a:effectLst/>
                    <a:uFillTx/>
                    <a:latin typeface="Arial" charset="0"/>
                    <a:ea typeface="Arial" charset="0"/>
                    <a:cs typeface="Arial" charset="0"/>
                    <a:sym typeface="Helvetica Light"/>
                  </a:rPr>
                  <a:t>1.</a:t>
                </a:r>
                <a:endParaRPr kumimoji="0" lang="zh-CN" altLang="en-US" sz="8300" b="1" u="none" strike="noStrike" cap="none" spc="0" normalizeH="0" baseline="0" dirty="0">
                  <a:ln>
                    <a:noFill/>
                  </a:ln>
                  <a:solidFill>
                    <a:srgbClr val="000000"/>
                  </a:solidFill>
                  <a:effectLst/>
                  <a:uFillTx/>
                  <a:latin typeface="Arial" charset="0"/>
                  <a:ea typeface="Arial" charset="0"/>
                  <a:cs typeface="Arial" charset="0"/>
                  <a:sym typeface="Helvetica Light"/>
                </a:endParaRPr>
              </a:p>
            </p:txBody>
          </p:sp>
        </p:grpSp>
        <p:grpSp>
          <p:nvGrpSpPr>
            <p:cNvPr id="8" name="组 7"/>
            <p:cNvGrpSpPr/>
            <p:nvPr/>
          </p:nvGrpSpPr>
          <p:grpSpPr>
            <a:xfrm>
              <a:off x="11619870" y="4722656"/>
              <a:ext cx="8632810" cy="1379865"/>
              <a:chOff x="11721470" y="4495759"/>
              <a:chExt cx="8632810" cy="1379865"/>
            </a:xfrm>
          </p:grpSpPr>
          <p:sp>
            <p:nvSpPr>
              <p:cNvPr id="17" name="文本框 16"/>
              <p:cNvSpPr txBox="1"/>
              <p:nvPr/>
            </p:nvSpPr>
            <p:spPr>
              <a:xfrm>
                <a:off x="13131800" y="4656101"/>
                <a:ext cx="39878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dist" defTabSz="825500" rtl="0" fontAlgn="auto" latinLnBrk="0" hangingPunct="0">
                  <a:lnSpc>
                    <a:spcPct val="100000"/>
                  </a:lnSpc>
                  <a:spcBef>
                    <a:spcPts val="0"/>
                  </a:spcBef>
                  <a:spcAft>
                    <a:spcPts val="0"/>
                  </a:spcAft>
                  <a:buClrTx/>
                  <a:buSzTx/>
                  <a:buFontTx/>
                  <a:buNone/>
                  <a:tabLst/>
                </a:pPr>
                <a:r>
                  <a:rPr lang="zh-CN" altLang="en-US" sz="3600" dirty="0" smtClean="0">
                    <a:latin typeface="Microsoft YaHei" charset="-122"/>
                    <a:ea typeface="Microsoft YaHei" charset="-122"/>
                    <a:cs typeface="Microsoft YaHei" charset="-122"/>
                  </a:rPr>
                  <a:t>标题文字添加此处</a:t>
                </a:r>
                <a:endParaRPr kumimoji="0" lang="zh-CN" altLang="en-US" sz="3600" u="none" strike="noStrike" cap="none" normalizeH="0" baseline="0" dirty="0">
                  <a:ln>
                    <a:noFill/>
                  </a:ln>
                  <a:solidFill>
                    <a:srgbClr val="000000"/>
                  </a:solidFill>
                  <a:effectLst/>
                  <a:uFillTx/>
                  <a:latin typeface="Microsoft YaHei" charset="-122"/>
                  <a:ea typeface="Microsoft YaHei" charset="-122"/>
                  <a:cs typeface="Microsoft YaHei" charset="-122"/>
                  <a:sym typeface="Helvetica Light"/>
                </a:endParaRPr>
              </a:p>
            </p:txBody>
          </p:sp>
          <p:sp>
            <p:nvSpPr>
              <p:cNvPr id="18" name="文本框 17"/>
              <p:cNvSpPr txBox="1"/>
              <p:nvPr/>
            </p:nvSpPr>
            <p:spPr>
              <a:xfrm>
                <a:off x="12834292" y="5261891"/>
                <a:ext cx="751998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2400" dirty="0">
                    <a:solidFill>
                      <a:schemeClr val="bg1">
                        <a:lumMod val="50000"/>
                      </a:schemeClr>
                    </a:solidFill>
                    <a:latin typeface="Arial Hebrew" charset="-79"/>
                    <a:ea typeface="Arial Hebrew" charset="-79"/>
                    <a:cs typeface="Arial Hebrew" charset="-79"/>
                  </a:rPr>
                  <a:t>The user can demonstrate on a projector or computer</a:t>
                </a:r>
                <a:endParaRPr lang="zh-CN" altLang="en-US" sz="2400" dirty="0">
                  <a:solidFill>
                    <a:schemeClr val="bg1">
                      <a:lumMod val="50000"/>
                    </a:schemeClr>
                  </a:solidFill>
                  <a:latin typeface="Arial Hebrew" charset="-79"/>
                  <a:ea typeface="Arial Hebrew" charset="-79"/>
                  <a:cs typeface="Arial Hebrew" charset="-79"/>
                </a:endParaRPr>
              </a:p>
            </p:txBody>
          </p:sp>
          <p:sp>
            <p:nvSpPr>
              <p:cNvPr id="19" name="文本框 18"/>
              <p:cNvSpPr txBox="1"/>
              <p:nvPr/>
            </p:nvSpPr>
            <p:spPr>
              <a:xfrm>
                <a:off x="11721470" y="4495759"/>
                <a:ext cx="1410330" cy="13798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8300" b="1" u="none" strike="noStrike" cap="none" spc="0" normalizeH="0" baseline="0" dirty="0" smtClean="0">
                    <a:ln>
                      <a:noFill/>
                    </a:ln>
                    <a:solidFill>
                      <a:srgbClr val="000000"/>
                    </a:solidFill>
                    <a:effectLst/>
                    <a:uFillTx/>
                    <a:latin typeface="Arial" charset="0"/>
                    <a:ea typeface="Arial" charset="0"/>
                    <a:cs typeface="Arial" charset="0"/>
                    <a:sym typeface="Helvetica Light"/>
                  </a:rPr>
                  <a:t>2.</a:t>
                </a:r>
                <a:endParaRPr kumimoji="0" lang="zh-CN" altLang="en-US" sz="8300" b="1" u="none" strike="noStrike" cap="none" spc="0" normalizeH="0" baseline="0" dirty="0">
                  <a:ln>
                    <a:noFill/>
                  </a:ln>
                  <a:solidFill>
                    <a:srgbClr val="000000"/>
                  </a:solidFill>
                  <a:effectLst/>
                  <a:uFillTx/>
                  <a:latin typeface="Arial" charset="0"/>
                  <a:ea typeface="Arial" charset="0"/>
                  <a:cs typeface="Arial" charset="0"/>
                  <a:sym typeface="Helvetica Light"/>
                </a:endParaRPr>
              </a:p>
            </p:txBody>
          </p:sp>
        </p:grpSp>
        <p:grpSp>
          <p:nvGrpSpPr>
            <p:cNvPr id="9" name="组 8"/>
            <p:cNvGrpSpPr/>
            <p:nvPr/>
          </p:nvGrpSpPr>
          <p:grpSpPr>
            <a:xfrm>
              <a:off x="11619870" y="7210153"/>
              <a:ext cx="8632810" cy="1379865"/>
              <a:chOff x="11619870" y="7162759"/>
              <a:chExt cx="8632810" cy="1379865"/>
            </a:xfrm>
          </p:grpSpPr>
          <p:sp>
            <p:nvSpPr>
              <p:cNvPr id="14" name="文本框 13"/>
              <p:cNvSpPr txBox="1"/>
              <p:nvPr/>
            </p:nvSpPr>
            <p:spPr>
              <a:xfrm>
                <a:off x="13030200" y="7323101"/>
                <a:ext cx="39878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dist" defTabSz="825500" rtl="0" fontAlgn="auto" latinLnBrk="0" hangingPunct="0">
                  <a:lnSpc>
                    <a:spcPct val="100000"/>
                  </a:lnSpc>
                  <a:spcBef>
                    <a:spcPts val="0"/>
                  </a:spcBef>
                  <a:spcAft>
                    <a:spcPts val="0"/>
                  </a:spcAft>
                  <a:buClrTx/>
                  <a:buSzTx/>
                  <a:buFontTx/>
                  <a:buNone/>
                  <a:tabLst/>
                </a:pPr>
                <a:r>
                  <a:rPr lang="zh-CN" altLang="en-US" sz="3600" dirty="0" smtClean="0">
                    <a:latin typeface="Microsoft YaHei" charset="-122"/>
                    <a:ea typeface="Microsoft YaHei" charset="-122"/>
                    <a:cs typeface="Microsoft YaHei" charset="-122"/>
                  </a:rPr>
                  <a:t>标题文字添加此处</a:t>
                </a:r>
                <a:endParaRPr kumimoji="0" lang="zh-CN" altLang="en-US" sz="3600" u="none" strike="noStrike" cap="none" normalizeH="0" baseline="0" dirty="0">
                  <a:ln>
                    <a:noFill/>
                  </a:ln>
                  <a:solidFill>
                    <a:srgbClr val="000000"/>
                  </a:solidFill>
                  <a:effectLst/>
                  <a:uFillTx/>
                  <a:latin typeface="Microsoft YaHei" charset="-122"/>
                  <a:ea typeface="Microsoft YaHei" charset="-122"/>
                  <a:cs typeface="Microsoft YaHei" charset="-122"/>
                  <a:sym typeface="Helvetica Light"/>
                </a:endParaRPr>
              </a:p>
            </p:txBody>
          </p:sp>
          <p:sp>
            <p:nvSpPr>
              <p:cNvPr id="15" name="文本框 14"/>
              <p:cNvSpPr txBox="1"/>
              <p:nvPr/>
            </p:nvSpPr>
            <p:spPr>
              <a:xfrm>
                <a:off x="12732692" y="7928891"/>
                <a:ext cx="751998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2400">
                    <a:solidFill>
                      <a:schemeClr val="bg1">
                        <a:lumMod val="50000"/>
                      </a:schemeClr>
                    </a:solidFill>
                    <a:latin typeface="Arial Hebrew" charset="-79"/>
                    <a:ea typeface="Arial Hebrew" charset="-79"/>
                    <a:cs typeface="Arial Hebrew" charset="-79"/>
                  </a:rPr>
                  <a:t>The user can demonstrate on a projector or computer</a:t>
                </a:r>
                <a:endParaRPr lang="zh-CN" altLang="en-US" sz="2400" dirty="0">
                  <a:solidFill>
                    <a:schemeClr val="bg1">
                      <a:lumMod val="50000"/>
                    </a:schemeClr>
                  </a:solidFill>
                  <a:latin typeface="Arial Hebrew" charset="-79"/>
                  <a:ea typeface="Arial Hebrew" charset="-79"/>
                  <a:cs typeface="Arial Hebrew" charset="-79"/>
                </a:endParaRPr>
              </a:p>
            </p:txBody>
          </p:sp>
          <p:sp>
            <p:nvSpPr>
              <p:cNvPr id="16" name="文本框 15"/>
              <p:cNvSpPr txBox="1"/>
              <p:nvPr/>
            </p:nvSpPr>
            <p:spPr>
              <a:xfrm>
                <a:off x="11619870" y="7162759"/>
                <a:ext cx="1410330" cy="13798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8300" b="1" u="none" strike="noStrike" cap="none" spc="0" normalizeH="0" baseline="0" dirty="0" smtClean="0">
                    <a:ln>
                      <a:noFill/>
                    </a:ln>
                    <a:solidFill>
                      <a:srgbClr val="000000"/>
                    </a:solidFill>
                    <a:effectLst/>
                    <a:uFillTx/>
                    <a:latin typeface="Arial" charset="0"/>
                    <a:ea typeface="Arial" charset="0"/>
                    <a:cs typeface="Arial" charset="0"/>
                    <a:sym typeface="Helvetica Light"/>
                  </a:rPr>
                  <a:t>3.</a:t>
                </a:r>
                <a:endParaRPr kumimoji="0" lang="zh-CN" altLang="en-US" sz="8300" b="1" u="none" strike="noStrike" cap="none" spc="0" normalizeH="0" baseline="0" dirty="0">
                  <a:ln>
                    <a:noFill/>
                  </a:ln>
                  <a:solidFill>
                    <a:srgbClr val="000000"/>
                  </a:solidFill>
                  <a:effectLst/>
                  <a:uFillTx/>
                  <a:latin typeface="Arial" charset="0"/>
                  <a:ea typeface="Arial" charset="0"/>
                  <a:cs typeface="Arial" charset="0"/>
                  <a:sym typeface="Helvetica Light"/>
                </a:endParaRPr>
              </a:p>
            </p:txBody>
          </p:sp>
        </p:grpSp>
        <p:grpSp>
          <p:nvGrpSpPr>
            <p:cNvPr id="10" name="组 9"/>
            <p:cNvGrpSpPr/>
            <p:nvPr/>
          </p:nvGrpSpPr>
          <p:grpSpPr>
            <a:xfrm>
              <a:off x="11619870" y="9697651"/>
              <a:ext cx="8632810" cy="1379865"/>
              <a:chOff x="11619870" y="9697651"/>
              <a:chExt cx="8632810" cy="1379865"/>
            </a:xfrm>
          </p:grpSpPr>
          <p:sp>
            <p:nvSpPr>
              <p:cNvPr id="11" name="文本框 10"/>
              <p:cNvSpPr txBox="1"/>
              <p:nvPr/>
            </p:nvSpPr>
            <p:spPr>
              <a:xfrm>
                <a:off x="13030200" y="9857993"/>
                <a:ext cx="39878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dist" defTabSz="825500" rtl="0" fontAlgn="auto" latinLnBrk="0" hangingPunct="0">
                  <a:lnSpc>
                    <a:spcPct val="100000"/>
                  </a:lnSpc>
                  <a:spcBef>
                    <a:spcPts val="0"/>
                  </a:spcBef>
                  <a:spcAft>
                    <a:spcPts val="0"/>
                  </a:spcAft>
                  <a:buClrTx/>
                  <a:buSzTx/>
                  <a:buFontTx/>
                  <a:buNone/>
                  <a:tabLst/>
                </a:pPr>
                <a:r>
                  <a:rPr lang="zh-CN" altLang="en-US" sz="3600" dirty="0" smtClean="0">
                    <a:latin typeface="Microsoft YaHei" charset="-122"/>
                    <a:ea typeface="Microsoft YaHei" charset="-122"/>
                    <a:cs typeface="Microsoft YaHei" charset="-122"/>
                  </a:rPr>
                  <a:t>标题文字添加此处</a:t>
                </a:r>
                <a:endParaRPr kumimoji="0" lang="zh-CN" altLang="en-US" sz="3600" u="none" strike="noStrike" cap="none" normalizeH="0" baseline="0" dirty="0">
                  <a:ln>
                    <a:noFill/>
                  </a:ln>
                  <a:solidFill>
                    <a:srgbClr val="000000"/>
                  </a:solidFill>
                  <a:effectLst/>
                  <a:uFillTx/>
                  <a:latin typeface="Microsoft YaHei" charset="-122"/>
                  <a:ea typeface="Microsoft YaHei" charset="-122"/>
                  <a:cs typeface="Microsoft YaHei" charset="-122"/>
                  <a:sym typeface="Helvetica Light"/>
                </a:endParaRPr>
              </a:p>
            </p:txBody>
          </p:sp>
          <p:sp>
            <p:nvSpPr>
              <p:cNvPr id="12" name="文本框 11"/>
              <p:cNvSpPr txBox="1"/>
              <p:nvPr/>
            </p:nvSpPr>
            <p:spPr>
              <a:xfrm>
                <a:off x="12732692" y="10463783"/>
                <a:ext cx="751998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2400">
                    <a:solidFill>
                      <a:schemeClr val="bg1">
                        <a:lumMod val="50000"/>
                      </a:schemeClr>
                    </a:solidFill>
                    <a:latin typeface="Arial Hebrew" charset="-79"/>
                    <a:ea typeface="Arial Hebrew" charset="-79"/>
                    <a:cs typeface="Arial Hebrew" charset="-79"/>
                  </a:rPr>
                  <a:t>The user can demonstrate on a projector or computer</a:t>
                </a:r>
                <a:endParaRPr lang="zh-CN" altLang="en-US" sz="2400" dirty="0">
                  <a:solidFill>
                    <a:schemeClr val="bg1">
                      <a:lumMod val="50000"/>
                    </a:schemeClr>
                  </a:solidFill>
                  <a:latin typeface="Arial Hebrew" charset="-79"/>
                  <a:ea typeface="Arial Hebrew" charset="-79"/>
                  <a:cs typeface="Arial Hebrew" charset="-79"/>
                </a:endParaRPr>
              </a:p>
            </p:txBody>
          </p:sp>
          <p:sp>
            <p:nvSpPr>
              <p:cNvPr id="13" name="文本框 12"/>
              <p:cNvSpPr txBox="1"/>
              <p:nvPr/>
            </p:nvSpPr>
            <p:spPr>
              <a:xfrm>
                <a:off x="11619870" y="9697651"/>
                <a:ext cx="1410330" cy="13798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8300" b="1" u="none" strike="noStrike" cap="none" spc="0" normalizeH="0" baseline="0" dirty="0" smtClean="0">
                    <a:ln>
                      <a:noFill/>
                    </a:ln>
                    <a:solidFill>
                      <a:srgbClr val="000000"/>
                    </a:solidFill>
                    <a:effectLst/>
                    <a:uFillTx/>
                    <a:latin typeface="Arial" charset="0"/>
                    <a:ea typeface="Arial" charset="0"/>
                    <a:cs typeface="Arial" charset="0"/>
                    <a:sym typeface="Helvetica Light"/>
                  </a:rPr>
                  <a:t>4.</a:t>
                </a:r>
                <a:endParaRPr kumimoji="0" lang="zh-CN" altLang="en-US" sz="8300" b="1" u="none" strike="noStrike" cap="none" spc="0" normalizeH="0" baseline="0" dirty="0">
                  <a:ln>
                    <a:noFill/>
                  </a:ln>
                  <a:solidFill>
                    <a:srgbClr val="000000"/>
                  </a:solidFill>
                  <a:effectLst/>
                  <a:uFillTx/>
                  <a:latin typeface="Arial" charset="0"/>
                  <a:ea typeface="Arial" charset="0"/>
                  <a:cs typeface="Arial" charset="0"/>
                  <a:sym typeface="Helvetica Light"/>
                </a:endParaRPr>
              </a:p>
            </p:txBody>
          </p:sp>
        </p:grpSp>
      </p:grpSp>
      <p:pic>
        <p:nvPicPr>
          <p:cNvPr id="24" name="图片 23"/>
          <p:cNvPicPr>
            <a:picLocks noChangeAspect="1"/>
          </p:cNvPicPr>
          <p:nvPr/>
        </p:nvPicPr>
        <p:blipFill>
          <a:blip r:embed="rId2"/>
          <a:stretch>
            <a:fillRect/>
          </a:stretch>
        </p:blipFill>
        <p:spPr>
          <a:xfrm>
            <a:off x="1361849" y="782138"/>
            <a:ext cx="4790982" cy="1480230"/>
          </a:xfrm>
          <a:prstGeom prst="rect">
            <a:avLst/>
          </a:prstGeom>
        </p:spPr>
      </p:pic>
    </p:spTree>
    <p:extLst>
      <p:ext uri="{BB962C8B-B14F-4D97-AF65-F5344CB8AC3E}">
        <p14:creationId xmlns:p14="http://schemas.microsoft.com/office/powerpoint/2010/main" val="338948116"/>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原创设计师QQ598969553             _5"/>
          <p:cNvGraphicFramePr/>
          <p:nvPr>
            <p:extLst>
              <p:ext uri="{D42A27DB-BD31-4B8C-83A1-F6EECF244321}">
                <p14:modId xmlns:p14="http://schemas.microsoft.com/office/powerpoint/2010/main" val="357570849"/>
              </p:ext>
            </p:extLst>
          </p:nvPr>
        </p:nvGraphicFramePr>
        <p:xfrm>
          <a:off x="2997200" y="3488370"/>
          <a:ext cx="18389600" cy="5337190"/>
        </p:xfrm>
        <a:graphic>
          <a:graphicData uri="http://schemas.openxmlformats.org/drawingml/2006/chart">
            <c:chart xmlns:c="http://schemas.openxmlformats.org/drawingml/2006/chart" xmlns:r="http://schemas.openxmlformats.org/officeDocument/2006/relationships" r:id="rId3"/>
          </a:graphicData>
        </a:graphic>
      </p:graphicFrame>
      <p:sp>
        <p:nvSpPr>
          <p:cNvPr id="7" name="原创设计师QQ598969553             _7"/>
          <p:cNvSpPr/>
          <p:nvPr/>
        </p:nvSpPr>
        <p:spPr>
          <a:xfrm>
            <a:off x="0" y="9698990"/>
            <a:ext cx="24384000" cy="2451735"/>
          </a:xfrm>
          <a:prstGeom prst="rect">
            <a:avLst/>
          </a:prstGeom>
          <a:solidFill>
            <a:srgbClr val="FF961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hape 141"/>
          <p:cNvSpPr/>
          <p:nvPr/>
        </p:nvSpPr>
        <p:spPr>
          <a:xfrm>
            <a:off x="1341389" y="870965"/>
            <a:ext cx="3137269" cy="10828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smtClean="0">
                <a:solidFill>
                  <a:srgbClr val="F4900B"/>
                </a:solidFill>
                <a:latin typeface="Microsoft YaHei" charset="-122"/>
                <a:ea typeface="Microsoft YaHei" charset="-122"/>
                <a:cs typeface="Microsoft YaHei" charset="-122"/>
              </a:rPr>
              <a:t>标题文字</a:t>
            </a:r>
            <a:endParaRPr dirty="0">
              <a:solidFill>
                <a:srgbClr val="F4900B"/>
              </a:solidFill>
              <a:latin typeface="Microsoft YaHei" charset="-122"/>
              <a:ea typeface="Microsoft YaHei" charset="-122"/>
              <a:cs typeface="Microsoft YaHei" charset="-122"/>
            </a:endParaRPr>
          </a:p>
        </p:txBody>
      </p:sp>
      <p:sp>
        <p:nvSpPr>
          <p:cNvPr id="11" name="文本框 10"/>
          <p:cNvSpPr txBox="1"/>
          <p:nvPr/>
        </p:nvSpPr>
        <p:spPr>
          <a:xfrm>
            <a:off x="-289150"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Title text</a:t>
            </a:r>
            <a:endParaRPr lang="zh-CN" altLang="en-US" dirty="0"/>
          </a:p>
        </p:txBody>
      </p:sp>
      <p:sp>
        <p:nvSpPr>
          <p:cNvPr id="12" name="文本框 11"/>
          <p:cNvSpPr txBox="1"/>
          <p:nvPr/>
        </p:nvSpPr>
        <p:spPr>
          <a:xfrm>
            <a:off x="2342952" y="9992327"/>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smtClean="0">
                <a:solidFill>
                  <a:schemeClr val="bg1"/>
                </a:solidFill>
              </a:rPr>
              <a:t>标题文字示意</a:t>
            </a:r>
            <a:endParaRPr lang="zh-CN" altLang="en-US" dirty="0">
              <a:solidFill>
                <a:schemeClr val="bg1"/>
              </a:solidFill>
            </a:endParaRPr>
          </a:p>
        </p:txBody>
      </p:sp>
      <p:sp>
        <p:nvSpPr>
          <p:cNvPr id="13" name="文本框 12"/>
          <p:cNvSpPr txBox="1"/>
          <p:nvPr/>
        </p:nvSpPr>
        <p:spPr>
          <a:xfrm>
            <a:off x="2342952" y="10648917"/>
            <a:ext cx="8720336" cy="1653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just">
              <a:lnSpc>
                <a:spcPct val="140000"/>
              </a:lnSpc>
            </a:pPr>
            <a:r>
              <a:rPr lang="zh-CN" altLang="en-US" sz="24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a:t>
            </a:r>
            <a:r>
              <a:rPr lang="zh-CN" altLang="en-US" sz="2400" dirty="0" smtClean="0">
                <a:solidFill>
                  <a:schemeClr val="bg1"/>
                </a:solidFill>
                <a:latin typeface="微软雅黑" panose="020B0503020204020204" pitchFamily="34" charset="-122"/>
                <a:ea typeface="微软雅黑" panose="020B0503020204020204" pitchFamily="34" charset="-122"/>
              </a:rPr>
              <a:t>长</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just">
              <a:lnSpc>
                <a:spcPct val="140000"/>
              </a:lnSpc>
            </a:pPr>
            <a:r>
              <a:rPr lang="zh-CN" altLang="en-US" sz="2400" dirty="0" smtClean="0">
                <a:solidFill>
                  <a:schemeClr val="bg1"/>
                </a:solidFill>
                <a:latin typeface="微软雅黑" panose="020B0503020204020204" pitchFamily="34" charset="-122"/>
                <a:ea typeface="微软雅黑" panose="020B0503020204020204" pitchFamily="34" charset="-122"/>
              </a:rPr>
              <a:t>期</a:t>
            </a:r>
            <a:r>
              <a:rPr lang="zh-CN" altLang="en-US" sz="2400" dirty="0">
                <a:solidFill>
                  <a:schemeClr val="bg1"/>
                </a:solidFill>
                <a:latin typeface="微软雅黑" panose="020B0503020204020204" pitchFamily="34" charset="-122"/>
                <a:ea typeface="微软雅黑" panose="020B0503020204020204" pitchFamily="34" charset="-122"/>
              </a:rPr>
              <a:t>价值进而成就客户。为客户提供有效</a:t>
            </a:r>
            <a:r>
              <a:rPr lang="zh-CN" altLang="en-US" sz="2400" dirty="0" smtClean="0">
                <a:solidFill>
                  <a:schemeClr val="bg1"/>
                </a:solidFill>
                <a:latin typeface="微软雅黑" panose="020B0503020204020204" pitchFamily="34" charset="-122"/>
                <a:ea typeface="微软雅黑" panose="020B0503020204020204" pitchFamily="34" charset="-122"/>
              </a:rPr>
              <a:t>服务。</a:t>
            </a:r>
            <a:endParaRPr lang="en-US" altLang="zh-CN" sz="2400" dirty="0">
              <a:solidFill>
                <a:schemeClr val="bg1"/>
              </a:solidFill>
              <a:latin typeface="微软雅黑" panose="020B0503020204020204" pitchFamily="34" charset="-122"/>
              <a:ea typeface="微软雅黑" panose="020B0503020204020204" pitchFamily="34" charset="-122"/>
            </a:endParaRPr>
          </a:p>
          <a:p>
            <a:pPr marL="0" marR="0" indent="0" algn="just" defTabSz="825500" rtl="0" fontAlgn="auto" latinLnBrk="0" hangingPunct="0">
              <a:lnSpc>
                <a:spcPct val="140000"/>
              </a:lnSpc>
              <a:spcBef>
                <a:spcPts val="0"/>
              </a:spcBef>
              <a:buClrTx/>
              <a:buSzTx/>
              <a:buFontTx/>
              <a:buNone/>
              <a:tabLst/>
            </a:pPr>
            <a:endParaRPr kumimoji="0" lang="zh-CN" altLang="en-US" sz="2400" b="0" i="0" u="none" strike="noStrike" cap="none" spc="0" normalizeH="0" baseline="0" dirty="0">
              <a:ln>
                <a:noFill/>
              </a:ln>
              <a:solidFill>
                <a:schemeClr val="bg1"/>
              </a:solidFill>
              <a:effectLst/>
              <a:uFillTx/>
              <a:sym typeface="Helvetica Light"/>
            </a:endParaRPr>
          </a:p>
        </p:txBody>
      </p:sp>
      <p:sp>
        <p:nvSpPr>
          <p:cNvPr id="16" name="文本框 15"/>
          <p:cNvSpPr txBox="1"/>
          <p:nvPr/>
        </p:nvSpPr>
        <p:spPr>
          <a:xfrm>
            <a:off x="13849152" y="9992327"/>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smtClean="0">
                <a:solidFill>
                  <a:schemeClr val="bg1"/>
                </a:solidFill>
              </a:rPr>
              <a:t>标题文字示意</a:t>
            </a:r>
            <a:endParaRPr lang="zh-CN" altLang="en-US" dirty="0">
              <a:solidFill>
                <a:schemeClr val="bg1"/>
              </a:solidFill>
            </a:endParaRPr>
          </a:p>
        </p:txBody>
      </p:sp>
      <p:sp>
        <p:nvSpPr>
          <p:cNvPr id="17" name="文本框 16"/>
          <p:cNvSpPr txBox="1"/>
          <p:nvPr/>
        </p:nvSpPr>
        <p:spPr>
          <a:xfrm>
            <a:off x="13849152" y="10648917"/>
            <a:ext cx="8720336" cy="1653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just">
              <a:lnSpc>
                <a:spcPct val="140000"/>
              </a:lnSpc>
            </a:pPr>
            <a:r>
              <a:rPr lang="zh-CN" altLang="en-US" sz="24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a:t>
            </a:r>
            <a:r>
              <a:rPr lang="zh-CN" altLang="en-US" sz="2400" dirty="0" smtClean="0">
                <a:solidFill>
                  <a:schemeClr val="bg1"/>
                </a:solidFill>
                <a:latin typeface="微软雅黑" panose="020B0503020204020204" pitchFamily="34" charset="-122"/>
                <a:ea typeface="微软雅黑" panose="020B0503020204020204" pitchFamily="34" charset="-122"/>
              </a:rPr>
              <a:t>长</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just">
              <a:lnSpc>
                <a:spcPct val="140000"/>
              </a:lnSpc>
            </a:pPr>
            <a:r>
              <a:rPr lang="zh-CN" altLang="en-US" sz="2400" dirty="0" smtClean="0">
                <a:solidFill>
                  <a:schemeClr val="bg1"/>
                </a:solidFill>
                <a:latin typeface="微软雅黑" panose="020B0503020204020204" pitchFamily="34" charset="-122"/>
                <a:ea typeface="微软雅黑" panose="020B0503020204020204" pitchFamily="34" charset="-122"/>
              </a:rPr>
              <a:t>期</a:t>
            </a:r>
            <a:r>
              <a:rPr lang="zh-CN" altLang="en-US" sz="2400" dirty="0">
                <a:solidFill>
                  <a:schemeClr val="bg1"/>
                </a:solidFill>
                <a:latin typeface="微软雅黑" panose="020B0503020204020204" pitchFamily="34" charset="-122"/>
                <a:ea typeface="微软雅黑" panose="020B0503020204020204" pitchFamily="34" charset="-122"/>
              </a:rPr>
              <a:t>价值进而成就客户。为客户提供有效</a:t>
            </a:r>
            <a:r>
              <a:rPr lang="zh-CN" altLang="en-US" sz="2400" dirty="0" smtClean="0">
                <a:solidFill>
                  <a:schemeClr val="bg1"/>
                </a:solidFill>
                <a:latin typeface="微软雅黑" panose="020B0503020204020204" pitchFamily="34" charset="-122"/>
                <a:ea typeface="微软雅黑" panose="020B0503020204020204" pitchFamily="34" charset="-122"/>
              </a:rPr>
              <a:t>服务。</a:t>
            </a:r>
            <a:endParaRPr lang="en-US" altLang="zh-CN" sz="2400" dirty="0">
              <a:solidFill>
                <a:schemeClr val="bg1"/>
              </a:solidFill>
              <a:latin typeface="微软雅黑" panose="020B0503020204020204" pitchFamily="34" charset="-122"/>
              <a:ea typeface="微软雅黑" panose="020B0503020204020204" pitchFamily="34" charset="-122"/>
            </a:endParaRPr>
          </a:p>
          <a:p>
            <a:pPr marL="0" marR="0" indent="0" algn="just" defTabSz="825500" rtl="0" fontAlgn="auto" latinLnBrk="0" hangingPunct="0">
              <a:lnSpc>
                <a:spcPct val="140000"/>
              </a:lnSpc>
              <a:spcBef>
                <a:spcPts val="0"/>
              </a:spcBef>
              <a:buClrTx/>
              <a:buSzTx/>
              <a:buFontTx/>
              <a:buNone/>
              <a:tabLst/>
            </a:pPr>
            <a:endParaRPr kumimoji="0" lang="zh-CN" altLang="en-US" sz="2400" b="0" i="0" u="none" strike="noStrike" cap="none" spc="0" normalizeH="0" baseline="0" dirty="0">
              <a:ln>
                <a:noFill/>
              </a:ln>
              <a:solidFill>
                <a:schemeClr val="bg1"/>
              </a:solidFill>
              <a:effectLst/>
              <a:uFillTx/>
              <a:sym typeface="Helvetica Light"/>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原创设计师QQ598969553             _5"/>
          <p:cNvGraphicFramePr/>
          <p:nvPr>
            <p:extLst>
              <p:ext uri="{D42A27DB-BD31-4B8C-83A1-F6EECF244321}">
                <p14:modId xmlns:p14="http://schemas.microsoft.com/office/powerpoint/2010/main" val="476130671"/>
              </p:ext>
            </p:extLst>
          </p:nvPr>
        </p:nvGraphicFramePr>
        <p:xfrm>
          <a:off x="1874722" y="3476303"/>
          <a:ext cx="8361478" cy="8013000"/>
        </p:xfrm>
        <a:graphic>
          <a:graphicData uri="http://schemas.openxmlformats.org/drawingml/2006/chart">
            <c:chart xmlns:c="http://schemas.openxmlformats.org/drawingml/2006/chart" xmlns:r="http://schemas.openxmlformats.org/officeDocument/2006/relationships" r:id="rId2"/>
          </a:graphicData>
        </a:graphic>
      </p:graphicFrame>
      <p:sp>
        <p:nvSpPr>
          <p:cNvPr id="11" name="Shape 141"/>
          <p:cNvSpPr/>
          <p:nvPr/>
        </p:nvSpPr>
        <p:spPr>
          <a:xfrm>
            <a:off x="1341389" y="870965"/>
            <a:ext cx="3137269" cy="10828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smtClean="0">
                <a:solidFill>
                  <a:srgbClr val="F4900B"/>
                </a:solidFill>
                <a:latin typeface="Microsoft YaHei" charset="-122"/>
                <a:ea typeface="Microsoft YaHei" charset="-122"/>
                <a:cs typeface="Microsoft YaHei" charset="-122"/>
              </a:rPr>
              <a:t>标题文字</a:t>
            </a:r>
            <a:endParaRPr dirty="0">
              <a:solidFill>
                <a:srgbClr val="F4900B"/>
              </a:solidFill>
              <a:latin typeface="Microsoft YaHei" charset="-122"/>
              <a:ea typeface="Microsoft YaHei" charset="-122"/>
              <a:cs typeface="Microsoft YaHei" charset="-122"/>
            </a:endParaRPr>
          </a:p>
        </p:txBody>
      </p:sp>
      <p:sp>
        <p:nvSpPr>
          <p:cNvPr id="12" name="文本框 11"/>
          <p:cNvSpPr txBox="1"/>
          <p:nvPr/>
        </p:nvSpPr>
        <p:spPr>
          <a:xfrm>
            <a:off x="-289150"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Title text</a:t>
            </a:r>
            <a:endParaRPr lang="zh-CN" altLang="en-US" dirty="0"/>
          </a:p>
        </p:txBody>
      </p:sp>
      <p:grpSp>
        <p:nvGrpSpPr>
          <p:cNvPr id="24" name="组 23"/>
          <p:cNvGrpSpPr/>
          <p:nvPr/>
        </p:nvGrpSpPr>
        <p:grpSpPr>
          <a:xfrm>
            <a:off x="11353122" y="2687638"/>
            <a:ext cx="11568791" cy="1979534"/>
            <a:chOff x="10162154" y="2709184"/>
            <a:chExt cx="11568791" cy="1979534"/>
          </a:xfrm>
        </p:grpSpPr>
        <p:sp>
          <p:nvSpPr>
            <p:cNvPr id="19" name="文本框 18"/>
            <p:cNvSpPr txBox="1"/>
            <p:nvPr/>
          </p:nvSpPr>
          <p:spPr>
            <a:xfrm>
              <a:off x="12217627" y="2709184"/>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smtClean="0">
                  <a:solidFill>
                    <a:schemeClr val="tx1"/>
                  </a:solidFill>
                </a:rPr>
                <a:t>标题文字示意</a:t>
              </a:r>
              <a:endParaRPr lang="zh-CN" altLang="en-US" dirty="0">
                <a:solidFill>
                  <a:schemeClr val="tx1"/>
                </a:solidFill>
              </a:endParaRPr>
            </a:p>
          </p:txBody>
        </p:sp>
        <p:sp>
          <p:nvSpPr>
            <p:cNvPr id="20" name="文本框 19"/>
            <p:cNvSpPr txBox="1"/>
            <p:nvPr/>
          </p:nvSpPr>
          <p:spPr>
            <a:xfrm>
              <a:off x="12217627" y="3401186"/>
              <a:ext cx="9513318" cy="12875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我们坚持以客户为中心，快速响应客户需求，持续为客户创造长期价值进而成就客户</a:t>
              </a:r>
              <a:r>
                <a:rPr lang="zh-CN" altLang="en-US" dirty="0" smtClean="0"/>
                <a:t>。</a:t>
              </a:r>
              <a:endParaRPr lang="zh-CN" altLang="en-US" dirty="0"/>
            </a:p>
          </p:txBody>
        </p:sp>
        <p:grpSp>
          <p:nvGrpSpPr>
            <p:cNvPr id="23" name="组 22"/>
            <p:cNvGrpSpPr/>
            <p:nvPr/>
          </p:nvGrpSpPr>
          <p:grpSpPr>
            <a:xfrm>
              <a:off x="10162154" y="2829000"/>
              <a:ext cx="1674246" cy="1674246"/>
              <a:chOff x="10162154" y="2829000"/>
              <a:chExt cx="1674246" cy="1674246"/>
            </a:xfrm>
          </p:grpSpPr>
          <p:sp>
            <p:nvSpPr>
              <p:cNvPr id="21" name="矩形 20"/>
              <p:cNvSpPr/>
              <p:nvPr/>
            </p:nvSpPr>
            <p:spPr>
              <a:xfrm>
                <a:off x="10162154" y="2829000"/>
                <a:ext cx="1674246" cy="1674246"/>
              </a:xfrm>
              <a:prstGeom prst="rect">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2" name="文本框 21"/>
              <p:cNvSpPr txBox="1"/>
              <p:nvPr/>
            </p:nvSpPr>
            <p:spPr>
              <a:xfrm>
                <a:off x="10521582" y="3199329"/>
                <a:ext cx="955391"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400" b="1" u="none" strike="noStrike" cap="none" spc="0" normalizeH="0" baseline="0" dirty="0" smtClean="0">
                    <a:ln>
                      <a:noFill/>
                    </a:ln>
                    <a:solidFill>
                      <a:schemeClr val="bg1"/>
                    </a:solidFill>
                    <a:effectLst/>
                    <a:uFillTx/>
                    <a:latin typeface="Microsoft YaHei" charset="-122"/>
                    <a:ea typeface="Microsoft YaHei" charset="-122"/>
                    <a:cs typeface="Microsoft YaHei" charset="-122"/>
                    <a:sym typeface="Helvetica Light"/>
                  </a:rPr>
                  <a:t>01</a:t>
                </a:r>
                <a:endParaRPr kumimoji="0" lang="zh-CN" altLang="en-US" sz="5400" b="1" u="none" strike="noStrike" cap="none" spc="0" normalizeH="0" baseline="0" dirty="0">
                  <a:ln>
                    <a:noFill/>
                  </a:ln>
                  <a:solidFill>
                    <a:schemeClr val="bg1"/>
                  </a:solidFill>
                  <a:effectLst/>
                  <a:uFillTx/>
                  <a:latin typeface="Microsoft YaHei" charset="-122"/>
                  <a:ea typeface="Microsoft YaHei" charset="-122"/>
                  <a:cs typeface="Microsoft YaHei" charset="-122"/>
                  <a:sym typeface="Helvetica Light"/>
                </a:endParaRPr>
              </a:p>
            </p:txBody>
          </p:sp>
        </p:grpSp>
      </p:grpSp>
      <p:grpSp>
        <p:nvGrpSpPr>
          <p:cNvPr id="25" name="组 24"/>
          <p:cNvGrpSpPr/>
          <p:nvPr/>
        </p:nvGrpSpPr>
        <p:grpSpPr>
          <a:xfrm>
            <a:off x="11353122" y="5261002"/>
            <a:ext cx="11568791" cy="1979534"/>
            <a:chOff x="10162154" y="2709184"/>
            <a:chExt cx="11568791" cy="1979534"/>
          </a:xfrm>
        </p:grpSpPr>
        <p:sp>
          <p:nvSpPr>
            <p:cNvPr id="26" name="文本框 25"/>
            <p:cNvSpPr txBox="1"/>
            <p:nvPr/>
          </p:nvSpPr>
          <p:spPr>
            <a:xfrm>
              <a:off x="12217627" y="2709184"/>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smtClean="0">
                  <a:solidFill>
                    <a:schemeClr val="tx1"/>
                  </a:solidFill>
                </a:rPr>
                <a:t>标题文字示意</a:t>
              </a:r>
              <a:endParaRPr lang="zh-CN" altLang="en-US" dirty="0">
                <a:solidFill>
                  <a:schemeClr val="tx1"/>
                </a:solidFill>
              </a:endParaRPr>
            </a:p>
          </p:txBody>
        </p:sp>
        <p:sp>
          <p:nvSpPr>
            <p:cNvPr id="27" name="文本框 26"/>
            <p:cNvSpPr txBox="1"/>
            <p:nvPr/>
          </p:nvSpPr>
          <p:spPr>
            <a:xfrm>
              <a:off x="12217626" y="3401186"/>
              <a:ext cx="9513319" cy="12875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我们坚持以客户为中心，快速响应客户需求，持续为客户创造长期价值进而成就客户</a:t>
              </a:r>
              <a:r>
                <a:rPr lang="zh-CN" altLang="en-US" dirty="0" smtClean="0"/>
                <a:t>。</a:t>
              </a:r>
              <a:endParaRPr lang="zh-CN" altLang="en-US" dirty="0"/>
            </a:p>
          </p:txBody>
        </p:sp>
        <p:grpSp>
          <p:nvGrpSpPr>
            <p:cNvPr id="28" name="组 27"/>
            <p:cNvGrpSpPr/>
            <p:nvPr/>
          </p:nvGrpSpPr>
          <p:grpSpPr>
            <a:xfrm>
              <a:off x="10162154" y="2829000"/>
              <a:ext cx="1674246" cy="1674246"/>
              <a:chOff x="10162154" y="2829000"/>
              <a:chExt cx="1674246" cy="1674246"/>
            </a:xfrm>
          </p:grpSpPr>
          <p:sp>
            <p:nvSpPr>
              <p:cNvPr id="29" name="矩形 28"/>
              <p:cNvSpPr/>
              <p:nvPr/>
            </p:nvSpPr>
            <p:spPr>
              <a:xfrm>
                <a:off x="10162154" y="2829000"/>
                <a:ext cx="1674246" cy="1674246"/>
              </a:xfrm>
              <a:prstGeom prst="rect">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0" name="文本框 29"/>
              <p:cNvSpPr txBox="1"/>
              <p:nvPr/>
            </p:nvSpPr>
            <p:spPr>
              <a:xfrm>
                <a:off x="10521582" y="3199329"/>
                <a:ext cx="955391"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400" b="1" u="none" strike="noStrike" cap="none" spc="0" normalizeH="0" baseline="0" dirty="0" smtClean="0">
                    <a:ln>
                      <a:noFill/>
                    </a:ln>
                    <a:solidFill>
                      <a:schemeClr val="bg1"/>
                    </a:solidFill>
                    <a:effectLst/>
                    <a:uFillTx/>
                    <a:latin typeface="Microsoft YaHei" charset="-122"/>
                    <a:ea typeface="Microsoft YaHei" charset="-122"/>
                    <a:cs typeface="Microsoft YaHei" charset="-122"/>
                    <a:sym typeface="Helvetica Light"/>
                  </a:rPr>
                  <a:t>02</a:t>
                </a:r>
                <a:endParaRPr kumimoji="0" lang="zh-CN" altLang="en-US" sz="5400" b="1" u="none" strike="noStrike" cap="none" spc="0" normalizeH="0" baseline="0" dirty="0">
                  <a:ln>
                    <a:noFill/>
                  </a:ln>
                  <a:solidFill>
                    <a:schemeClr val="bg1"/>
                  </a:solidFill>
                  <a:effectLst/>
                  <a:uFillTx/>
                  <a:latin typeface="Microsoft YaHei" charset="-122"/>
                  <a:ea typeface="Microsoft YaHei" charset="-122"/>
                  <a:cs typeface="Microsoft YaHei" charset="-122"/>
                  <a:sym typeface="Helvetica Light"/>
                </a:endParaRPr>
              </a:p>
            </p:txBody>
          </p:sp>
        </p:grpSp>
      </p:grpSp>
      <p:grpSp>
        <p:nvGrpSpPr>
          <p:cNvPr id="31" name="组 30"/>
          <p:cNvGrpSpPr/>
          <p:nvPr/>
        </p:nvGrpSpPr>
        <p:grpSpPr>
          <a:xfrm>
            <a:off x="11353122" y="7834366"/>
            <a:ext cx="11568791" cy="1979534"/>
            <a:chOff x="10162154" y="2709184"/>
            <a:chExt cx="11568791" cy="1979534"/>
          </a:xfrm>
        </p:grpSpPr>
        <p:sp>
          <p:nvSpPr>
            <p:cNvPr id="32" name="文本框 31"/>
            <p:cNvSpPr txBox="1"/>
            <p:nvPr/>
          </p:nvSpPr>
          <p:spPr>
            <a:xfrm>
              <a:off x="12217627" y="2709184"/>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smtClean="0">
                  <a:solidFill>
                    <a:schemeClr val="tx1"/>
                  </a:solidFill>
                </a:rPr>
                <a:t>标题文字示意</a:t>
              </a:r>
              <a:endParaRPr lang="zh-CN" altLang="en-US" dirty="0">
                <a:solidFill>
                  <a:schemeClr val="tx1"/>
                </a:solidFill>
              </a:endParaRPr>
            </a:p>
          </p:txBody>
        </p:sp>
        <p:sp>
          <p:nvSpPr>
            <p:cNvPr id="33" name="文本框 32"/>
            <p:cNvSpPr txBox="1"/>
            <p:nvPr/>
          </p:nvSpPr>
          <p:spPr>
            <a:xfrm>
              <a:off x="12217626" y="3401186"/>
              <a:ext cx="9513319" cy="12875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我们坚持以客户为中心，快速响应客户需求，持续为客户创造长期价值进而成就客户</a:t>
              </a:r>
              <a:r>
                <a:rPr lang="zh-CN" altLang="en-US" dirty="0" smtClean="0"/>
                <a:t>。</a:t>
              </a:r>
              <a:endParaRPr lang="zh-CN" altLang="en-US" dirty="0"/>
            </a:p>
          </p:txBody>
        </p:sp>
        <p:grpSp>
          <p:nvGrpSpPr>
            <p:cNvPr id="34" name="组 33"/>
            <p:cNvGrpSpPr/>
            <p:nvPr/>
          </p:nvGrpSpPr>
          <p:grpSpPr>
            <a:xfrm>
              <a:off x="10162154" y="2829000"/>
              <a:ext cx="1674246" cy="1674246"/>
              <a:chOff x="10162154" y="2829000"/>
              <a:chExt cx="1674246" cy="1674246"/>
            </a:xfrm>
          </p:grpSpPr>
          <p:sp>
            <p:nvSpPr>
              <p:cNvPr id="35" name="矩形 34"/>
              <p:cNvSpPr/>
              <p:nvPr/>
            </p:nvSpPr>
            <p:spPr>
              <a:xfrm>
                <a:off x="10162154" y="2829000"/>
                <a:ext cx="1674246" cy="1674246"/>
              </a:xfrm>
              <a:prstGeom prst="rect">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6" name="文本框 35"/>
              <p:cNvSpPr txBox="1"/>
              <p:nvPr/>
            </p:nvSpPr>
            <p:spPr>
              <a:xfrm>
                <a:off x="10521582" y="3199329"/>
                <a:ext cx="955391"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400" b="1" u="none" strike="noStrike" cap="none" spc="0" normalizeH="0" baseline="0" dirty="0" smtClean="0">
                    <a:ln>
                      <a:noFill/>
                    </a:ln>
                    <a:solidFill>
                      <a:schemeClr val="bg1"/>
                    </a:solidFill>
                    <a:effectLst/>
                    <a:uFillTx/>
                    <a:latin typeface="Microsoft YaHei" charset="-122"/>
                    <a:ea typeface="Microsoft YaHei" charset="-122"/>
                    <a:cs typeface="Microsoft YaHei" charset="-122"/>
                    <a:sym typeface="Helvetica Light"/>
                  </a:rPr>
                  <a:t>03</a:t>
                </a:r>
                <a:endParaRPr kumimoji="0" lang="zh-CN" altLang="en-US" sz="5400" b="1" u="none" strike="noStrike" cap="none" spc="0" normalizeH="0" baseline="0" dirty="0">
                  <a:ln>
                    <a:noFill/>
                  </a:ln>
                  <a:solidFill>
                    <a:schemeClr val="bg1"/>
                  </a:solidFill>
                  <a:effectLst/>
                  <a:uFillTx/>
                  <a:latin typeface="Microsoft YaHei" charset="-122"/>
                  <a:ea typeface="Microsoft YaHei" charset="-122"/>
                  <a:cs typeface="Microsoft YaHei" charset="-122"/>
                  <a:sym typeface="Helvetica Light"/>
                </a:endParaRPr>
              </a:p>
            </p:txBody>
          </p:sp>
        </p:grpSp>
      </p:grpSp>
      <p:grpSp>
        <p:nvGrpSpPr>
          <p:cNvPr id="37" name="组 36"/>
          <p:cNvGrpSpPr/>
          <p:nvPr/>
        </p:nvGrpSpPr>
        <p:grpSpPr>
          <a:xfrm>
            <a:off x="11353122" y="10407729"/>
            <a:ext cx="11568791" cy="1979534"/>
            <a:chOff x="10162154" y="2709184"/>
            <a:chExt cx="11568791" cy="1979534"/>
          </a:xfrm>
        </p:grpSpPr>
        <p:sp>
          <p:nvSpPr>
            <p:cNvPr id="38" name="文本框 37"/>
            <p:cNvSpPr txBox="1"/>
            <p:nvPr/>
          </p:nvSpPr>
          <p:spPr>
            <a:xfrm>
              <a:off x="12217627" y="2709184"/>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smtClean="0">
                  <a:solidFill>
                    <a:schemeClr val="tx1"/>
                  </a:solidFill>
                </a:rPr>
                <a:t>标题文字示意</a:t>
              </a:r>
              <a:endParaRPr lang="zh-CN" altLang="en-US" dirty="0">
                <a:solidFill>
                  <a:schemeClr val="tx1"/>
                </a:solidFill>
              </a:endParaRPr>
            </a:p>
          </p:txBody>
        </p:sp>
        <p:sp>
          <p:nvSpPr>
            <p:cNvPr id="39" name="文本框 38"/>
            <p:cNvSpPr txBox="1"/>
            <p:nvPr/>
          </p:nvSpPr>
          <p:spPr>
            <a:xfrm>
              <a:off x="12217626" y="3401186"/>
              <a:ext cx="9513319" cy="12875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我们坚持以客户为中心，快速响应客户需求，持续为客户创造长期价值进而成就客户</a:t>
              </a:r>
              <a:r>
                <a:rPr lang="zh-CN" altLang="en-US" dirty="0" smtClean="0"/>
                <a:t>。</a:t>
              </a:r>
              <a:endParaRPr lang="zh-CN" altLang="en-US" dirty="0"/>
            </a:p>
          </p:txBody>
        </p:sp>
        <p:grpSp>
          <p:nvGrpSpPr>
            <p:cNvPr id="40" name="组 39"/>
            <p:cNvGrpSpPr/>
            <p:nvPr/>
          </p:nvGrpSpPr>
          <p:grpSpPr>
            <a:xfrm>
              <a:off x="10162154" y="2829000"/>
              <a:ext cx="1674246" cy="1674246"/>
              <a:chOff x="10162154" y="2829000"/>
              <a:chExt cx="1674246" cy="1674246"/>
            </a:xfrm>
          </p:grpSpPr>
          <p:sp>
            <p:nvSpPr>
              <p:cNvPr id="41" name="矩形 40"/>
              <p:cNvSpPr/>
              <p:nvPr/>
            </p:nvSpPr>
            <p:spPr>
              <a:xfrm>
                <a:off x="10162154" y="2829000"/>
                <a:ext cx="1674246" cy="1674246"/>
              </a:xfrm>
              <a:prstGeom prst="rect">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42" name="文本框 41"/>
              <p:cNvSpPr txBox="1"/>
              <p:nvPr/>
            </p:nvSpPr>
            <p:spPr>
              <a:xfrm>
                <a:off x="10521582" y="3199329"/>
                <a:ext cx="955391"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400" b="1" u="none" strike="noStrike" cap="none" spc="0" normalizeH="0" baseline="0" dirty="0" smtClean="0">
                    <a:ln>
                      <a:noFill/>
                    </a:ln>
                    <a:solidFill>
                      <a:schemeClr val="bg1"/>
                    </a:solidFill>
                    <a:effectLst/>
                    <a:uFillTx/>
                    <a:latin typeface="Microsoft YaHei" charset="-122"/>
                    <a:ea typeface="Microsoft YaHei" charset="-122"/>
                    <a:cs typeface="Microsoft YaHei" charset="-122"/>
                    <a:sym typeface="Helvetica Light"/>
                  </a:rPr>
                  <a:t>04</a:t>
                </a:r>
                <a:endParaRPr kumimoji="0" lang="zh-CN" altLang="en-US" sz="5400" b="1" u="none" strike="noStrike" cap="none" spc="0" normalizeH="0" baseline="0" dirty="0">
                  <a:ln>
                    <a:noFill/>
                  </a:ln>
                  <a:solidFill>
                    <a:schemeClr val="bg1"/>
                  </a:solidFill>
                  <a:effectLst/>
                  <a:uFillTx/>
                  <a:latin typeface="Microsoft YaHei" charset="-122"/>
                  <a:ea typeface="Microsoft YaHei" charset="-122"/>
                  <a:cs typeface="Microsoft YaHei" charset="-122"/>
                  <a:sym typeface="Helvetica Light"/>
                </a:endParaRPr>
              </a:p>
            </p:txBody>
          </p:sp>
        </p:grpSp>
      </p:grpSp>
    </p:spTree>
    <p:extLst>
      <p:ext uri="{BB962C8B-B14F-4D97-AF65-F5344CB8AC3E}">
        <p14:creationId xmlns:p14="http://schemas.microsoft.com/office/powerpoint/2010/main" val="173370141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a:spLocks noEditPoints="1"/>
          </p:cNvSpPr>
          <p:nvPr/>
        </p:nvSpPr>
        <p:spPr bwMode="auto">
          <a:xfrm>
            <a:off x="5300135" y="5216192"/>
            <a:ext cx="564073" cy="564477"/>
          </a:xfrm>
          <a:custGeom>
            <a:avLst/>
            <a:gdLst>
              <a:gd name="T0" fmla="*/ 27 w 698"/>
              <a:gd name="T1" fmla="*/ 0 h 698"/>
              <a:gd name="T2" fmla="*/ 0 w 698"/>
              <a:gd name="T3" fmla="*/ 671 h 698"/>
              <a:gd name="T4" fmla="*/ 671 w 698"/>
              <a:gd name="T5" fmla="*/ 698 h 698"/>
              <a:gd name="T6" fmla="*/ 698 w 698"/>
              <a:gd name="T7" fmla="*/ 27 h 698"/>
              <a:gd name="T8" fmla="*/ 179 w 698"/>
              <a:gd name="T9" fmla="*/ 644 h 698"/>
              <a:gd name="T10" fmla="*/ 54 w 698"/>
              <a:gd name="T11" fmla="*/ 644 h 698"/>
              <a:gd name="T12" fmla="*/ 94 w 698"/>
              <a:gd name="T13" fmla="*/ 591 h 698"/>
              <a:gd name="T14" fmla="*/ 94 w 698"/>
              <a:gd name="T15" fmla="*/ 537 h 698"/>
              <a:gd name="T16" fmla="*/ 54 w 698"/>
              <a:gd name="T17" fmla="*/ 447 h 698"/>
              <a:gd name="T18" fmla="*/ 121 w 698"/>
              <a:gd name="T19" fmla="*/ 420 h 698"/>
              <a:gd name="T20" fmla="*/ 54 w 698"/>
              <a:gd name="T21" fmla="*/ 394 h 698"/>
              <a:gd name="T22" fmla="*/ 94 w 698"/>
              <a:gd name="T23" fmla="*/ 304 h 698"/>
              <a:gd name="T24" fmla="*/ 94 w 698"/>
              <a:gd name="T25" fmla="*/ 250 h 698"/>
              <a:gd name="T26" fmla="*/ 54 w 698"/>
              <a:gd name="T27" fmla="*/ 160 h 698"/>
              <a:gd name="T28" fmla="*/ 121 w 698"/>
              <a:gd name="T29" fmla="*/ 133 h 698"/>
              <a:gd name="T30" fmla="*/ 54 w 698"/>
              <a:gd name="T31" fmla="*/ 106 h 698"/>
              <a:gd name="T32" fmla="*/ 179 w 698"/>
              <a:gd name="T33" fmla="*/ 54 h 698"/>
              <a:gd name="T34" fmla="*/ 645 w 698"/>
              <a:gd name="T35" fmla="*/ 644 h 698"/>
              <a:gd name="T36" fmla="*/ 211 w 698"/>
              <a:gd name="T37" fmla="*/ 644 h 698"/>
              <a:gd name="T38" fmla="*/ 645 w 698"/>
              <a:gd name="T39" fmla="*/ 54 h 698"/>
              <a:gd name="T40" fmla="*/ 318 w 698"/>
              <a:gd name="T41" fmla="*/ 505 h 698"/>
              <a:gd name="T42" fmla="*/ 537 w 698"/>
              <a:gd name="T43" fmla="*/ 505 h 698"/>
              <a:gd name="T44" fmla="*/ 554 w 698"/>
              <a:gd name="T45" fmla="*/ 465 h 698"/>
              <a:gd name="T46" fmla="*/ 528 w 698"/>
              <a:gd name="T47" fmla="*/ 404 h 698"/>
              <a:gd name="T48" fmla="*/ 496 w 698"/>
              <a:gd name="T49" fmla="*/ 384 h 698"/>
              <a:gd name="T50" fmla="*/ 528 w 698"/>
              <a:gd name="T51" fmla="*/ 310 h 698"/>
              <a:gd name="T52" fmla="*/ 428 w 698"/>
              <a:gd name="T53" fmla="*/ 210 h 698"/>
              <a:gd name="T54" fmla="*/ 327 w 698"/>
              <a:gd name="T55" fmla="*/ 310 h 698"/>
              <a:gd name="T56" fmla="*/ 359 w 698"/>
              <a:gd name="T57" fmla="*/ 384 h 698"/>
              <a:gd name="T58" fmla="*/ 308 w 698"/>
              <a:gd name="T59" fmla="*/ 432 h 698"/>
              <a:gd name="T60" fmla="*/ 302 w 698"/>
              <a:gd name="T61" fmla="*/ 488 h 698"/>
              <a:gd name="T62" fmla="*/ 379 w 698"/>
              <a:gd name="T63" fmla="*/ 262 h 698"/>
              <a:gd name="T64" fmla="*/ 428 w 698"/>
              <a:gd name="T65" fmla="*/ 242 h 698"/>
              <a:gd name="T66" fmla="*/ 496 w 698"/>
              <a:gd name="T67" fmla="*/ 310 h 698"/>
              <a:gd name="T68" fmla="*/ 429 w 698"/>
              <a:gd name="T69" fmla="*/ 379 h 698"/>
              <a:gd name="T70" fmla="*/ 379 w 698"/>
              <a:gd name="T71" fmla="*/ 359 h 698"/>
              <a:gd name="T72" fmla="*/ 379 w 698"/>
              <a:gd name="T73" fmla="*/ 262 h 698"/>
              <a:gd name="T74" fmla="*/ 334 w 698"/>
              <a:gd name="T75" fmla="*/ 465 h 698"/>
              <a:gd name="T76" fmla="*/ 350 w 698"/>
              <a:gd name="T77" fmla="*/ 427 h 698"/>
              <a:gd name="T78" fmla="*/ 468 w 698"/>
              <a:gd name="T79" fmla="*/ 411 h 698"/>
              <a:gd name="T80" fmla="*/ 505 w 698"/>
              <a:gd name="T81" fmla="*/ 427 h 698"/>
              <a:gd name="T82" fmla="*/ 521 w 698"/>
              <a:gd name="T83" fmla="*/ 465 h 698"/>
              <a:gd name="T84" fmla="*/ 334 w 698"/>
              <a:gd name="T85" fmla="*/ 472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8" h="698">
                <a:moveTo>
                  <a:pt x="671" y="0"/>
                </a:moveTo>
                <a:cubicBezTo>
                  <a:pt x="27" y="0"/>
                  <a:pt x="27" y="0"/>
                  <a:pt x="27" y="0"/>
                </a:cubicBezTo>
                <a:cubicBezTo>
                  <a:pt x="13" y="0"/>
                  <a:pt x="0" y="12"/>
                  <a:pt x="0" y="27"/>
                </a:cubicBezTo>
                <a:cubicBezTo>
                  <a:pt x="0" y="671"/>
                  <a:pt x="0" y="671"/>
                  <a:pt x="0" y="671"/>
                </a:cubicBezTo>
                <a:cubicBezTo>
                  <a:pt x="0" y="686"/>
                  <a:pt x="13" y="698"/>
                  <a:pt x="27" y="698"/>
                </a:cubicBezTo>
                <a:cubicBezTo>
                  <a:pt x="671" y="698"/>
                  <a:pt x="671" y="698"/>
                  <a:pt x="671" y="698"/>
                </a:cubicBezTo>
                <a:cubicBezTo>
                  <a:pt x="686" y="698"/>
                  <a:pt x="698" y="686"/>
                  <a:pt x="698" y="671"/>
                </a:cubicBezTo>
                <a:cubicBezTo>
                  <a:pt x="698" y="27"/>
                  <a:pt x="698" y="27"/>
                  <a:pt x="698" y="27"/>
                </a:cubicBezTo>
                <a:cubicBezTo>
                  <a:pt x="698" y="12"/>
                  <a:pt x="686" y="0"/>
                  <a:pt x="671" y="0"/>
                </a:cubicBezTo>
                <a:close/>
                <a:moveTo>
                  <a:pt x="179" y="644"/>
                </a:moveTo>
                <a:cubicBezTo>
                  <a:pt x="179" y="644"/>
                  <a:pt x="179" y="644"/>
                  <a:pt x="179" y="644"/>
                </a:cubicBezTo>
                <a:cubicBezTo>
                  <a:pt x="54" y="644"/>
                  <a:pt x="54" y="644"/>
                  <a:pt x="54" y="644"/>
                </a:cubicBezTo>
                <a:cubicBezTo>
                  <a:pt x="54" y="591"/>
                  <a:pt x="54" y="591"/>
                  <a:pt x="54" y="591"/>
                </a:cubicBezTo>
                <a:cubicBezTo>
                  <a:pt x="94" y="591"/>
                  <a:pt x="94" y="591"/>
                  <a:pt x="94" y="591"/>
                </a:cubicBezTo>
                <a:cubicBezTo>
                  <a:pt x="109" y="591"/>
                  <a:pt x="121" y="579"/>
                  <a:pt x="121" y="564"/>
                </a:cubicBezTo>
                <a:cubicBezTo>
                  <a:pt x="121" y="549"/>
                  <a:pt x="109" y="537"/>
                  <a:pt x="94" y="537"/>
                </a:cubicBezTo>
                <a:cubicBezTo>
                  <a:pt x="54" y="537"/>
                  <a:pt x="54" y="537"/>
                  <a:pt x="54" y="537"/>
                </a:cubicBezTo>
                <a:cubicBezTo>
                  <a:pt x="54" y="447"/>
                  <a:pt x="54" y="447"/>
                  <a:pt x="54" y="447"/>
                </a:cubicBezTo>
                <a:cubicBezTo>
                  <a:pt x="94" y="447"/>
                  <a:pt x="94" y="447"/>
                  <a:pt x="94" y="447"/>
                </a:cubicBezTo>
                <a:cubicBezTo>
                  <a:pt x="109" y="447"/>
                  <a:pt x="121" y="435"/>
                  <a:pt x="121" y="420"/>
                </a:cubicBezTo>
                <a:cubicBezTo>
                  <a:pt x="121" y="406"/>
                  <a:pt x="109" y="394"/>
                  <a:pt x="94" y="394"/>
                </a:cubicBezTo>
                <a:cubicBezTo>
                  <a:pt x="54" y="394"/>
                  <a:pt x="54" y="394"/>
                  <a:pt x="54" y="394"/>
                </a:cubicBezTo>
                <a:cubicBezTo>
                  <a:pt x="54" y="304"/>
                  <a:pt x="54" y="304"/>
                  <a:pt x="54" y="304"/>
                </a:cubicBezTo>
                <a:cubicBezTo>
                  <a:pt x="94" y="304"/>
                  <a:pt x="94" y="304"/>
                  <a:pt x="94" y="304"/>
                </a:cubicBezTo>
                <a:cubicBezTo>
                  <a:pt x="109" y="304"/>
                  <a:pt x="121" y="292"/>
                  <a:pt x="121" y="277"/>
                </a:cubicBezTo>
                <a:cubicBezTo>
                  <a:pt x="121" y="262"/>
                  <a:pt x="109" y="250"/>
                  <a:pt x="94" y="250"/>
                </a:cubicBezTo>
                <a:cubicBezTo>
                  <a:pt x="54" y="250"/>
                  <a:pt x="54" y="250"/>
                  <a:pt x="54" y="250"/>
                </a:cubicBezTo>
                <a:cubicBezTo>
                  <a:pt x="54" y="160"/>
                  <a:pt x="54" y="160"/>
                  <a:pt x="54" y="160"/>
                </a:cubicBezTo>
                <a:cubicBezTo>
                  <a:pt x="94" y="160"/>
                  <a:pt x="94" y="160"/>
                  <a:pt x="94" y="160"/>
                </a:cubicBezTo>
                <a:cubicBezTo>
                  <a:pt x="109" y="160"/>
                  <a:pt x="121" y="148"/>
                  <a:pt x="121" y="133"/>
                </a:cubicBezTo>
                <a:cubicBezTo>
                  <a:pt x="121" y="118"/>
                  <a:pt x="109" y="106"/>
                  <a:pt x="94" y="106"/>
                </a:cubicBezTo>
                <a:cubicBezTo>
                  <a:pt x="54" y="106"/>
                  <a:pt x="54" y="106"/>
                  <a:pt x="54" y="106"/>
                </a:cubicBezTo>
                <a:cubicBezTo>
                  <a:pt x="54" y="54"/>
                  <a:pt x="54" y="54"/>
                  <a:pt x="54" y="54"/>
                </a:cubicBezTo>
                <a:cubicBezTo>
                  <a:pt x="179" y="54"/>
                  <a:pt x="179" y="54"/>
                  <a:pt x="179" y="54"/>
                </a:cubicBezTo>
                <a:cubicBezTo>
                  <a:pt x="179" y="644"/>
                  <a:pt x="179" y="644"/>
                  <a:pt x="179" y="644"/>
                </a:cubicBezTo>
                <a:close/>
                <a:moveTo>
                  <a:pt x="645" y="644"/>
                </a:moveTo>
                <a:cubicBezTo>
                  <a:pt x="645" y="644"/>
                  <a:pt x="645" y="644"/>
                  <a:pt x="645" y="644"/>
                </a:cubicBezTo>
                <a:cubicBezTo>
                  <a:pt x="211" y="644"/>
                  <a:pt x="211" y="644"/>
                  <a:pt x="211" y="644"/>
                </a:cubicBezTo>
                <a:cubicBezTo>
                  <a:pt x="211" y="54"/>
                  <a:pt x="211" y="54"/>
                  <a:pt x="211" y="54"/>
                </a:cubicBezTo>
                <a:cubicBezTo>
                  <a:pt x="645" y="54"/>
                  <a:pt x="645" y="54"/>
                  <a:pt x="645" y="54"/>
                </a:cubicBezTo>
                <a:cubicBezTo>
                  <a:pt x="645" y="644"/>
                  <a:pt x="645" y="644"/>
                  <a:pt x="645" y="644"/>
                </a:cubicBezTo>
                <a:close/>
                <a:moveTo>
                  <a:pt x="318" y="505"/>
                </a:moveTo>
                <a:cubicBezTo>
                  <a:pt x="318" y="505"/>
                  <a:pt x="318" y="505"/>
                  <a:pt x="318" y="505"/>
                </a:cubicBezTo>
                <a:cubicBezTo>
                  <a:pt x="537" y="505"/>
                  <a:pt x="537" y="505"/>
                  <a:pt x="537" y="505"/>
                </a:cubicBezTo>
                <a:cubicBezTo>
                  <a:pt x="546" y="505"/>
                  <a:pt x="554" y="497"/>
                  <a:pt x="554" y="488"/>
                </a:cubicBezTo>
                <a:cubicBezTo>
                  <a:pt x="554" y="465"/>
                  <a:pt x="554" y="465"/>
                  <a:pt x="554" y="465"/>
                </a:cubicBezTo>
                <a:cubicBezTo>
                  <a:pt x="554" y="453"/>
                  <a:pt x="551" y="442"/>
                  <a:pt x="547" y="432"/>
                </a:cubicBezTo>
                <a:cubicBezTo>
                  <a:pt x="542" y="422"/>
                  <a:pt x="536" y="412"/>
                  <a:pt x="528" y="404"/>
                </a:cubicBezTo>
                <a:cubicBezTo>
                  <a:pt x="520" y="396"/>
                  <a:pt x="511" y="390"/>
                  <a:pt x="500" y="386"/>
                </a:cubicBezTo>
                <a:cubicBezTo>
                  <a:pt x="496" y="384"/>
                  <a:pt x="496" y="384"/>
                  <a:pt x="496" y="384"/>
                </a:cubicBezTo>
                <a:cubicBezTo>
                  <a:pt x="499" y="381"/>
                  <a:pt x="499" y="381"/>
                  <a:pt x="499" y="381"/>
                </a:cubicBezTo>
                <a:cubicBezTo>
                  <a:pt x="517" y="363"/>
                  <a:pt x="528" y="338"/>
                  <a:pt x="528" y="310"/>
                </a:cubicBezTo>
                <a:cubicBezTo>
                  <a:pt x="528" y="282"/>
                  <a:pt x="517" y="257"/>
                  <a:pt x="499" y="239"/>
                </a:cubicBezTo>
                <a:cubicBezTo>
                  <a:pt x="481" y="221"/>
                  <a:pt x="455" y="210"/>
                  <a:pt x="428" y="210"/>
                </a:cubicBezTo>
                <a:cubicBezTo>
                  <a:pt x="400" y="210"/>
                  <a:pt x="375" y="221"/>
                  <a:pt x="357" y="239"/>
                </a:cubicBezTo>
                <a:cubicBezTo>
                  <a:pt x="338" y="257"/>
                  <a:pt x="327" y="282"/>
                  <a:pt x="327" y="310"/>
                </a:cubicBezTo>
                <a:cubicBezTo>
                  <a:pt x="327" y="338"/>
                  <a:pt x="338" y="363"/>
                  <a:pt x="357" y="381"/>
                </a:cubicBezTo>
                <a:cubicBezTo>
                  <a:pt x="359" y="384"/>
                  <a:pt x="359" y="384"/>
                  <a:pt x="359" y="384"/>
                </a:cubicBezTo>
                <a:cubicBezTo>
                  <a:pt x="347" y="388"/>
                  <a:pt x="336" y="395"/>
                  <a:pt x="327" y="404"/>
                </a:cubicBezTo>
                <a:cubicBezTo>
                  <a:pt x="319" y="412"/>
                  <a:pt x="313" y="422"/>
                  <a:pt x="308" y="432"/>
                </a:cubicBezTo>
                <a:cubicBezTo>
                  <a:pt x="304" y="442"/>
                  <a:pt x="302" y="453"/>
                  <a:pt x="302" y="465"/>
                </a:cubicBezTo>
                <a:cubicBezTo>
                  <a:pt x="302" y="488"/>
                  <a:pt x="302" y="488"/>
                  <a:pt x="302" y="488"/>
                </a:cubicBezTo>
                <a:cubicBezTo>
                  <a:pt x="302" y="497"/>
                  <a:pt x="309" y="505"/>
                  <a:pt x="318" y="505"/>
                </a:cubicBezTo>
                <a:close/>
                <a:moveTo>
                  <a:pt x="379" y="262"/>
                </a:moveTo>
                <a:cubicBezTo>
                  <a:pt x="379" y="262"/>
                  <a:pt x="379" y="262"/>
                  <a:pt x="379" y="262"/>
                </a:cubicBezTo>
                <a:cubicBezTo>
                  <a:pt x="391" y="249"/>
                  <a:pt x="409" y="242"/>
                  <a:pt x="428" y="242"/>
                </a:cubicBezTo>
                <a:cubicBezTo>
                  <a:pt x="447" y="242"/>
                  <a:pt x="464" y="249"/>
                  <a:pt x="476" y="262"/>
                </a:cubicBezTo>
                <a:cubicBezTo>
                  <a:pt x="488" y="274"/>
                  <a:pt x="496" y="291"/>
                  <a:pt x="496" y="310"/>
                </a:cubicBezTo>
                <a:cubicBezTo>
                  <a:pt x="496" y="329"/>
                  <a:pt x="488" y="346"/>
                  <a:pt x="476" y="359"/>
                </a:cubicBezTo>
                <a:cubicBezTo>
                  <a:pt x="464" y="371"/>
                  <a:pt x="447" y="379"/>
                  <a:pt x="429" y="379"/>
                </a:cubicBezTo>
                <a:cubicBezTo>
                  <a:pt x="427" y="379"/>
                  <a:pt x="427" y="379"/>
                  <a:pt x="427" y="379"/>
                </a:cubicBezTo>
                <a:cubicBezTo>
                  <a:pt x="408" y="379"/>
                  <a:pt x="391" y="371"/>
                  <a:pt x="379" y="359"/>
                </a:cubicBezTo>
                <a:cubicBezTo>
                  <a:pt x="367" y="346"/>
                  <a:pt x="359" y="329"/>
                  <a:pt x="359" y="310"/>
                </a:cubicBezTo>
                <a:cubicBezTo>
                  <a:pt x="359" y="291"/>
                  <a:pt x="367" y="274"/>
                  <a:pt x="379" y="262"/>
                </a:cubicBezTo>
                <a:close/>
                <a:moveTo>
                  <a:pt x="334" y="465"/>
                </a:moveTo>
                <a:cubicBezTo>
                  <a:pt x="334" y="465"/>
                  <a:pt x="334" y="465"/>
                  <a:pt x="334" y="465"/>
                </a:cubicBezTo>
                <a:cubicBezTo>
                  <a:pt x="334" y="458"/>
                  <a:pt x="335" y="451"/>
                  <a:pt x="338" y="445"/>
                </a:cubicBezTo>
                <a:cubicBezTo>
                  <a:pt x="341" y="438"/>
                  <a:pt x="345" y="432"/>
                  <a:pt x="350" y="427"/>
                </a:cubicBezTo>
                <a:cubicBezTo>
                  <a:pt x="359" y="417"/>
                  <a:pt x="373" y="411"/>
                  <a:pt x="388" y="411"/>
                </a:cubicBezTo>
                <a:cubicBezTo>
                  <a:pt x="468" y="411"/>
                  <a:pt x="468" y="411"/>
                  <a:pt x="468" y="411"/>
                </a:cubicBezTo>
                <a:cubicBezTo>
                  <a:pt x="475" y="411"/>
                  <a:pt x="482" y="413"/>
                  <a:pt x="488" y="415"/>
                </a:cubicBezTo>
                <a:cubicBezTo>
                  <a:pt x="495" y="418"/>
                  <a:pt x="500" y="422"/>
                  <a:pt x="505" y="427"/>
                </a:cubicBezTo>
                <a:cubicBezTo>
                  <a:pt x="510" y="432"/>
                  <a:pt x="514" y="438"/>
                  <a:pt x="517" y="445"/>
                </a:cubicBezTo>
                <a:cubicBezTo>
                  <a:pt x="520" y="451"/>
                  <a:pt x="521" y="458"/>
                  <a:pt x="521" y="465"/>
                </a:cubicBezTo>
                <a:cubicBezTo>
                  <a:pt x="521" y="472"/>
                  <a:pt x="521" y="472"/>
                  <a:pt x="521" y="472"/>
                </a:cubicBezTo>
                <a:cubicBezTo>
                  <a:pt x="334" y="472"/>
                  <a:pt x="334" y="472"/>
                  <a:pt x="334" y="472"/>
                </a:cubicBezTo>
                <a:cubicBezTo>
                  <a:pt x="334" y="465"/>
                  <a:pt x="334" y="465"/>
                  <a:pt x="334" y="46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 name="原创设计师QQ598969553             _2"/>
          <p:cNvSpPr>
            <a:spLocks noEditPoints="1"/>
          </p:cNvSpPr>
          <p:nvPr/>
        </p:nvSpPr>
        <p:spPr bwMode="auto">
          <a:xfrm>
            <a:off x="8496676" y="6775364"/>
            <a:ext cx="564073" cy="440833"/>
          </a:xfrm>
          <a:custGeom>
            <a:avLst/>
            <a:gdLst>
              <a:gd name="T0" fmla="*/ 27 w 698"/>
              <a:gd name="T1" fmla="*/ 0 h 545"/>
              <a:gd name="T2" fmla="*/ 28 w 698"/>
              <a:gd name="T3" fmla="*/ 0 h 545"/>
              <a:gd name="T4" fmla="*/ 672 w 698"/>
              <a:gd name="T5" fmla="*/ 0 h 545"/>
              <a:gd name="T6" fmla="*/ 698 w 698"/>
              <a:gd name="T7" fmla="*/ 27 h 545"/>
              <a:gd name="T8" fmla="*/ 698 w 698"/>
              <a:gd name="T9" fmla="*/ 28 h 545"/>
              <a:gd name="T10" fmla="*/ 698 w 698"/>
              <a:gd name="T11" fmla="*/ 518 h 545"/>
              <a:gd name="T12" fmla="*/ 672 w 698"/>
              <a:gd name="T13" fmla="*/ 545 h 545"/>
              <a:gd name="T14" fmla="*/ 671 w 698"/>
              <a:gd name="T15" fmla="*/ 545 h 545"/>
              <a:gd name="T16" fmla="*/ 27 w 698"/>
              <a:gd name="T17" fmla="*/ 545 h 545"/>
              <a:gd name="T18" fmla="*/ 0 w 698"/>
              <a:gd name="T19" fmla="*/ 518 h 545"/>
              <a:gd name="T20" fmla="*/ 0 w 698"/>
              <a:gd name="T21" fmla="*/ 518 h 545"/>
              <a:gd name="T22" fmla="*/ 0 w 698"/>
              <a:gd name="T23" fmla="*/ 27 h 545"/>
              <a:gd name="T24" fmla="*/ 27 w 698"/>
              <a:gd name="T25" fmla="*/ 0 h 545"/>
              <a:gd name="T26" fmla="*/ 644 w 698"/>
              <a:gd name="T27" fmla="*/ 77 h 545"/>
              <a:gd name="T28" fmla="*/ 644 w 698"/>
              <a:gd name="T29" fmla="*/ 77 h 545"/>
              <a:gd name="T30" fmla="*/ 361 w 698"/>
              <a:gd name="T31" fmla="*/ 361 h 545"/>
              <a:gd name="T32" fmla="*/ 338 w 698"/>
              <a:gd name="T33" fmla="*/ 361 h 545"/>
              <a:gd name="T34" fmla="*/ 54 w 698"/>
              <a:gd name="T35" fmla="*/ 77 h 545"/>
              <a:gd name="T36" fmla="*/ 54 w 698"/>
              <a:gd name="T37" fmla="*/ 491 h 545"/>
              <a:gd name="T38" fmla="*/ 644 w 698"/>
              <a:gd name="T39" fmla="*/ 491 h 545"/>
              <a:gd name="T40" fmla="*/ 644 w 698"/>
              <a:gd name="T41" fmla="*/ 77 h 545"/>
              <a:gd name="T42" fmla="*/ 622 w 698"/>
              <a:gd name="T43" fmla="*/ 54 h 545"/>
              <a:gd name="T44" fmla="*/ 622 w 698"/>
              <a:gd name="T45" fmla="*/ 54 h 545"/>
              <a:gd name="T46" fmla="*/ 76 w 698"/>
              <a:gd name="T47" fmla="*/ 54 h 545"/>
              <a:gd name="T48" fmla="*/ 349 w 698"/>
              <a:gd name="T49" fmla="*/ 327 h 545"/>
              <a:gd name="T50" fmla="*/ 622 w 698"/>
              <a:gd name="T51" fmla="*/ 5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8" h="545">
                <a:moveTo>
                  <a:pt x="27" y="0"/>
                </a:moveTo>
                <a:cubicBezTo>
                  <a:pt x="28" y="0"/>
                  <a:pt x="28" y="0"/>
                  <a:pt x="28" y="0"/>
                </a:cubicBezTo>
                <a:cubicBezTo>
                  <a:pt x="672" y="0"/>
                  <a:pt x="672" y="0"/>
                  <a:pt x="672" y="0"/>
                </a:cubicBezTo>
                <a:cubicBezTo>
                  <a:pt x="686" y="0"/>
                  <a:pt x="698" y="13"/>
                  <a:pt x="698" y="27"/>
                </a:cubicBezTo>
                <a:cubicBezTo>
                  <a:pt x="698" y="28"/>
                  <a:pt x="698" y="28"/>
                  <a:pt x="698" y="28"/>
                </a:cubicBezTo>
                <a:cubicBezTo>
                  <a:pt x="698" y="518"/>
                  <a:pt x="698" y="518"/>
                  <a:pt x="698" y="518"/>
                </a:cubicBezTo>
                <a:cubicBezTo>
                  <a:pt x="698" y="533"/>
                  <a:pt x="686" y="545"/>
                  <a:pt x="672" y="545"/>
                </a:cubicBezTo>
                <a:cubicBezTo>
                  <a:pt x="671" y="545"/>
                  <a:pt x="671" y="545"/>
                  <a:pt x="671" y="545"/>
                </a:cubicBezTo>
                <a:cubicBezTo>
                  <a:pt x="27" y="545"/>
                  <a:pt x="27" y="545"/>
                  <a:pt x="27" y="545"/>
                </a:cubicBezTo>
                <a:cubicBezTo>
                  <a:pt x="12" y="545"/>
                  <a:pt x="0" y="533"/>
                  <a:pt x="0" y="518"/>
                </a:cubicBezTo>
                <a:cubicBezTo>
                  <a:pt x="0" y="518"/>
                  <a:pt x="0" y="518"/>
                  <a:pt x="0" y="518"/>
                </a:cubicBezTo>
                <a:cubicBezTo>
                  <a:pt x="0" y="27"/>
                  <a:pt x="0" y="27"/>
                  <a:pt x="0" y="27"/>
                </a:cubicBezTo>
                <a:cubicBezTo>
                  <a:pt x="0" y="13"/>
                  <a:pt x="12" y="0"/>
                  <a:pt x="27" y="0"/>
                </a:cubicBezTo>
                <a:close/>
                <a:moveTo>
                  <a:pt x="644" y="77"/>
                </a:moveTo>
                <a:cubicBezTo>
                  <a:pt x="644" y="77"/>
                  <a:pt x="644" y="77"/>
                  <a:pt x="644" y="77"/>
                </a:cubicBezTo>
                <a:cubicBezTo>
                  <a:pt x="361" y="361"/>
                  <a:pt x="361" y="361"/>
                  <a:pt x="361" y="361"/>
                </a:cubicBezTo>
                <a:cubicBezTo>
                  <a:pt x="354" y="367"/>
                  <a:pt x="344" y="367"/>
                  <a:pt x="338" y="361"/>
                </a:cubicBezTo>
                <a:cubicBezTo>
                  <a:pt x="54" y="77"/>
                  <a:pt x="54" y="77"/>
                  <a:pt x="54" y="77"/>
                </a:cubicBezTo>
                <a:cubicBezTo>
                  <a:pt x="54" y="491"/>
                  <a:pt x="54" y="491"/>
                  <a:pt x="54" y="491"/>
                </a:cubicBezTo>
                <a:cubicBezTo>
                  <a:pt x="644" y="491"/>
                  <a:pt x="644" y="491"/>
                  <a:pt x="644" y="491"/>
                </a:cubicBezTo>
                <a:cubicBezTo>
                  <a:pt x="644" y="77"/>
                  <a:pt x="644" y="77"/>
                  <a:pt x="644" y="77"/>
                </a:cubicBezTo>
                <a:close/>
                <a:moveTo>
                  <a:pt x="622" y="54"/>
                </a:moveTo>
                <a:cubicBezTo>
                  <a:pt x="622" y="54"/>
                  <a:pt x="622" y="54"/>
                  <a:pt x="622" y="54"/>
                </a:cubicBezTo>
                <a:cubicBezTo>
                  <a:pt x="76" y="54"/>
                  <a:pt x="76" y="54"/>
                  <a:pt x="76" y="54"/>
                </a:cubicBezTo>
                <a:cubicBezTo>
                  <a:pt x="349" y="327"/>
                  <a:pt x="349" y="327"/>
                  <a:pt x="349" y="327"/>
                </a:cubicBezTo>
                <a:cubicBezTo>
                  <a:pt x="622" y="54"/>
                  <a:pt x="622" y="54"/>
                  <a:pt x="622" y="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 name="原创设计师QQ598969553             _3"/>
          <p:cNvSpPr>
            <a:spLocks noEditPoints="1"/>
          </p:cNvSpPr>
          <p:nvPr/>
        </p:nvSpPr>
        <p:spPr bwMode="auto">
          <a:xfrm>
            <a:off x="6894564" y="11265090"/>
            <a:ext cx="566898" cy="543870"/>
          </a:xfrm>
          <a:custGeom>
            <a:avLst/>
            <a:gdLst>
              <a:gd name="T0" fmla="*/ 378 w 701"/>
              <a:gd name="T1" fmla="*/ 22 h 673"/>
              <a:gd name="T2" fmla="*/ 448 w 701"/>
              <a:gd name="T3" fmla="*/ 238 h 673"/>
              <a:gd name="T4" fmla="*/ 674 w 701"/>
              <a:gd name="T5" fmla="*/ 238 h 673"/>
              <a:gd name="T6" fmla="*/ 701 w 701"/>
              <a:gd name="T7" fmla="*/ 264 h 673"/>
              <a:gd name="T8" fmla="*/ 690 w 701"/>
              <a:gd name="T9" fmla="*/ 286 h 673"/>
              <a:gd name="T10" fmla="*/ 690 w 701"/>
              <a:gd name="T11" fmla="*/ 286 h 673"/>
              <a:gd name="T12" fmla="*/ 507 w 701"/>
              <a:gd name="T13" fmla="*/ 419 h 673"/>
              <a:gd name="T14" fmla="*/ 577 w 701"/>
              <a:gd name="T15" fmla="*/ 635 h 673"/>
              <a:gd name="T16" fmla="*/ 560 w 701"/>
              <a:gd name="T17" fmla="*/ 668 h 673"/>
              <a:gd name="T18" fmla="*/ 536 w 701"/>
              <a:gd name="T19" fmla="*/ 664 h 673"/>
              <a:gd name="T20" fmla="*/ 536 w 701"/>
              <a:gd name="T21" fmla="*/ 664 h 673"/>
              <a:gd name="T22" fmla="*/ 353 w 701"/>
              <a:gd name="T23" fmla="*/ 531 h 673"/>
              <a:gd name="T24" fmla="*/ 169 w 701"/>
              <a:gd name="T25" fmla="*/ 664 h 673"/>
              <a:gd name="T26" fmla="*/ 132 w 701"/>
              <a:gd name="T27" fmla="*/ 659 h 673"/>
              <a:gd name="T28" fmla="*/ 129 w 701"/>
              <a:gd name="T29" fmla="*/ 633 h 673"/>
              <a:gd name="T30" fmla="*/ 198 w 701"/>
              <a:gd name="T31" fmla="*/ 419 h 673"/>
              <a:gd name="T32" fmla="*/ 15 w 701"/>
              <a:gd name="T33" fmla="*/ 286 h 673"/>
              <a:gd name="T34" fmla="*/ 9 w 701"/>
              <a:gd name="T35" fmla="*/ 249 h 673"/>
              <a:gd name="T36" fmla="*/ 30 w 701"/>
              <a:gd name="T37" fmla="*/ 237 h 673"/>
              <a:gd name="T38" fmla="*/ 257 w 701"/>
              <a:gd name="T39" fmla="*/ 238 h 673"/>
              <a:gd name="T40" fmla="*/ 327 w 701"/>
              <a:gd name="T41" fmla="*/ 22 h 673"/>
              <a:gd name="T42" fmla="*/ 361 w 701"/>
              <a:gd name="T43" fmla="*/ 5 h 673"/>
              <a:gd name="T44" fmla="*/ 378 w 701"/>
              <a:gd name="T45" fmla="*/ 22 h 673"/>
              <a:gd name="T46" fmla="*/ 378 w 701"/>
              <a:gd name="T47" fmla="*/ 22 h 673"/>
              <a:gd name="T48" fmla="*/ 403 w 701"/>
              <a:gd name="T49" fmla="*/ 273 h 673"/>
              <a:gd name="T50" fmla="*/ 403 w 701"/>
              <a:gd name="T51" fmla="*/ 273 h 673"/>
              <a:gd name="T52" fmla="*/ 353 w 701"/>
              <a:gd name="T53" fmla="*/ 117 h 673"/>
              <a:gd name="T54" fmla="*/ 303 w 701"/>
              <a:gd name="T55" fmla="*/ 271 h 673"/>
              <a:gd name="T56" fmla="*/ 277 w 701"/>
              <a:gd name="T57" fmla="*/ 291 h 673"/>
              <a:gd name="T58" fmla="*/ 113 w 701"/>
              <a:gd name="T59" fmla="*/ 291 h 673"/>
              <a:gd name="T60" fmla="*/ 246 w 701"/>
              <a:gd name="T61" fmla="*/ 387 h 673"/>
              <a:gd name="T62" fmla="*/ 255 w 701"/>
              <a:gd name="T63" fmla="*/ 417 h 673"/>
              <a:gd name="T64" fmla="*/ 205 w 701"/>
              <a:gd name="T65" fmla="*/ 572 h 673"/>
              <a:gd name="T66" fmla="*/ 336 w 701"/>
              <a:gd name="T67" fmla="*/ 477 h 673"/>
              <a:gd name="T68" fmla="*/ 368 w 701"/>
              <a:gd name="T69" fmla="*/ 476 h 673"/>
              <a:gd name="T70" fmla="*/ 500 w 701"/>
              <a:gd name="T71" fmla="*/ 572 h 673"/>
              <a:gd name="T72" fmla="*/ 450 w 701"/>
              <a:gd name="T73" fmla="*/ 417 h 673"/>
              <a:gd name="T74" fmla="*/ 459 w 701"/>
              <a:gd name="T75" fmla="*/ 387 h 673"/>
              <a:gd name="T76" fmla="*/ 592 w 701"/>
              <a:gd name="T77" fmla="*/ 291 h 673"/>
              <a:gd name="T78" fmla="*/ 430 w 701"/>
              <a:gd name="T79" fmla="*/ 291 h 673"/>
              <a:gd name="T80" fmla="*/ 403 w 701"/>
              <a:gd name="T81" fmla="*/ 273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1" h="673">
                <a:moveTo>
                  <a:pt x="378" y="22"/>
                </a:moveTo>
                <a:cubicBezTo>
                  <a:pt x="448" y="238"/>
                  <a:pt x="448" y="238"/>
                  <a:pt x="448" y="238"/>
                </a:cubicBezTo>
                <a:cubicBezTo>
                  <a:pt x="674" y="238"/>
                  <a:pt x="674" y="238"/>
                  <a:pt x="674" y="238"/>
                </a:cubicBezTo>
                <a:cubicBezTo>
                  <a:pt x="689" y="238"/>
                  <a:pt x="701" y="249"/>
                  <a:pt x="701" y="264"/>
                </a:cubicBezTo>
                <a:cubicBezTo>
                  <a:pt x="701" y="273"/>
                  <a:pt x="697" y="281"/>
                  <a:pt x="690" y="286"/>
                </a:cubicBezTo>
                <a:cubicBezTo>
                  <a:pt x="690" y="286"/>
                  <a:pt x="690" y="286"/>
                  <a:pt x="690" y="286"/>
                </a:cubicBezTo>
                <a:cubicBezTo>
                  <a:pt x="507" y="419"/>
                  <a:pt x="507" y="419"/>
                  <a:pt x="507" y="419"/>
                </a:cubicBezTo>
                <a:cubicBezTo>
                  <a:pt x="577" y="635"/>
                  <a:pt x="577" y="635"/>
                  <a:pt x="577" y="635"/>
                </a:cubicBezTo>
                <a:cubicBezTo>
                  <a:pt x="582" y="648"/>
                  <a:pt x="574" y="664"/>
                  <a:pt x="560" y="668"/>
                </a:cubicBezTo>
                <a:cubicBezTo>
                  <a:pt x="551" y="671"/>
                  <a:pt x="542" y="669"/>
                  <a:pt x="536" y="664"/>
                </a:cubicBezTo>
                <a:cubicBezTo>
                  <a:pt x="536" y="664"/>
                  <a:pt x="536" y="664"/>
                  <a:pt x="536" y="664"/>
                </a:cubicBezTo>
                <a:cubicBezTo>
                  <a:pt x="353" y="531"/>
                  <a:pt x="353" y="531"/>
                  <a:pt x="353" y="531"/>
                </a:cubicBezTo>
                <a:cubicBezTo>
                  <a:pt x="169" y="664"/>
                  <a:pt x="169" y="664"/>
                  <a:pt x="169" y="664"/>
                </a:cubicBezTo>
                <a:cubicBezTo>
                  <a:pt x="157" y="673"/>
                  <a:pt x="140" y="671"/>
                  <a:pt x="132" y="659"/>
                </a:cubicBezTo>
                <a:cubicBezTo>
                  <a:pt x="126" y="651"/>
                  <a:pt x="125" y="641"/>
                  <a:pt x="129" y="633"/>
                </a:cubicBezTo>
                <a:cubicBezTo>
                  <a:pt x="198" y="419"/>
                  <a:pt x="198" y="419"/>
                  <a:pt x="198" y="419"/>
                </a:cubicBezTo>
                <a:cubicBezTo>
                  <a:pt x="15" y="286"/>
                  <a:pt x="15" y="286"/>
                  <a:pt x="15" y="286"/>
                </a:cubicBezTo>
                <a:cubicBezTo>
                  <a:pt x="3" y="277"/>
                  <a:pt x="0" y="261"/>
                  <a:pt x="9" y="249"/>
                </a:cubicBezTo>
                <a:cubicBezTo>
                  <a:pt x="14" y="241"/>
                  <a:pt x="22" y="237"/>
                  <a:pt x="30" y="237"/>
                </a:cubicBezTo>
                <a:cubicBezTo>
                  <a:pt x="257" y="238"/>
                  <a:pt x="257" y="238"/>
                  <a:pt x="257" y="238"/>
                </a:cubicBezTo>
                <a:cubicBezTo>
                  <a:pt x="327" y="22"/>
                  <a:pt x="327" y="22"/>
                  <a:pt x="327" y="22"/>
                </a:cubicBezTo>
                <a:cubicBezTo>
                  <a:pt x="331" y="8"/>
                  <a:pt x="347" y="0"/>
                  <a:pt x="361" y="5"/>
                </a:cubicBezTo>
                <a:cubicBezTo>
                  <a:pt x="369" y="8"/>
                  <a:pt x="375" y="14"/>
                  <a:pt x="378" y="22"/>
                </a:cubicBezTo>
                <a:cubicBezTo>
                  <a:pt x="378" y="22"/>
                  <a:pt x="378" y="22"/>
                  <a:pt x="378" y="22"/>
                </a:cubicBezTo>
                <a:close/>
                <a:moveTo>
                  <a:pt x="403" y="273"/>
                </a:moveTo>
                <a:cubicBezTo>
                  <a:pt x="403" y="273"/>
                  <a:pt x="403" y="273"/>
                  <a:pt x="403" y="273"/>
                </a:cubicBezTo>
                <a:cubicBezTo>
                  <a:pt x="353" y="117"/>
                  <a:pt x="353" y="117"/>
                  <a:pt x="353" y="117"/>
                </a:cubicBezTo>
                <a:cubicBezTo>
                  <a:pt x="303" y="271"/>
                  <a:pt x="303" y="271"/>
                  <a:pt x="303" y="271"/>
                </a:cubicBezTo>
                <a:cubicBezTo>
                  <a:pt x="300" y="283"/>
                  <a:pt x="289" y="291"/>
                  <a:pt x="277" y="291"/>
                </a:cubicBezTo>
                <a:cubicBezTo>
                  <a:pt x="113" y="291"/>
                  <a:pt x="113" y="291"/>
                  <a:pt x="113" y="291"/>
                </a:cubicBezTo>
                <a:cubicBezTo>
                  <a:pt x="246" y="387"/>
                  <a:pt x="246" y="387"/>
                  <a:pt x="246" y="387"/>
                </a:cubicBezTo>
                <a:cubicBezTo>
                  <a:pt x="255" y="394"/>
                  <a:pt x="259" y="406"/>
                  <a:pt x="255" y="417"/>
                </a:cubicBezTo>
                <a:cubicBezTo>
                  <a:pt x="205" y="572"/>
                  <a:pt x="205" y="572"/>
                  <a:pt x="205" y="572"/>
                </a:cubicBezTo>
                <a:cubicBezTo>
                  <a:pt x="336" y="477"/>
                  <a:pt x="336" y="477"/>
                  <a:pt x="336" y="477"/>
                </a:cubicBezTo>
                <a:cubicBezTo>
                  <a:pt x="345" y="469"/>
                  <a:pt x="358" y="469"/>
                  <a:pt x="368" y="476"/>
                </a:cubicBezTo>
                <a:cubicBezTo>
                  <a:pt x="500" y="572"/>
                  <a:pt x="500" y="572"/>
                  <a:pt x="500" y="572"/>
                </a:cubicBezTo>
                <a:cubicBezTo>
                  <a:pt x="450" y="417"/>
                  <a:pt x="450" y="417"/>
                  <a:pt x="450" y="417"/>
                </a:cubicBezTo>
                <a:cubicBezTo>
                  <a:pt x="446" y="406"/>
                  <a:pt x="450" y="394"/>
                  <a:pt x="459" y="387"/>
                </a:cubicBezTo>
                <a:cubicBezTo>
                  <a:pt x="592" y="291"/>
                  <a:pt x="592" y="291"/>
                  <a:pt x="592" y="291"/>
                </a:cubicBezTo>
                <a:cubicBezTo>
                  <a:pt x="430" y="291"/>
                  <a:pt x="430" y="291"/>
                  <a:pt x="430" y="291"/>
                </a:cubicBezTo>
                <a:cubicBezTo>
                  <a:pt x="418" y="293"/>
                  <a:pt x="407" y="285"/>
                  <a:pt x="403" y="27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 name="原创设计师QQ598969553             _4"/>
          <p:cNvSpPr>
            <a:spLocks noEditPoints="1"/>
          </p:cNvSpPr>
          <p:nvPr/>
        </p:nvSpPr>
        <p:spPr bwMode="auto">
          <a:xfrm>
            <a:off x="10084640" y="6730919"/>
            <a:ext cx="568515" cy="528111"/>
          </a:xfrm>
          <a:custGeom>
            <a:avLst/>
            <a:gdLst>
              <a:gd name="T0" fmla="*/ 442 w 703"/>
              <a:gd name="T1" fmla="*/ 566 h 653"/>
              <a:gd name="T2" fmla="*/ 459 w 703"/>
              <a:gd name="T3" fmla="*/ 550 h 653"/>
              <a:gd name="T4" fmla="*/ 459 w 703"/>
              <a:gd name="T5" fmla="*/ 311 h 653"/>
              <a:gd name="T6" fmla="*/ 442 w 703"/>
              <a:gd name="T7" fmla="*/ 295 h 653"/>
              <a:gd name="T8" fmla="*/ 261 w 703"/>
              <a:gd name="T9" fmla="*/ 295 h 653"/>
              <a:gd name="T10" fmla="*/ 245 w 703"/>
              <a:gd name="T11" fmla="*/ 311 h 653"/>
              <a:gd name="T12" fmla="*/ 245 w 703"/>
              <a:gd name="T13" fmla="*/ 550 h 653"/>
              <a:gd name="T14" fmla="*/ 261 w 703"/>
              <a:gd name="T15" fmla="*/ 566 h 653"/>
              <a:gd name="T16" fmla="*/ 442 w 703"/>
              <a:gd name="T17" fmla="*/ 566 h 653"/>
              <a:gd name="T18" fmla="*/ 277 w 703"/>
              <a:gd name="T19" fmla="*/ 327 h 653"/>
              <a:gd name="T20" fmla="*/ 277 w 703"/>
              <a:gd name="T21" fmla="*/ 327 h 653"/>
              <a:gd name="T22" fmla="*/ 426 w 703"/>
              <a:gd name="T23" fmla="*/ 327 h 653"/>
              <a:gd name="T24" fmla="*/ 426 w 703"/>
              <a:gd name="T25" fmla="*/ 534 h 653"/>
              <a:gd name="T26" fmla="*/ 277 w 703"/>
              <a:gd name="T27" fmla="*/ 534 h 653"/>
              <a:gd name="T28" fmla="*/ 277 w 703"/>
              <a:gd name="T29" fmla="*/ 327 h 653"/>
              <a:gd name="T30" fmla="*/ 573 w 703"/>
              <a:gd name="T31" fmla="*/ 337 h 653"/>
              <a:gd name="T32" fmla="*/ 573 w 703"/>
              <a:gd name="T33" fmla="*/ 337 h 653"/>
              <a:gd name="T34" fmla="*/ 546 w 703"/>
              <a:gd name="T35" fmla="*/ 363 h 653"/>
              <a:gd name="T36" fmla="*/ 546 w 703"/>
              <a:gd name="T37" fmla="*/ 599 h 653"/>
              <a:gd name="T38" fmla="*/ 157 w 703"/>
              <a:gd name="T39" fmla="*/ 599 h 653"/>
              <a:gd name="T40" fmla="*/ 157 w 703"/>
              <a:gd name="T41" fmla="*/ 363 h 653"/>
              <a:gd name="T42" fmla="*/ 130 w 703"/>
              <a:gd name="T43" fmla="*/ 337 h 653"/>
              <a:gd name="T44" fmla="*/ 103 w 703"/>
              <a:gd name="T45" fmla="*/ 363 h 653"/>
              <a:gd name="T46" fmla="*/ 103 w 703"/>
              <a:gd name="T47" fmla="*/ 626 h 653"/>
              <a:gd name="T48" fmla="*/ 130 w 703"/>
              <a:gd name="T49" fmla="*/ 653 h 653"/>
              <a:gd name="T50" fmla="*/ 573 w 703"/>
              <a:gd name="T51" fmla="*/ 653 h 653"/>
              <a:gd name="T52" fmla="*/ 600 w 703"/>
              <a:gd name="T53" fmla="*/ 626 h 653"/>
              <a:gd name="T54" fmla="*/ 600 w 703"/>
              <a:gd name="T55" fmla="*/ 363 h 653"/>
              <a:gd name="T56" fmla="*/ 573 w 703"/>
              <a:gd name="T57" fmla="*/ 337 h 653"/>
              <a:gd name="T58" fmla="*/ 693 w 703"/>
              <a:gd name="T59" fmla="*/ 333 h 653"/>
              <a:gd name="T60" fmla="*/ 693 w 703"/>
              <a:gd name="T61" fmla="*/ 333 h 653"/>
              <a:gd name="T62" fmla="*/ 371 w 703"/>
              <a:gd name="T63" fmla="*/ 11 h 653"/>
              <a:gd name="T64" fmla="*/ 332 w 703"/>
              <a:gd name="T65" fmla="*/ 11 h 653"/>
              <a:gd name="T66" fmla="*/ 10 w 703"/>
              <a:gd name="T67" fmla="*/ 333 h 653"/>
              <a:gd name="T68" fmla="*/ 10 w 703"/>
              <a:gd name="T69" fmla="*/ 371 h 653"/>
              <a:gd name="T70" fmla="*/ 48 w 703"/>
              <a:gd name="T71" fmla="*/ 371 h 653"/>
              <a:gd name="T72" fmla="*/ 352 w 703"/>
              <a:gd name="T73" fmla="*/ 68 h 653"/>
              <a:gd name="T74" fmla="*/ 655 w 703"/>
              <a:gd name="T75" fmla="*/ 371 h 653"/>
              <a:gd name="T76" fmla="*/ 693 w 703"/>
              <a:gd name="T77" fmla="*/ 371 h 653"/>
              <a:gd name="T78" fmla="*/ 693 w 703"/>
              <a:gd name="T79" fmla="*/ 33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3" h="653">
                <a:moveTo>
                  <a:pt x="442" y="566"/>
                </a:moveTo>
                <a:cubicBezTo>
                  <a:pt x="451" y="566"/>
                  <a:pt x="459" y="558"/>
                  <a:pt x="459" y="550"/>
                </a:cubicBezTo>
                <a:cubicBezTo>
                  <a:pt x="459" y="311"/>
                  <a:pt x="459" y="311"/>
                  <a:pt x="459" y="311"/>
                </a:cubicBezTo>
                <a:cubicBezTo>
                  <a:pt x="459" y="302"/>
                  <a:pt x="451" y="295"/>
                  <a:pt x="442" y="295"/>
                </a:cubicBezTo>
                <a:cubicBezTo>
                  <a:pt x="261" y="295"/>
                  <a:pt x="261" y="295"/>
                  <a:pt x="261" y="295"/>
                </a:cubicBezTo>
                <a:cubicBezTo>
                  <a:pt x="252" y="295"/>
                  <a:pt x="245" y="302"/>
                  <a:pt x="245" y="311"/>
                </a:cubicBezTo>
                <a:cubicBezTo>
                  <a:pt x="245" y="550"/>
                  <a:pt x="245" y="550"/>
                  <a:pt x="245" y="550"/>
                </a:cubicBezTo>
                <a:cubicBezTo>
                  <a:pt x="245" y="558"/>
                  <a:pt x="252" y="566"/>
                  <a:pt x="261" y="566"/>
                </a:cubicBezTo>
                <a:cubicBezTo>
                  <a:pt x="442" y="566"/>
                  <a:pt x="442" y="566"/>
                  <a:pt x="442" y="566"/>
                </a:cubicBezTo>
                <a:close/>
                <a:moveTo>
                  <a:pt x="277" y="327"/>
                </a:moveTo>
                <a:cubicBezTo>
                  <a:pt x="277" y="327"/>
                  <a:pt x="277" y="327"/>
                  <a:pt x="277" y="327"/>
                </a:cubicBezTo>
                <a:cubicBezTo>
                  <a:pt x="426" y="327"/>
                  <a:pt x="426" y="327"/>
                  <a:pt x="426" y="327"/>
                </a:cubicBezTo>
                <a:cubicBezTo>
                  <a:pt x="426" y="534"/>
                  <a:pt x="426" y="534"/>
                  <a:pt x="426" y="534"/>
                </a:cubicBezTo>
                <a:cubicBezTo>
                  <a:pt x="277" y="534"/>
                  <a:pt x="277" y="534"/>
                  <a:pt x="277" y="534"/>
                </a:cubicBezTo>
                <a:cubicBezTo>
                  <a:pt x="277" y="327"/>
                  <a:pt x="277" y="327"/>
                  <a:pt x="277" y="327"/>
                </a:cubicBezTo>
                <a:close/>
                <a:moveTo>
                  <a:pt x="573" y="337"/>
                </a:moveTo>
                <a:cubicBezTo>
                  <a:pt x="573" y="337"/>
                  <a:pt x="573" y="337"/>
                  <a:pt x="573" y="337"/>
                </a:cubicBezTo>
                <a:cubicBezTo>
                  <a:pt x="558" y="337"/>
                  <a:pt x="546" y="349"/>
                  <a:pt x="546" y="363"/>
                </a:cubicBezTo>
                <a:cubicBezTo>
                  <a:pt x="546" y="599"/>
                  <a:pt x="546" y="599"/>
                  <a:pt x="546" y="599"/>
                </a:cubicBezTo>
                <a:cubicBezTo>
                  <a:pt x="157" y="599"/>
                  <a:pt x="157" y="599"/>
                  <a:pt x="157" y="599"/>
                </a:cubicBezTo>
                <a:cubicBezTo>
                  <a:pt x="157" y="363"/>
                  <a:pt x="157" y="363"/>
                  <a:pt x="157" y="363"/>
                </a:cubicBezTo>
                <a:cubicBezTo>
                  <a:pt x="157" y="349"/>
                  <a:pt x="145" y="337"/>
                  <a:pt x="130" y="337"/>
                </a:cubicBezTo>
                <a:cubicBezTo>
                  <a:pt x="116" y="337"/>
                  <a:pt x="103" y="349"/>
                  <a:pt x="103" y="363"/>
                </a:cubicBezTo>
                <a:cubicBezTo>
                  <a:pt x="103" y="626"/>
                  <a:pt x="103" y="626"/>
                  <a:pt x="103" y="626"/>
                </a:cubicBezTo>
                <a:cubicBezTo>
                  <a:pt x="103" y="641"/>
                  <a:pt x="116" y="653"/>
                  <a:pt x="130" y="653"/>
                </a:cubicBezTo>
                <a:cubicBezTo>
                  <a:pt x="573" y="653"/>
                  <a:pt x="573" y="653"/>
                  <a:pt x="573" y="653"/>
                </a:cubicBezTo>
                <a:cubicBezTo>
                  <a:pt x="588" y="653"/>
                  <a:pt x="600" y="641"/>
                  <a:pt x="600" y="626"/>
                </a:cubicBezTo>
                <a:cubicBezTo>
                  <a:pt x="600" y="363"/>
                  <a:pt x="600" y="363"/>
                  <a:pt x="600" y="363"/>
                </a:cubicBezTo>
                <a:cubicBezTo>
                  <a:pt x="600" y="349"/>
                  <a:pt x="588" y="337"/>
                  <a:pt x="573" y="337"/>
                </a:cubicBezTo>
                <a:close/>
                <a:moveTo>
                  <a:pt x="693" y="333"/>
                </a:moveTo>
                <a:cubicBezTo>
                  <a:pt x="693" y="333"/>
                  <a:pt x="693" y="333"/>
                  <a:pt x="693" y="333"/>
                </a:cubicBezTo>
                <a:cubicBezTo>
                  <a:pt x="371" y="11"/>
                  <a:pt x="371" y="11"/>
                  <a:pt x="371" y="11"/>
                </a:cubicBezTo>
                <a:cubicBezTo>
                  <a:pt x="360" y="0"/>
                  <a:pt x="343" y="0"/>
                  <a:pt x="332" y="11"/>
                </a:cubicBezTo>
                <a:cubicBezTo>
                  <a:pt x="10" y="333"/>
                  <a:pt x="10" y="333"/>
                  <a:pt x="10" y="333"/>
                </a:cubicBezTo>
                <a:cubicBezTo>
                  <a:pt x="0" y="343"/>
                  <a:pt x="0" y="360"/>
                  <a:pt x="10" y="371"/>
                </a:cubicBezTo>
                <a:cubicBezTo>
                  <a:pt x="21" y="381"/>
                  <a:pt x="38" y="381"/>
                  <a:pt x="48" y="371"/>
                </a:cubicBezTo>
                <a:cubicBezTo>
                  <a:pt x="352" y="68"/>
                  <a:pt x="352" y="68"/>
                  <a:pt x="352" y="68"/>
                </a:cubicBezTo>
                <a:cubicBezTo>
                  <a:pt x="655" y="371"/>
                  <a:pt x="655" y="371"/>
                  <a:pt x="655" y="371"/>
                </a:cubicBezTo>
                <a:cubicBezTo>
                  <a:pt x="665" y="381"/>
                  <a:pt x="682" y="381"/>
                  <a:pt x="693" y="371"/>
                </a:cubicBezTo>
                <a:cubicBezTo>
                  <a:pt x="703" y="360"/>
                  <a:pt x="703" y="343"/>
                  <a:pt x="693" y="33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 name="原创设计师QQ598969553             _5"/>
          <p:cNvSpPr>
            <a:spLocks noEditPoints="1"/>
          </p:cNvSpPr>
          <p:nvPr/>
        </p:nvSpPr>
        <p:spPr bwMode="auto">
          <a:xfrm>
            <a:off x="3711765" y="5224271"/>
            <a:ext cx="532151" cy="547504"/>
          </a:xfrm>
          <a:custGeom>
            <a:avLst/>
            <a:gdLst>
              <a:gd name="T0" fmla="*/ 17 w 658"/>
              <a:gd name="T1" fmla="*/ 345 h 677"/>
              <a:gd name="T2" fmla="*/ 329 w 658"/>
              <a:gd name="T3" fmla="*/ 109 h 677"/>
              <a:gd name="T4" fmla="*/ 109 w 658"/>
              <a:gd name="T5" fmla="*/ 329 h 677"/>
              <a:gd name="T6" fmla="*/ 163 w 658"/>
              <a:gd name="T7" fmla="*/ 329 h 677"/>
              <a:gd name="T8" fmla="*/ 242 w 658"/>
              <a:gd name="T9" fmla="*/ 590 h 677"/>
              <a:gd name="T10" fmla="*/ 416 w 658"/>
              <a:gd name="T11" fmla="*/ 558 h 677"/>
              <a:gd name="T12" fmla="*/ 290 w 658"/>
              <a:gd name="T13" fmla="*/ 677 h 677"/>
              <a:gd name="T14" fmla="*/ 369 w 658"/>
              <a:gd name="T15" fmla="*/ 645 h 677"/>
              <a:gd name="T16" fmla="*/ 242 w 658"/>
              <a:gd name="T17" fmla="*/ 634 h 677"/>
              <a:gd name="T18" fmla="*/ 416 w 658"/>
              <a:gd name="T19" fmla="*/ 601 h 677"/>
              <a:gd name="T20" fmla="*/ 463 w 658"/>
              <a:gd name="T21" fmla="*/ 326 h 677"/>
              <a:gd name="T22" fmla="*/ 411 w 658"/>
              <a:gd name="T23" fmla="*/ 305 h 677"/>
              <a:gd name="T24" fmla="*/ 329 w 658"/>
              <a:gd name="T25" fmla="*/ 305 h 677"/>
              <a:gd name="T26" fmla="*/ 276 w 658"/>
              <a:gd name="T27" fmla="*/ 311 h 677"/>
              <a:gd name="T28" fmla="*/ 195 w 658"/>
              <a:gd name="T29" fmla="*/ 326 h 677"/>
              <a:gd name="T30" fmla="*/ 256 w 658"/>
              <a:gd name="T31" fmla="*/ 338 h 677"/>
              <a:gd name="T32" fmla="*/ 276 w 658"/>
              <a:gd name="T33" fmla="*/ 349 h 677"/>
              <a:gd name="T34" fmla="*/ 277 w 658"/>
              <a:gd name="T35" fmla="*/ 349 h 677"/>
              <a:gd name="T36" fmla="*/ 278 w 658"/>
              <a:gd name="T37" fmla="*/ 350 h 677"/>
              <a:gd name="T38" fmla="*/ 279 w 658"/>
              <a:gd name="T39" fmla="*/ 351 h 677"/>
              <a:gd name="T40" fmla="*/ 280 w 658"/>
              <a:gd name="T41" fmla="*/ 352 h 677"/>
              <a:gd name="T42" fmla="*/ 281 w 658"/>
              <a:gd name="T43" fmla="*/ 352 h 677"/>
              <a:gd name="T44" fmla="*/ 282 w 658"/>
              <a:gd name="T45" fmla="*/ 353 h 677"/>
              <a:gd name="T46" fmla="*/ 283 w 658"/>
              <a:gd name="T47" fmla="*/ 353 h 677"/>
              <a:gd name="T48" fmla="*/ 285 w 658"/>
              <a:gd name="T49" fmla="*/ 353 h 677"/>
              <a:gd name="T50" fmla="*/ 286 w 658"/>
              <a:gd name="T51" fmla="*/ 354 h 677"/>
              <a:gd name="T52" fmla="*/ 288 w 658"/>
              <a:gd name="T53" fmla="*/ 354 h 677"/>
              <a:gd name="T54" fmla="*/ 289 w 658"/>
              <a:gd name="T55" fmla="*/ 354 h 677"/>
              <a:gd name="T56" fmla="*/ 290 w 658"/>
              <a:gd name="T57" fmla="*/ 354 h 677"/>
              <a:gd name="T58" fmla="*/ 292 w 658"/>
              <a:gd name="T59" fmla="*/ 353 h 677"/>
              <a:gd name="T60" fmla="*/ 293 w 658"/>
              <a:gd name="T61" fmla="*/ 353 h 677"/>
              <a:gd name="T62" fmla="*/ 294 w 658"/>
              <a:gd name="T63" fmla="*/ 353 h 677"/>
              <a:gd name="T64" fmla="*/ 295 w 658"/>
              <a:gd name="T65" fmla="*/ 352 h 677"/>
              <a:gd name="T66" fmla="*/ 297 w 658"/>
              <a:gd name="T67" fmla="*/ 352 h 677"/>
              <a:gd name="T68" fmla="*/ 298 w 658"/>
              <a:gd name="T69" fmla="*/ 351 h 677"/>
              <a:gd name="T70" fmla="*/ 299 w 658"/>
              <a:gd name="T71" fmla="*/ 350 h 677"/>
              <a:gd name="T72" fmla="*/ 300 w 658"/>
              <a:gd name="T73" fmla="*/ 349 h 677"/>
              <a:gd name="T74" fmla="*/ 321 w 658"/>
              <a:gd name="T75" fmla="*/ 338 h 677"/>
              <a:gd name="T76" fmla="*/ 352 w 658"/>
              <a:gd name="T77" fmla="*/ 344 h 677"/>
              <a:gd name="T78" fmla="*/ 381 w 658"/>
              <a:gd name="T79" fmla="*/ 349 h 677"/>
              <a:gd name="T80" fmla="*/ 441 w 658"/>
              <a:gd name="T81" fmla="*/ 349 h 677"/>
              <a:gd name="T82" fmla="*/ 161 w 658"/>
              <a:gd name="T83" fmla="*/ 138 h 677"/>
              <a:gd name="T84" fmla="*/ 138 w 658"/>
              <a:gd name="T85" fmla="*/ 161 h 677"/>
              <a:gd name="T86" fmla="*/ 583 w 658"/>
              <a:gd name="T87" fmla="*/ 345 h 677"/>
              <a:gd name="T88" fmla="*/ 658 w 658"/>
              <a:gd name="T89" fmla="*/ 329 h 677"/>
              <a:gd name="T90" fmla="*/ 520 w 658"/>
              <a:gd name="T91" fmla="*/ 161 h 677"/>
              <a:gd name="T92" fmla="*/ 497 w 658"/>
              <a:gd name="T93" fmla="*/ 138 h 677"/>
              <a:gd name="T94" fmla="*/ 345 w 658"/>
              <a:gd name="T95" fmla="*/ 75 h 677"/>
              <a:gd name="T96" fmla="*/ 329 w 658"/>
              <a:gd name="T97"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8" h="677">
                <a:moveTo>
                  <a:pt x="75" y="313"/>
                </a:moveTo>
                <a:cubicBezTo>
                  <a:pt x="84" y="313"/>
                  <a:pt x="91" y="320"/>
                  <a:pt x="91" y="329"/>
                </a:cubicBezTo>
                <a:cubicBezTo>
                  <a:pt x="91" y="338"/>
                  <a:pt x="84" y="345"/>
                  <a:pt x="75" y="345"/>
                </a:cubicBezTo>
                <a:cubicBezTo>
                  <a:pt x="17" y="345"/>
                  <a:pt x="17" y="345"/>
                  <a:pt x="17" y="345"/>
                </a:cubicBezTo>
                <a:cubicBezTo>
                  <a:pt x="7" y="345"/>
                  <a:pt x="0" y="338"/>
                  <a:pt x="0" y="329"/>
                </a:cubicBezTo>
                <a:cubicBezTo>
                  <a:pt x="0" y="320"/>
                  <a:pt x="7" y="313"/>
                  <a:pt x="17" y="313"/>
                </a:cubicBezTo>
                <a:cubicBezTo>
                  <a:pt x="75" y="313"/>
                  <a:pt x="75" y="313"/>
                  <a:pt x="75" y="313"/>
                </a:cubicBezTo>
                <a:close/>
                <a:moveTo>
                  <a:pt x="329" y="109"/>
                </a:moveTo>
                <a:cubicBezTo>
                  <a:pt x="329" y="109"/>
                  <a:pt x="329" y="109"/>
                  <a:pt x="329" y="109"/>
                </a:cubicBezTo>
                <a:cubicBezTo>
                  <a:pt x="451" y="109"/>
                  <a:pt x="549" y="208"/>
                  <a:pt x="549" y="329"/>
                </a:cubicBezTo>
                <a:cubicBezTo>
                  <a:pt x="549" y="450"/>
                  <a:pt x="451" y="549"/>
                  <a:pt x="329" y="549"/>
                </a:cubicBezTo>
                <a:cubicBezTo>
                  <a:pt x="208" y="549"/>
                  <a:pt x="109" y="450"/>
                  <a:pt x="109" y="329"/>
                </a:cubicBezTo>
                <a:cubicBezTo>
                  <a:pt x="109" y="208"/>
                  <a:pt x="208" y="109"/>
                  <a:pt x="329" y="109"/>
                </a:cubicBezTo>
                <a:close/>
                <a:moveTo>
                  <a:pt x="329" y="163"/>
                </a:moveTo>
                <a:cubicBezTo>
                  <a:pt x="329" y="163"/>
                  <a:pt x="329" y="163"/>
                  <a:pt x="329" y="163"/>
                </a:cubicBezTo>
                <a:cubicBezTo>
                  <a:pt x="238" y="163"/>
                  <a:pt x="163" y="238"/>
                  <a:pt x="163" y="329"/>
                </a:cubicBezTo>
                <a:cubicBezTo>
                  <a:pt x="163" y="421"/>
                  <a:pt x="238" y="496"/>
                  <a:pt x="329" y="496"/>
                </a:cubicBezTo>
                <a:cubicBezTo>
                  <a:pt x="420" y="496"/>
                  <a:pt x="495" y="421"/>
                  <a:pt x="495" y="329"/>
                </a:cubicBezTo>
                <a:cubicBezTo>
                  <a:pt x="495" y="238"/>
                  <a:pt x="421" y="163"/>
                  <a:pt x="329" y="163"/>
                </a:cubicBezTo>
                <a:close/>
                <a:moveTo>
                  <a:pt x="242" y="590"/>
                </a:moveTo>
                <a:cubicBezTo>
                  <a:pt x="242" y="590"/>
                  <a:pt x="242" y="590"/>
                  <a:pt x="242" y="590"/>
                </a:cubicBezTo>
                <a:cubicBezTo>
                  <a:pt x="233" y="590"/>
                  <a:pt x="226" y="583"/>
                  <a:pt x="226" y="574"/>
                </a:cubicBezTo>
                <a:cubicBezTo>
                  <a:pt x="226" y="565"/>
                  <a:pt x="233" y="558"/>
                  <a:pt x="242" y="558"/>
                </a:cubicBezTo>
                <a:cubicBezTo>
                  <a:pt x="416" y="558"/>
                  <a:pt x="416" y="558"/>
                  <a:pt x="416" y="558"/>
                </a:cubicBezTo>
                <a:cubicBezTo>
                  <a:pt x="425" y="558"/>
                  <a:pt x="433" y="565"/>
                  <a:pt x="433" y="574"/>
                </a:cubicBezTo>
                <a:cubicBezTo>
                  <a:pt x="433" y="583"/>
                  <a:pt x="425" y="590"/>
                  <a:pt x="416" y="590"/>
                </a:cubicBezTo>
                <a:cubicBezTo>
                  <a:pt x="242" y="590"/>
                  <a:pt x="242" y="590"/>
                  <a:pt x="242" y="590"/>
                </a:cubicBezTo>
                <a:close/>
                <a:moveTo>
                  <a:pt x="290" y="677"/>
                </a:moveTo>
                <a:cubicBezTo>
                  <a:pt x="290" y="677"/>
                  <a:pt x="290" y="677"/>
                  <a:pt x="290" y="677"/>
                </a:cubicBezTo>
                <a:cubicBezTo>
                  <a:pt x="281" y="677"/>
                  <a:pt x="273" y="670"/>
                  <a:pt x="273" y="661"/>
                </a:cubicBezTo>
                <a:cubicBezTo>
                  <a:pt x="273" y="652"/>
                  <a:pt x="281" y="645"/>
                  <a:pt x="290" y="645"/>
                </a:cubicBezTo>
                <a:cubicBezTo>
                  <a:pt x="369" y="645"/>
                  <a:pt x="369" y="645"/>
                  <a:pt x="369" y="645"/>
                </a:cubicBezTo>
                <a:cubicBezTo>
                  <a:pt x="378" y="645"/>
                  <a:pt x="385" y="652"/>
                  <a:pt x="385" y="661"/>
                </a:cubicBezTo>
                <a:cubicBezTo>
                  <a:pt x="385" y="670"/>
                  <a:pt x="378" y="677"/>
                  <a:pt x="369" y="677"/>
                </a:cubicBezTo>
                <a:cubicBezTo>
                  <a:pt x="290" y="677"/>
                  <a:pt x="290" y="677"/>
                  <a:pt x="290" y="677"/>
                </a:cubicBezTo>
                <a:close/>
                <a:moveTo>
                  <a:pt x="242" y="634"/>
                </a:moveTo>
                <a:cubicBezTo>
                  <a:pt x="242" y="634"/>
                  <a:pt x="242" y="634"/>
                  <a:pt x="242" y="634"/>
                </a:cubicBezTo>
                <a:cubicBezTo>
                  <a:pt x="233" y="634"/>
                  <a:pt x="226" y="626"/>
                  <a:pt x="226" y="617"/>
                </a:cubicBezTo>
                <a:cubicBezTo>
                  <a:pt x="226" y="609"/>
                  <a:pt x="233" y="601"/>
                  <a:pt x="242" y="601"/>
                </a:cubicBezTo>
                <a:cubicBezTo>
                  <a:pt x="416" y="601"/>
                  <a:pt x="416" y="601"/>
                  <a:pt x="416" y="601"/>
                </a:cubicBezTo>
                <a:cubicBezTo>
                  <a:pt x="425" y="601"/>
                  <a:pt x="433" y="609"/>
                  <a:pt x="433" y="617"/>
                </a:cubicBezTo>
                <a:cubicBezTo>
                  <a:pt x="433" y="626"/>
                  <a:pt x="425" y="634"/>
                  <a:pt x="416" y="634"/>
                </a:cubicBezTo>
                <a:cubicBezTo>
                  <a:pt x="242" y="634"/>
                  <a:pt x="242" y="634"/>
                  <a:pt x="242" y="634"/>
                </a:cubicBezTo>
                <a:close/>
                <a:moveTo>
                  <a:pt x="463" y="326"/>
                </a:moveTo>
                <a:cubicBezTo>
                  <a:pt x="463" y="326"/>
                  <a:pt x="463" y="326"/>
                  <a:pt x="463" y="326"/>
                </a:cubicBezTo>
                <a:cubicBezTo>
                  <a:pt x="457" y="320"/>
                  <a:pt x="449" y="315"/>
                  <a:pt x="440" y="311"/>
                </a:cubicBezTo>
                <a:cubicBezTo>
                  <a:pt x="435" y="308"/>
                  <a:pt x="431" y="307"/>
                  <a:pt x="426" y="306"/>
                </a:cubicBezTo>
                <a:cubicBezTo>
                  <a:pt x="421" y="305"/>
                  <a:pt x="416" y="305"/>
                  <a:pt x="411" y="305"/>
                </a:cubicBezTo>
                <a:cubicBezTo>
                  <a:pt x="397" y="305"/>
                  <a:pt x="382" y="309"/>
                  <a:pt x="370" y="317"/>
                </a:cubicBezTo>
                <a:cubicBezTo>
                  <a:pt x="366" y="315"/>
                  <a:pt x="362" y="313"/>
                  <a:pt x="358" y="311"/>
                </a:cubicBezTo>
                <a:cubicBezTo>
                  <a:pt x="353" y="308"/>
                  <a:pt x="349" y="307"/>
                  <a:pt x="344" y="306"/>
                </a:cubicBezTo>
                <a:cubicBezTo>
                  <a:pt x="339" y="305"/>
                  <a:pt x="334" y="305"/>
                  <a:pt x="329" y="305"/>
                </a:cubicBezTo>
                <a:cubicBezTo>
                  <a:pt x="324" y="305"/>
                  <a:pt x="319" y="305"/>
                  <a:pt x="314" y="306"/>
                </a:cubicBezTo>
                <a:cubicBezTo>
                  <a:pt x="310" y="307"/>
                  <a:pt x="305" y="308"/>
                  <a:pt x="300" y="311"/>
                </a:cubicBezTo>
                <a:cubicBezTo>
                  <a:pt x="296" y="313"/>
                  <a:pt x="292" y="315"/>
                  <a:pt x="288" y="317"/>
                </a:cubicBezTo>
                <a:cubicBezTo>
                  <a:pt x="284" y="315"/>
                  <a:pt x="280" y="313"/>
                  <a:pt x="276" y="311"/>
                </a:cubicBezTo>
                <a:cubicBezTo>
                  <a:pt x="271" y="308"/>
                  <a:pt x="267" y="307"/>
                  <a:pt x="262" y="306"/>
                </a:cubicBezTo>
                <a:cubicBezTo>
                  <a:pt x="257" y="305"/>
                  <a:pt x="252" y="305"/>
                  <a:pt x="247" y="305"/>
                </a:cubicBezTo>
                <a:cubicBezTo>
                  <a:pt x="233" y="305"/>
                  <a:pt x="218" y="309"/>
                  <a:pt x="206" y="317"/>
                </a:cubicBezTo>
                <a:cubicBezTo>
                  <a:pt x="202" y="320"/>
                  <a:pt x="198" y="323"/>
                  <a:pt x="195" y="326"/>
                </a:cubicBezTo>
                <a:cubicBezTo>
                  <a:pt x="189" y="333"/>
                  <a:pt x="189" y="343"/>
                  <a:pt x="195" y="349"/>
                </a:cubicBezTo>
                <a:cubicBezTo>
                  <a:pt x="201" y="355"/>
                  <a:pt x="211" y="355"/>
                  <a:pt x="218" y="349"/>
                </a:cubicBezTo>
                <a:cubicBezTo>
                  <a:pt x="226" y="341"/>
                  <a:pt x="236" y="337"/>
                  <a:pt x="247" y="337"/>
                </a:cubicBezTo>
                <a:cubicBezTo>
                  <a:pt x="250" y="337"/>
                  <a:pt x="253" y="337"/>
                  <a:pt x="256" y="338"/>
                </a:cubicBezTo>
                <a:cubicBezTo>
                  <a:pt x="258" y="338"/>
                  <a:pt x="261" y="339"/>
                  <a:pt x="263" y="340"/>
                </a:cubicBezTo>
                <a:cubicBezTo>
                  <a:pt x="268" y="342"/>
                  <a:pt x="273" y="345"/>
                  <a:pt x="276" y="349"/>
                </a:cubicBezTo>
                <a:cubicBezTo>
                  <a:pt x="276" y="349"/>
                  <a:pt x="276" y="349"/>
                  <a:pt x="276" y="349"/>
                </a:cubicBezTo>
                <a:cubicBezTo>
                  <a:pt x="276" y="349"/>
                  <a:pt x="276" y="349"/>
                  <a:pt x="276" y="349"/>
                </a:cubicBezTo>
                <a:cubicBezTo>
                  <a:pt x="277" y="349"/>
                  <a:pt x="277" y="349"/>
                  <a:pt x="277" y="349"/>
                </a:cubicBezTo>
                <a:cubicBezTo>
                  <a:pt x="277" y="349"/>
                  <a:pt x="277" y="349"/>
                  <a:pt x="277" y="349"/>
                </a:cubicBezTo>
                <a:cubicBezTo>
                  <a:pt x="277" y="349"/>
                  <a:pt x="277" y="349"/>
                  <a:pt x="277" y="349"/>
                </a:cubicBezTo>
                <a:cubicBezTo>
                  <a:pt x="277" y="349"/>
                  <a:pt x="277" y="349"/>
                  <a:pt x="277" y="349"/>
                </a:cubicBezTo>
                <a:cubicBezTo>
                  <a:pt x="278" y="350"/>
                  <a:pt x="278" y="350"/>
                  <a:pt x="278" y="350"/>
                </a:cubicBezTo>
                <a:cubicBezTo>
                  <a:pt x="278" y="350"/>
                  <a:pt x="278" y="350"/>
                  <a:pt x="278" y="350"/>
                </a:cubicBezTo>
                <a:cubicBezTo>
                  <a:pt x="278" y="350"/>
                  <a:pt x="278" y="350"/>
                  <a:pt x="278" y="350"/>
                </a:cubicBezTo>
                <a:cubicBezTo>
                  <a:pt x="278" y="350"/>
                  <a:pt x="278" y="350"/>
                  <a:pt x="278" y="350"/>
                </a:cubicBezTo>
                <a:cubicBezTo>
                  <a:pt x="278" y="351"/>
                  <a:pt x="278" y="351"/>
                  <a:pt x="278" y="351"/>
                </a:cubicBezTo>
                <a:cubicBezTo>
                  <a:pt x="279" y="351"/>
                  <a:pt x="279" y="351"/>
                  <a:pt x="279" y="351"/>
                </a:cubicBezTo>
                <a:cubicBezTo>
                  <a:pt x="279" y="351"/>
                  <a:pt x="279" y="351"/>
                  <a:pt x="279" y="351"/>
                </a:cubicBezTo>
                <a:cubicBezTo>
                  <a:pt x="279" y="351"/>
                  <a:pt x="279" y="351"/>
                  <a:pt x="279" y="351"/>
                </a:cubicBezTo>
                <a:cubicBezTo>
                  <a:pt x="279" y="351"/>
                  <a:pt x="279" y="351"/>
                  <a:pt x="279" y="351"/>
                </a:cubicBezTo>
                <a:cubicBezTo>
                  <a:pt x="280" y="352"/>
                  <a:pt x="280" y="352"/>
                  <a:pt x="280" y="352"/>
                </a:cubicBezTo>
                <a:cubicBezTo>
                  <a:pt x="280" y="352"/>
                  <a:pt x="280" y="352"/>
                  <a:pt x="280" y="352"/>
                </a:cubicBezTo>
                <a:cubicBezTo>
                  <a:pt x="280" y="352"/>
                  <a:pt x="280" y="352"/>
                  <a:pt x="280" y="352"/>
                </a:cubicBezTo>
                <a:cubicBezTo>
                  <a:pt x="280" y="352"/>
                  <a:pt x="280" y="352"/>
                  <a:pt x="280" y="352"/>
                </a:cubicBezTo>
                <a:cubicBezTo>
                  <a:pt x="281" y="352"/>
                  <a:pt x="281" y="352"/>
                  <a:pt x="281" y="352"/>
                </a:cubicBezTo>
                <a:cubicBezTo>
                  <a:pt x="281" y="352"/>
                  <a:pt x="281" y="352"/>
                  <a:pt x="281" y="352"/>
                </a:cubicBezTo>
                <a:cubicBezTo>
                  <a:pt x="281" y="352"/>
                  <a:pt x="281" y="352"/>
                  <a:pt x="281" y="352"/>
                </a:cubicBezTo>
                <a:cubicBezTo>
                  <a:pt x="281" y="352"/>
                  <a:pt x="281" y="352"/>
                  <a:pt x="281" y="352"/>
                </a:cubicBezTo>
                <a:cubicBezTo>
                  <a:pt x="282" y="353"/>
                  <a:pt x="282" y="353"/>
                  <a:pt x="282" y="353"/>
                </a:cubicBezTo>
                <a:cubicBezTo>
                  <a:pt x="282" y="353"/>
                  <a:pt x="282" y="353"/>
                  <a:pt x="282" y="353"/>
                </a:cubicBezTo>
                <a:cubicBezTo>
                  <a:pt x="282" y="353"/>
                  <a:pt x="282" y="353"/>
                  <a:pt x="282" y="353"/>
                </a:cubicBezTo>
                <a:cubicBezTo>
                  <a:pt x="282" y="353"/>
                  <a:pt x="282" y="353"/>
                  <a:pt x="282" y="353"/>
                </a:cubicBezTo>
                <a:cubicBezTo>
                  <a:pt x="283" y="353"/>
                  <a:pt x="283" y="353"/>
                  <a:pt x="283" y="353"/>
                </a:cubicBezTo>
                <a:cubicBezTo>
                  <a:pt x="283" y="353"/>
                  <a:pt x="283" y="353"/>
                  <a:pt x="283" y="353"/>
                </a:cubicBezTo>
                <a:cubicBezTo>
                  <a:pt x="283" y="353"/>
                  <a:pt x="283" y="353"/>
                  <a:pt x="283" y="353"/>
                </a:cubicBezTo>
                <a:cubicBezTo>
                  <a:pt x="284" y="353"/>
                  <a:pt x="284" y="353"/>
                  <a:pt x="284" y="353"/>
                </a:cubicBezTo>
                <a:cubicBezTo>
                  <a:pt x="284" y="353"/>
                  <a:pt x="284" y="353"/>
                  <a:pt x="284" y="353"/>
                </a:cubicBezTo>
                <a:cubicBezTo>
                  <a:pt x="284" y="353"/>
                  <a:pt x="284" y="353"/>
                  <a:pt x="284" y="353"/>
                </a:cubicBezTo>
                <a:cubicBezTo>
                  <a:pt x="285" y="353"/>
                  <a:pt x="285" y="353"/>
                  <a:pt x="285" y="353"/>
                </a:cubicBezTo>
                <a:cubicBezTo>
                  <a:pt x="285" y="353"/>
                  <a:pt x="285" y="353"/>
                  <a:pt x="285" y="353"/>
                </a:cubicBezTo>
                <a:cubicBezTo>
                  <a:pt x="286" y="354"/>
                  <a:pt x="286" y="354"/>
                  <a:pt x="286" y="354"/>
                </a:cubicBezTo>
                <a:cubicBezTo>
                  <a:pt x="286" y="354"/>
                  <a:pt x="286" y="354"/>
                  <a:pt x="286" y="354"/>
                </a:cubicBezTo>
                <a:cubicBezTo>
                  <a:pt x="286" y="354"/>
                  <a:pt x="286" y="354"/>
                  <a:pt x="286" y="354"/>
                </a:cubicBezTo>
                <a:cubicBezTo>
                  <a:pt x="287" y="354"/>
                  <a:pt x="287" y="354"/>
                  <a:pt x="287" y="354"/>
                </a:cubicBezTo>
                <a:cubicBezTo>
                  <a:pt x="287" y="354"/>
                  <a:pt x="287" y="354"/>
                  <a:pt x="287" y="354"/>
                </a:cubicBezTo>
                <a:cubicBezTo>
                  <a:pt x="287" y="354"/>
                  <a:pt x="287" y="354"/>
                  <a:pt x="287" y="354"/>
                </a:cubicBezTo>
                <a:cubicBezTo>
                  <a:pt x="288" y="354"/>
                  <a:pt x="288" y="354"/>
                  <a:pt x="288" y="354"/>
                </a:cubicBezTo>
                <a:cubicBezTo>
                  <a:pt x="288" y="354"/>
                  <a:pt x="288" y="354"/>
                  <a:pt x="288" y="354"/>
                </a:cubicBezTo>
                <a:cubicBezTo>
                  <a:pt x="289" y="354"/>
                  <a:pt x="289" y="354"/>
                  <a:pt x="289" y="354"/>
                </a:cubicBezTo>
                <a:cubicBezTo>
                  <a:pt x="289" y="354"/>
                  <a:pt x="289" y="354"/>
                  <a:pt x="289" y="354"/>
                </a:cubicBezTo>
                <a:cubicBezTo>
                  <a:pt x="289" y="354"/>
                  <a:pt x="289" y="354"/>
                  <a:pt x="289" y="354"/>
                </a:cubicBezTo>
                <a:cubicBezTo>
                  <a:pt x="289" y="354"/>
                  <a:pt x="289" y="354"/>
                  <a:pt x="289" y="354"/>
                </a:cubicBezTo>
                <a:cubicBezTo>
                  <a:pt x="290" y="354"/>
                  <a:pt x="290" y="354"/>
                  <a:pt x="290" y="354"/>
                </a:cubicBezTo>
                <a:cubicBezTo>
                  <a:pt x="290" y="354"/>
                  <a:pt x="290" y="354"/>
                  <a:pt x="290" y="354"/>
                </a:cubicBezTo>
                <a:cubicBezTo>
                  <a:pt x="290" y="354"/>
                  <a:pt x="290" y="354"/>
                  <a:pt x="290" y="354"/>
                </a:cubicBezTo>
                <a:cubicBezTo>
                  <a:pt x="290" y="354"/>
                  <a:pt x="290" y="354"/>
                  <a:pt x="290" y="354"/>
                </a:cubicBezTo>
                <a:cubicBezTo>
                  <a:pt x="291" y="354"/>
                  <a:pt x="291" y="354"/>
                  <a:pt x="291" y="354"/>
                </a:cubicBezTo>
                <a:cubicBezTo>
                  <a:pt x="291" y="353"/>
                  <a:pt x="291" y="353"/>
                  <a:pt x="291" y="353"/>
                </a:cubicBezTo>
                <a:cubicBezTo>
                  <a:pt x="292" y="353"/>
                  <a:pt x="292" y="353"/>
                  <a:pt x="292" y="353"/>
                </a:cubicBezTo>
                <a:cubicBezTo>
                  <a:pt x="292" y="353"/>
                  <a:pt x="292" y="353"/>
                  <a:pt x="292" y="353"/>
                </a:cubicBezTo>
                <a:cubicBezTo>
                  <a:pt x="292" y="353"/>
                  <a:pt x="292" y="353"/>
                  <a:pt x="292" y="353"/>
                </a:cubicBezTo>
                <a:cubicBezTo>
                  <a:pt x="292" y="353"/>
                  <a:pt x="292" y="353"/>
                  <a:pt x="292" y="353"/>
                </a:cubicBezTo>
                <a:cubicBezTo>
                  <a:pt x="293" y="353"/>
                  <a:pt x="293" y="353"/>
                  <a:pt x="293" y="353"/>
                </a:cubicBezTo>
                <a:cubicBezTo>
                  <a:pt x="293" y="353"/>
                  <a:pt x="293" y="353"/>
                  <a:pt x="293" y="353"/>
                </a:cubicBezTo>
                <a:cubicBezTo>
                  <a:pt x="294" y="353"/>
                  <a:pt x="294" y="353"/>
                  <a:pt x="294" y="353"/>
                </a:cubicBezTo>
                <a:cubicBezTo>
                  <a:pt x="294" y="353"/>
                  <a:pt x="294" y="353"/>
                  <a:pt x="294" y="353"/>
                </a:cubicBezTo>
                <a:cubicBezTo>
                  <a:pt x="294" y="353"/>
                  <a:pt x="294" y="353"/>
                  <a:pt x="294" y="353"/>
                </a:cubicBezTo>
                <a:cubicBezTo>
                  <a:pt x="294" y="353"/>
                  <a:pt x="294" y="353"/>
                  <a:pt x="294" y="353"/>
                </a:cubicBezTo>
                <a:cubicBezTo>
                  <a:pt x="295" y="353"/>
                  <a:pt x="295" y="353"/>
                  <a:pt x="295" y="353"/>
                </a:cubicBezTo>
                <a:cubicBezTo>
                  <a:pt x="295" y="352"/>
                  <a:pt x="295" y="352"/>
                  <a:pt x="295" y="352"/>
                </a:cubicBezTo>
                <a:cubicBezTo>
                  <a:pt x="295" y="352"/>
                  <a:pt x="295" y="352"/>
                  <a:pt x="295" y="352"/>
                </a:cubicBezTo>
                <a:cubicBezTo>
                  <a:pt x="295" y="352"/>
                  <a:pt x="295" y="352"/>
                  <a:pt x="295" y="352"/>
                </a:cubicBezTo>
                <a:cubicBezTo>
                  <a:pt x="296" y="352"/>
                  <a:pt x="296" y="352"/>
                  <a:pt x="296" y="352"/>
                </a:cubicBezTo>
                <a:cubicBezTo>
                  <a:pt x="296" y="352"/>
                  <a:pt x="296" y="352"/>
                  <a:pt x="296" y="352"/>
                </a:cubicBezTo>
                <a:cubicBezTo>
                  <a:pt x="297" y="352"/>
                  <a:pt x="297" y="352"/>
                  <a:pt x="297" y="352"/>
                </a:cubicBezTo>
                <a:cubicBezTo>
                  <a:pt x="297" y="352"/>
                  <a:pt x="297" y="352"/>
                  <a:pt x="297" y="352"/>
                </a:cubicBezTo>
                <a:cubicBezTo>
                  <a:pt x="297" y="351"/>
                  <a:pt x="297" y="351"/>
                  <a:pt x="297" y="351"/>
                </a:cubicBezTo>
                <a:cubicBezTo>
                  <a:pt x="297" y="351"/>
                  <a:pt x="297" y="351"/>
                  <a:pt x="297" y="351"/>
                </a:cubicBezTo>
                <a:cubicBezTo>
                  <a:pt x="298" y="351"/>
                  <a:pt x="298" y="351"/>
                  <a:pt x="298" y="351"/>
                </a:cubicBezTo>
                <a:cubicBezTo>
                  <a:pt x="298" y="351"/>
                  <a:pt x="298" y="351"/>
                  <a:pt x="298" y="351"/>
                </a:cubicBezTo>
                <a:cubicBezTo>
                  <a:pt x="298" y="350"/>
                  <a:pt x="298" y="350"/>
                  <a:pt x="298" y="350"/>
                </a:cubicBezTo>
                <a:cubicBezTo>
                  <a:pt x="298" y="350"/>
                  <a:pt x="298" y="350"/>
                  <a:pt x="298" y="350"/>
                </a:cubicBezTo>
                <a:cubicBezTo>
                  <a:pt x="299" y="350"/>
                  <a:pt x="299" y="350"/>
                  <a:pt x="299" y="350"/>
                </a:cubicBezTo>
                <a:cubicBezTo>
                  <a:pt x="299" y="349"/>
                  <a:pt x="299" y="349"/>
                  <a:pt x="299" y="349"/>
                </a:cubicBezTo>
                <a:cubicBezTo>
                  <a:pt x="300" y="349"/>
                  <a:pt x="300" y="349"/>
                  <a:pt x="300" y="349"/>
                </a:cubicBezTo>
                <a:cubicBezTo>
                  <a:pt x="300" y="349"/>
                  <a:pt x="300" y="349"/>
                  <a:pt x="300" y="349"/>
                </a:cubicBezTo>
                <a:cubicBezTo>
                  <a:pt x="300" y="349"/>
                  <a:pt x="300" y="349"/>
                  <a:pt x="300" y="349"/>
                </a:cubicBezTo>
                <a:cubicBezTo>
                  <a:pt x="300" y="349"/>
                  <a:pt x="300" y="349"/>
                  <a:pt x="300" y="349"/>
                </a:cubicBezTo>
                <a:cubicBezTo>
                  <a:pt x="300" y="349"/>
                  <a:pt x="300" y="349"/>
                  <a:pt x="300" y="349"/>
                </a:cubicBezTo>
                <a:cubicBezTo>
                  <a:pt x="304" y="345"/>
                  <a:pt x="308" y="342"/>
                  <a:pt x="313" y="340"/>
                </a:cubicBezTo>
                <a:cubicBezTo>
                  <a:pt x="316" y="339"/>
                  <a:pt x="318" y="338"/>
                  <a:pt x="321" y="338"/>
                </a:cubicBezTo>
                <a:cubicBezTo>
                  <a:pt x="323" y="337"/>
                  <a:pt x="326" y="337"/>
                  <a:pt x="329" y="337"/>
                </a:cubicBezTo>
                <a:cubicBezTo>
                  <a:pt x="332" y="337"/>
                  <a:pt x="335" y="337"/>
                  <a:pt x="337" y="338"/>
                </a:cubicBezTo>
                <a:cubicBezTo>
                  <a:pt x="340" y="338"/>
                  <a:pt x="343" y="339"/>
                  <a:pt x="346" y="340"/>
                </a:cubicBezTo>
                <a:cubicBezTo>
                  <a:pt x="348" y="341"/>
                  <a:pt x="350" y="343"/>
                  <a:pt x="352" y="344"/>
                </a:cubicBezTo>
                <a:cubicBezTo>
                  <a:pt x="354" y="345"/>
                  <a:pt x="356" y="347"/>
                  <a:pt x="358" y="348"/>
                </a:cubicBezTo>
                <a:cubicBezTo>
                  <a:pt x="358" y="348"/>
                  <a:pt x="358" y="348"/>
                  <a:pt x="358" y="348"/>
                </a:cubicBezTo>
                <a:cubicBezTo>
                  <a:pt x="359" y="349"/>
                  <a:pt x="359" y="349"/>
                  <a:pt x="359" y="349"/>
                </a:cubicBezTo>
                <a:cubicBezTo>
                  <a:pt x="365" y="355"/>
                  <a:pt x="375" y="355"/>
                  <a:pt x="381" y="349"/>
                </a:cubicBezTo>
                <a:cubicBezTo>
                  <a:pt x="389" y="341"/>
                  <a:pt x="400" y="337"/>
                  <a:pt x="411" y="337"/>
                </a:cubicBezTo>
                <a:cubicBezTo>
                  <a:pt x="414" y="337"/>
                  <a:pt x="417" y="337"/>
                  <a:pt x="420" y="338"/>
                </a:cubicBezTo>
                <a:cubicBezTo>
                  <a:pt x="422" y="338"/>
                  <a:pt x="425" y="339"/>
                  <a:pt x="427" y="340"/>
                </a:cubicBezTo>
                <a:cubicBezTo>
                  <a:pt x="432" y="342"/>
                  <a:pt x="437" y="345"/>
                  <a:pt x="441" y="349"/>
                </a:cubicBezTo>
                <a:cubicBezTo>
                  <a:pt x="447" y="355"/>
                  <a:pt x="457" y="355"/>
                  <a:pt x="463" y="349"/>
                </a:cubicBezTo>
                <a:cubicBezTo>
                  <a:pt x="470" y="343"/>
                  <a:pt x="470" y="333"/>
                  <a:pt x="463" y="326"/>
                </a:cubicBezTo>
                <a:close/>
                <a:moveTo>
                  <a:pt x="161" y="138"/>
                </a:moveTo>
                <a:cubicBezTo>
                  <a:pt x="161" y="138"/>
                  <a:pt x="161" y="138"/>
                  <a:pt x="161" y="138"/>
                </a:cubicBezTo>
                <a:cubicBezTo>
                  <a:pt x="119" y="97"/>
                  <a:pt x="119" y="97"/>
                  <a:pt x="119" y="97"/>
                </a:cubicBezTo>
                <a:cubicBezTo>
                  <a:pt x="113" y="91"/>
                  <a:pt x="103" y="91"/>
                  <a:pt x="97" y="97"/>
                </a:cubicBezTo>
                <a:cubicBezTo>
                  <a:pt x="90" y="103"/>
                  <a:pt x="90" y="113"/>
                  <a:pt x="97" y="120"/>
                </a:cubicBezTo>
                <a:cubicBezTo>
                  <a:pt x="138" y="161"/>
                  <a:pt x="138" y="161"/>
                  <a:pt x="138" y="161"/>
                </a:cubicBezTo>
                <a:cubicBezTo>
                  <a:pt x="145" y="168"/>
                  <a:pt x="155" y="168"/>
                  <a:pt x="161" y="161"/>
                </a:cubicBezTo>
                <a:cubicBezTo>
                  <a:pt x="167" y="155"/>
                  <a:pt x="167" y="145"/>
                  <a:pt x="161" y="138"/>
                </a:cubicBezTo>
                <a:close/>
                <a:moveTo>
                  <a:pt x="583" y="345"/>
                </a:moveTo>
                <a:cubicBezTo>
                  <a:pt x="583" y="345"/>
                  <a:pt x="583" y="345"/>
                  <a:pt x="583" y="345"/>
                </a:cubicBezTo>
                <a:cubicBezTo>
                  <a:pt x="574" y="345"/>
                  <a:pt x="567" y="338"/>
                  <a:pt x="567" y="329"/>
                </a:cubicBezTo>
                <a:cubicBezTo>
                  <a:pt x="567" y="320"/>
                  <a:pt x="574" y="313"/>
                  <a:pt x="583" y="313"/>
                </a:cubicBezTo>
                <a:cubicBezTo>
                  <a:pt x="642" y="313"/>
                  <a:pt x="642" y="313"/>
                  <a:pt x="642" y="313"/>
                </a:cubicBezTo>
                <a:cubicBezTo>
                  <a:pt x="651" y="313"/>
                  <a:pt x="658" y="320"/>
                  <a:pt x="658" y="329"/>
                </a:cubicBezTo>
                <a:cubicBezTo>
                  <a:pt x="658" y="338"/>
                  <a:pt x="651" y="345"/>
                  <a:pt x="642" y="345"/>
                </a:cubicBezTo>
                <a:cubicBezTo>
                  <a:pt x="583" y="345"/>
                  <a:pt x="583" y="345"/>
                  <a:pt x="583" y="345"/>
                </a:cubicBezTo>
                <a:close/>
                <a:moveTo>
                  <a:pt x="520" y="161"/>
                </a:moveTo>
                <a:cubicBezTo>
                  <a:pt x="520" y="161"/>
                  <a:pt x="520" y="161"/>
                  <a:pt x="520" y="161"/>
                </a:cubicBezTo>
                <a:cubicBezTo>
                  <a:pt x="562" y="120"/>
                  <a:pt x="562" y="120"/>
                  <a:pt x="562" y="120"/>
                </a:cubicBezTo>
                <a:cubicBezTo>
                  <a:pt x="568" y="113"/>
                  <a:pt x="568" y="103"/>
                  <a:pt x="562" y="97"/>
                </a:cubicBezTo>
                <a:cubicBezTo>
                  <a:pt x="555" y="91"/>
                  <a:pt x="545" y="91"/>
                  <a:pt x="539" y="97"/>
                </a:cubicBezTo>
                <a:cubicBezTo>
                  <a:pt x="497" y="138"/>
                  <a:pt x="497" y="138"/>
                  <a:pt x="497" y="138"/>
                </a:cubicBezTo>
                <a:cubicBezTo>
                  <a:pt x="491" y="145"/>
                  <a:pt x="491" y="155"/>
                  <a:pt x="497" y="161"/>
                </a:cubicBezTo>
                <a:cubicBezTo>
                  <a:pt x="503" y="168"/>
                  <a:pt x="514" y="168"/>
                  <a:pt x="520" y="161"/>
                </a:cubicBezTo>
                <a:close/>
                <a:moveTo>
                  <a:pt x="345" y="75"/>
                </a:moveTo>
                <a:cubicBezTo>
                  <a:pt x="345" y="75"/>
                  <a:pt x="345" y="75"/>
                  <a:pt x="345" y="75"/>
                </a:cubicBezTo>
                <a:cubicBezTo>
                  <a:pt x="345" y="84"/>
                  <a:pt x="338" y="91"/>
                  <a:pt x="329" y="91"/>
                </a:cubicBezTo>
                <a:cubicBezTo>
                  <a:pt x="320" y="91"/>
                  <a:pt x="313" y="84"/>
                  <a:pt x="313" y="75"/>
                </a:cubicBezTo>
                <a:cubicBezTo>
                  <a:pt x="313" y="17"/>
                  <a:pt x="313" y="17"/>
                  <a:pt x="313" y="17"/>
                </a:cubicBezTo>
                <a:cubicBezTo>
                  <a:pt x="313" y="8"/>
                  <a:pt x="320" y="0"/>
                  <a:pt x="329" y="0"/>
                </a:cubicBezTo>
                <a:cubicBezTo>
                  <a:pt x="338" y="0"/>
                  <a:pt x="345" y="8"/>
                  <a:pt x="345" y="17"/>
                </a:cubicBezTo>
                <a:cubicBezTo>
                  <a:pt x="345" y="75"/>
                  <a:pt x="345" y="75"/>
                  <a:pt x="345" y="7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 name="原创设计师QQ598969553             _6"/>
          <p:cNvSpPr>
            <a:spLocks noEditPoints="1"/>
          </p:cNvSpPr>
          <p:nvPr/>
        </p:nvSpPr>
        <p:spPr bwMode="auto">
          <a:xfrm>
            <a:off x="6958408" y="6713947"/>
            <a:ext cx="442447" cy="564477"/>
          </a:xfrm>
          <a:custGeom>
            <a:avLst/>
            <a:gdLst>
              <a:gd name="T0" fmla="*/ 27 w 547"/>
              <a:gd name="T1" fmla="*/ 0 h 698"/>
              <a:gd name="T2" fmla="*/ 520 w 547"/>
              <a:gd name="T3" fmla="*/ 53 h 698"/>
              <a:gd name="T4" fmla="*/ 448 w 547"/>
              <a:gd name="T5" fmla="*/ 255 h 698"/>
              <a:gd name="T6" fmla="*/ 448 w 547"/>
              <a:gd name="T7" fmla="*/ 454 h 698"/>
              <a:gd name="T8" fmla="*/ 547 w 547"/>
              <a:gd name="T9" fmla="*/ 671 h 698"/>
              <a:gd name="T10" fmla="*/ 0 w 547"/>
              <a:gd name="T11" fmla="*/ 671 h 698"/>
              <a:gd name="T12" fmla="*/ 99 w 547"/>
              <a:gd name="T13" fmla="*/ 454 h 698"/>
              <a:gd name="T14" fmla="*/ 99 w 547"/>
              <a:gd name="T15" fmla="*/ 255 h 698"/>
              <a:gd name="T16" fmla="*/ 27 w 547"/>
              <a:gd name="T17" fmla="*/ 53 h 698"/>
              <a:gd name="T18" fmla="*/ 372 w 547"/>
              <a:gd name="T19" fmla="*/ 524 h 698"/>
              <a:gd name="T20" fmla="*/ 85 w 547"/>
              <a:gd name="T21" fmla="*/ 644 h 698"/>
              <a:gd name="T22" fmla="*/ 94 w 547"/>
              <a:gd name="T23" fmla="*/ 554 h 698"/>
              <a:gd name="T24" fmla="*/ 388 w 547"/>
              <a:gd name="T25" fmla="*/ 496 h 698"/>
              <a:gd name="T26" fmla="*/ 420 w 547"/>
              <a:gd name="T27" fmla="*/ 469 h 698"/>
              <a:gd name="T28" fmla="*/ 293 w 547"/>
              <a:gd name="T29" fmla="*/ 368 h 698"/>
              <a:gd name="T30" fmla="*/ 288 w 547"/>
              <a:gd name="T31" fmla="*/ 366 h 698"/>
              <a:gd name="T32" fmla="*/ 287 w 547"/>
              <a:gd name="T33" fmla="*/ 364 h 698"/>
              <a:gd name="T34" fmla="*/ 284 w 547"/>
              <a:gd name="T35" fmla="*/ 357 h 698"/>
              <a:gd name="T36" fmla="*/ 284 w 547"/>
              <a:gd name="T37" fmla="*/ 355 h 698"/>
              <a:gd name="T38" fmla="*/ 284 w 547"/>
              <a:gd name="T39" fmla="*/ 352 h 698"/>
              <a:gd name="T40" fmla="*/ 285 w 547"/>
              <a:gd name="T41" fmla="*/ 347 h 698"/>
              <a:gd name="T42" fmla="*/ 288 w 547"/>
              <a:gd name="T43" fmla="*/ 343 h 698"/>
              <a:gd name="T44" fmla="*/ 290 w 547"/>
              <a:gd name="T45" fmla="*/ 341 h 698"/>
              <a:gd name="T46" fmla="*/ 295 w 547"/>
              <a:gd name="T47" fmla="*/ 339 h 698"/>
              <a:gd name="T48" fmla="*/ 466 w 547"/>
              <a:gd name="T49" fmla="*/ 53 h 698"/>
              <a:gd name="T50" fmla="*/ 127 w 547"/>
              <a:gd name="T51" fmla="*/ 238 h 698"/>
              <a:gd name="T52" fmla="*/ 254 w 547"/>
              <a:gd name="T53" fmla="*/ 340 h 698"/>
              <a:gd name="T54" fmla="*/ 259 w 547"/>
              <a:gd name="T55" fmla="*/ 343 h 698"/>
              <a:gd name="T56" fmla="*/ 260 w 547"/>
              <a:gd name="T57" fmla="*/ 344 h 698"/>
              <a:gd name="T58" fmla="*/ 263 w 547"/>
              <a:gd name="T59" fmla="*/ 351 h 698"/>
              <a:gd name="T60" fmla="*/ 264 w 547"/>
              <a:gd name="T61" fmla="*/ 354 h 698"/>
              <a:gd name="T62" fmla="*/ 263 w 547"/>
              <a:gd name="T63" fmla="*/ 357 h 698"/>
              <a:gd name="T64" fmla="*/ 262 w 547"/>
              <a:gd name="T65" fmla="*/ 361 h 698"/>
              <a:gd name="T66" fmla="*/ 259 w 547"/>
              <a:gd name="T67" fmla="*/ 365 h 698"/>
              <a:gd name="T68" fmla="*/ 257 w 547"/>
              <a:gd name="T69" fmla="*/ 367 h 698"/>
              <a:gd name="T70" fmla="*/ 252 w 547"/>
              <a:gd name="T71" fmla="*/ 370 h 698"/>
              <a:gd name="T72" fmla="*/ 94 w 547"/>
              <a:gd name="T73" fmla="*/ 554 h 698"/>
              <a:gd name="T74" fmla="*/ 184 w 547"/>
              <a:gd name="T75" fmla="*/ 268 h 698"/>
              <a:gd name="T76" fmla="*/ 261 w 547"/>
              <a:gd name="T77" fmla="*/ 313 h 698"/>
              <a:gd name="T78" fmla="*/ 269 w 547"/>
              <a:gd name="T79" fmla="*/ 317 h 698"/>
              <a:gd name="T80" fmla="*/ 282 w 547"/>
              <a:gd name="T81" fmla="*/ 315 h 698"/>
              <a:gd name="T82" fmla="*/ 287 w 547"/>
              <a:gd name="T83" fmla="*/ 313 h 698"/>
              <a:gd name="T84" fmla="*/ 414 w 547"/>
              <a:gd name="T85" fmla="*/ 189 h 698"/>
              <a:gd name="T86" fmla="*/ 341 w 547"/>
              <a:gd name="T87" fmla="*/ 245 h 698"/>
              <a:gd name="T88" fmla="*/ 275 w 547"/>
              <a:gd name="T89" fmla="*/ 283 h 698"/>
              <a:gd name="T90" fmla="*/ 271 w 547"/>
              <a:gd name="T91" fmla="*/ 283 h 698"/>
              <a:gd name="T92" fmla="*/ 163 w 547"/>
              <a:gd name="T93" fmla="*/ 178 h 698"/>
              <a:gd name="T94" fmla="*/ 277 w 547"/>
              <a:gd name="T95" fmla="*/ 283 h 698"/>
              <a:gd name="T96" fmla="*/ 277 w 547"/>
              <a:gd name="T97" fmla="*/ 28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7" h="698">
                <a:moveTo>
                  <a:pt x="27" y="53"/>
                </a:moveTo>
                <a:cubicBezTo>
                  <a:pt x="12" y="53"/>
                  <a:pt x="0" y="41"/>
                  <a:pt x="0" y="27"/>
                </a:cubicBezTo>
                <a:cubicBezTo>
                  <a:pt x="0" y="12"/>
                  <a:pt x="12" y="0"/>
                  <a:pt x="27" y="0"/>
                </a:cubicBezTo>
                <a:cubicBezTo>
                  <a:pt x="520" y="0"/>
                  <a:pt x="520" y="0"/>
                  <a:pt x="520" y="0"/>
                </a:cubicBezTo>
                <a:cubicBezTo>
                  <a:pt x="535" y="0"/>
                  <a:pt x="547" y="12"/>
                  <a:pt x="547" y="27"/>
                </a:cubicBezTo>
                <a:cubicBezTo>
                  <a:pt x="547" y="41"/>
                  <a:pt x="535" y="53"/>
                  <a:pt x="520" y="53"/>
                </a:cubicBezTo>
                <a:cubicBezTo>
                  <a:pt x="498" y="53"/>
                  <a:pt x="498" y="53"/>
                  <a:pt x="498" y="53"/>
                </a:cubicBezTo>
                <a:cubicBezTo>
                  <a:pt x="495" y="141"/>
                  <a:pt x="476" y="206"/>
                  <a:pt x="448" y="254"/>
                </a:cubicBezTo>
                <a:cubicBezTo>
                  <a:pt x="448" y="255"/>
                  <a:pt x="448" y="255"/>
                  <a:pt x="448" y="255"/>
                </a:cubicBezTo>
                <a:cubicBezTo>
                  <a:pt x="420" y="303"/>
                  <a:pt x="382" y="334"/>
                  <a:pt x="343" y="354"/>
                </a:cubicBezTo>
                <a:cubicBezTo>
                  <a:pt x="382" y="373"/>
                  <a:pt x="420" y="405"/>
                  <a:pt x="448" y="453"/>
                </a:cubicBezTo>
                <a:cubicBezTo>
                  <a:pt x="448" y="454"/>
                  <a:pt x="448" y="454"/>
                  <a:pt x="448" y="454"/>
                </a:cubicBezTo>
                <a:cubicBezTo>
                  <a:pt x="475" y="501"/>
                  <a:pt x="494" y="562"/>
                  <a:pt x="498" y="644"/>
                </a:cubicBezTo>
                <a:cubicBezTo>
                  <a:pt x="520" y="644"/>
                  <a:pt x="520" y="644"/>
                  <a:pt x="520" y="644"/>
                </a:cubicBezTo>
                <a:cubicBezTo>
                  <a:pt x="535" y="644"/>
                  <a:pt x="547" y="656"/>
                  <a:pt x="547" y="671"/>
                </a:cubicBezTo>
                <a:cubicBezTo>
                  <a:pt x="547" y="686"/>
                  <a:pt x="535" y="698"/>
                  <a:pt x="520" y="698"/>
                </a:cubicBezTo>
                <a:cubicBezTo>
                  <a:pt x="27" y="698"/>
                  <a:pt x="27" y="698"/>
                  <a:pt x="27" y="698"/>
                </a:cubicBezTo>
                <a:cubicBezTo>
                  <a:pt x="12" y="698"/>
                  <a:pt x="0" y="686"/>
                  <a:pt x="0" y="671"/>
                </a:cubicBezTo>
                <a:cubicBezTo>
                  <a:pt x="0" y="656"/>
                  <a:pt x="12" y="644"/>
                  <a:pt x="27" y="644"/>
                </a:cubicBezTo>
                <a:cubicBezTo>
                  <a:pt x="49" y="644"/>
                  <a:pt x="49" y="644"/>
                  <a:pt x="49" y="644"/>
                </a:cubicBezTo>
                <a:cubicBezTo>
                  <a:pt x="53" y="562"/>
                  <a:pt x="72" y="501"/>
                  <a:pt x="99" y="454"/>
                </a:cubicBezTo>
                <a:cubicBezTo>
                  <a:pt x="99" y="453"/>
                  <a:pt x="99" y="453"/>
                  <a:pt x="99" y="453"/>
                </a:cubicBezTo>
                <a:cubicBezTo>
                  <a:pt x="127" y="405"/>
                  <a:pt x="165" y="373"/>
                  <a:pt x="204" y="354"/>
                </a:cubicBezTo>
                <a:cubicBezTo>
                  <a:pt x="165" y="334"/>
                  <a:pt x="127" y="303"/>
                  <a:pt x="99" y="255"/>
                </a:cubicBezTo>
                <a:cubicBezTo>
                  <a:pt x="99" y="254"/>
                  <a:pt x="99" y="254"/>
                  <a:pt x="99" y="254"/>
                </a:cubicBezTo>
                <a:cubicBezTo>
                  <a:pt x="71" y="206"/>
                  <a:pt x="52" y="141"/>
                  <a:pt x="49" y="53"/>
                </a:cubicBezTo>
                <a:cubicBezTo>
                  <a:pt x="27" y="53"/>
                  <a:pt x="27" y="53"/>
                  <a:pt x="27" y="53"/>
                </a:cubicBezTo>
                <a:close/>
                <a:moveTo>
                  <a:pt x="462" y="644"/>
                </a:moveTo>
                <a:cubicBezTo>
                  <a:pt x="462" y="644"/>
                  <a:pt x="462" y="644"/>
                  <a:pt x="462" y="644"/>
                </a:cubicBezTo>
                <a:cubicBezTo>
                  <a:pt x="446" y="588"/>
                  <a:pt x="413" y="547"/>
                  <a:pt x="372" y="524"/>
                </a:cubicBezTo>
                <a:cubicBezTo>
                  <a:pt x="342" y="506"/>
                  <a:pt x="308" y="498"/>
                  <a:pt x="273" y="498"/>
                </a:cubicBezTo>
                <a:cubicBezTo>
                  <a:pt x="239" y="498"/>
                  <a:pt x="205" y="506"/>
                  <a:pt x="175" y="524"/>
                </a:cubicBezTo>
                <a:cubicBezTo>
                  <a:pt x="134" y="547"/>
                  <a:pt x="101" y="588"/>
                  <a:pt x="85" y="644"/>
                </a:cubicBezTo>
                <a:cubicBezTo>
                  <a:pt x="462" y="644"/>
                  <a:pt x="462" y="644"/>
                  <a:pt x="462" y="644"/>
                </a:cubicBezTo>
                <a:close/>
                <a:moveTo>
                  <a:pt x="94" y="554"/>
                </a:moveTo>
                <a:cubicBezTo>
                  <a:pt x="94" y="554"/>
                  <a:pt x="94" y="554"/>
                  <a:pt x="94" y="554"/>
                </a:cubicBezTo>
                <a:cubicBezTo>
                  <a:pt x="113" y="530"/>
                  <a:pt x="135" y="510"/>
                  <a:pt x="159" y="496"/>
                </a:cubicBezTo>
                <a:cubicBezTo>
                  <a:pt x="194" y="476"/>
                  <a:pt x="234" y="466"/>
                  <a:pt x="273" y="466"/>
                </a:cubicBezTo>
                <a:cubicBezTo>
                  <a:pt x="313" y="466"/>
                  <a:pt x="353" y="476"/>
                  <a:pt x="388" y="496"/>
                </a:cubicBezTo>
                <a:cubicBezTo>
                  <a:pt x="413" y="510"/>
                  <a:pt x="435" y="530"/>
                  <a:pt x="453" y="554"/>
                </a:cubicBezTo>
                <a:cubicBezTo>
                  <a:pt x="445" y="521"/>
                  <a:pt x="434" y="493"/>
                  <a:pt x="421" y="471"/>
                </a:cubicBezTo>
                <a:cubicBezTo>
                  <a:pt x="420" y="469"/>
                  <a:pt x="420" y="469"/>
                  <a:pt x="420" y="469"/>
                </a:cubicBezTo>
                <a:cubicBezTo>
                  <a:pt x="388" y="414"/>
                  <a:pt x="342" y="384"/>
                  <a:pt x="295" y="370"/>
                </a:cubicBezTo>
                <a:cubicBezTo>
                  <a:pt x="293" y="368"/>
                  <a:pt x="293" y="368"/>
                  <a:pt x="293" y="368"/>
                </a:cubicBezTo>
                <a:cubicBezTo>
                  <a:pt x="293" y="368"/>
                  <a:pt x="293" y="368"/>
                  <a:pt x="293" y="368"/>
                </a:cubicBezTo>
                <a:cubicBezTo>
                  <a:pt x="292" y="368"/>
                  <a:pt x="291" y="368"/>
                  <a:pt x="290" y="367"/>
                </a:cubicBezTo>
                <a:cubicBezTo>
                  <a:pt x="289" y="367"/>
                  <a:pt x="289" y="367"/>
                  <a:pt x="289" y="367"/>
                </a:cubicBezTo>
                <a:cubicBezTo>
                  <a:pt x="288" y="366"/>
                  <a:pt x="288" y="366"/>
                  <a:pt x="288" y="366"/>
                </a:cubicBezTo>
                <a:cubicBezTo>
                  <a:pt x="288" y="365"/>
                  <a:pt x="288" y="365"/>
                  <a:pt x="288" y="365"/>
                </a:cubicBezTo>
                <a:cubicBezTo>
                  <a:pt x="287" y="364"/>
                  <a:pt x="287" y="364"/>
                  <a:pt x="287" y="364"/>
                </a:cubicBezTo>
                <a:cubicBezTo>
                  <a:pt x="287" y="364"/>
                  <a:pt x="287" y="364"/>
                  <a:pt x="287" y="364"/>
                </a:cubicBezTo>
                <a:cubicBezTo>
                  <a:pt x="286" y="363"/>
                  <a:pt x="286" y="362"/>
                  <a:pt x="285" y="361"/>
                </a:cubicBezTo>
                <a:cubicBezTo>
                  <a:pt x="285" y="361"/>
                  <a:pt x="285" y="361"/>
                  <a:pt x="285" y="361"/>
                </a:cubicBezTo>
                <a:cubicBezTo>
                  <a:pt x="285" y="360"/>
                  <a:pt x="284" y="358"/>
                  <a:pt x="284" y="357"/>
                </a:cubicBezTo>
                <a:cubicBezTo>
                  <a:pt x="284" y="357"/>
                  <a:pt x="284" y="357"/>
                  <a:pt x="284" y="357"/>
                </a:cubicBezTo>
                <a:cubicBezTo>
                  <a:pt x="284" y="355"/>
                  <a:pt x="284" y="355"/>
                  <a:pt x="284" y="355"/>
                </a:cubicBezTo>
                <a:cubicBezTo>
                  <a:pt x="284" y="355"/>
                  <a:pt x="284" y="355"/>
                  <a:pt x="284" y="355"/>
                </a:cubicBezTo>
                <a:cubicBezTo>
                  <a:pt x="284" y="354"/>
                  <a:pt x="284" y="354"/>
                  <a:pt x="284" y="354"/>
                </a:cubicBezTo>
                <a:cubicBezTo>
                  <a:pt x="284" y="353"/>
                  <a:pt x="284" y="353"/>
                  <a:pt x="284" y="353"/>
                </a:cubicBezTo>
                <a:cubicBezTo>
                  <a:pt x="284" y="352"/>
                  <a:pt x="284" y="352"/>
                  <a:pt x="284" y="352"/>
                </a:cubicBezTo>
                <a:cubicBezTo>
                  <a:pt x="284" y="351"/>
                  <a:pt x="284" y="351"/>
                  <a:pt x="284" y="351"/>
                </a:cubicBezTo>
                <a:cubicBezTo>
                  <a:pt x="284" y="350"/>
                  <a:pt x="285" y="349"/>
                  <a:pt x="285" y="347"/>
                </a:cubicBezTo>
                <a:cubicBezTo>
                  <a:pt x="285" y="347"/>
                  <a:pt x="285" y="347"/>
                  <a:pt x="285" y="347"/>
                </a:cubicBezTo>
                <a:cubicBezTo>
                  <a:pt x="286" y="346"/>
                  <a:pt x="286" y="345"/>
                  <a:pt x="287" y="344"/>
                </a:cubicBezTo>
                <a:cubicBezTo>
                  <a:pt x="287" y="344"/>
                  <a:pt x="287" y="344"/>
                  <a:pt x="287" y="344"/>
                </a:cubicBezTo>
                <a:cubicBezTo>
                  <a:pt x="288" y="343"/>
                  <a:pt x="288" y="343"/>
                  <a:pt x="288" y="343"/>
                </a:cubicBezTo>
                <a:cubicBezTo>
                  <a:pt x="288" y="343"/>
                  <a:pt x="288" y="343"/>
                  <a:pt x="288" y="343"/>
                </a:cubicBezTo>
                <a:cubicBezTo>
                  <a:pt x="289" y="342"/>
                  <a:pt x="289" y="342"/>
                  <a:pt x="289" y="342"/>
                </a:cubicBezTo>
                <a:cubicBezTo>
                  <a:pt x="290" y="341"/>
                  <a:pt x="290" y="341"/>
                  <a:pt x="290" y="341"/>
                </a:cubicBezTo>
                <a:cubicBezTo>
                  <a:pt x="291" y="341"/>
                  <a:pt x="292" y="340"/>
                  <a:pt x="293" y="340"/>
                </a:cubicBezTo>
                <a:cubicBezTo>
                  <a:pt x="293" y="339"/>
                  <a:pt x="293" y="339"/>
                  <a:pt x="293" y="339"/>
                </a:cubicBezTo>
                <a:cubicBezTo>
                  <a:pt x="295" y="339"/>
                  <a:pt x="295" y="339"/>
                  <a:pt x="295" y="339"/>
                </a:cubicBezTo>
                <a:cubicBezTo>
                  <a:pt x="342" y="325"/>
                  <a:pt x="388" y="294"/>
                  <a:pt x="420" y="238"/>
                </a:cubicBezTo>
                <a:cubicBezTo>
                  <a:pt x="421" y="238"/>
                  <a:pt x="421" y="238"/>
                  <a:pt x="421" y="238"/>
                </a:cubicBezTo>
                <a:cubicBezTo>
                  <a:pt x="446" y="194"/>
                  <a:pt x="463" y="134"/>
                  <a:pt x="466" y="53"/>
                </a:cubicBezTo>
                <a:cubicBezTo>
                  <a:pt x="81" y="53"/>
                  <a:pt x="81" y="53"/>
                  <a:pt x="81" y="53"/>
                </a:cubicBezTo>
                <a:cubicBezTo>
                  <a:pt x="84" y="134"/>
                  <a:pt x="101" y="194"/>
                  <a:pt x="126" y="238"/>
                </a:cubicBezTo>
                <a:cubicBezTo>
                  <a:pt x="127" y="238"/>
                  <a:pt x="127" y="238"/>
                  <a:pt x="127" y="238"/>
                </a:cubicBezTo>
                <a:cubicBezTo>
                  <a:pt x="159" y="294"/>
                  <a:pt x="205" y="325"/>
                  <a:pt x="252" y="339"/>
                </a:cubicBezTo>
                <a:cubicBezTo>
                  <a:pt x="254" y="339"/>
                  <a:pt x="254" y="339"/>
                  <a:pt x="254" y="339"/>
                </a:cubicBezTo>
                <a:cubicBezTo>
                  <a:pt x="254" y="340"/>
                  <a:pt x="254" y="340"/>
                  <a:pt x="254" y="340"/>
                </a:cubicBezTo>
                <a:cubicBezTo>
                  <a:pt x="255" y="340"/>
                  <a:pt x="256" y="341"/>
                  <a:pt x="257" y="341"/>
                </a:cubicBezTo>
                <a:cubicBezTo>
                  <a:pt x="257" y="342"/>
                  <a:pt x="257" y="342"/>
                  <a:pt x="257" y="342"/>
                </a:cubicBezTo>
                <a:cubicBezTo>
                  <a:pt x="259" y="343"/>
                  <a:pt x="259" y="343"/>
                  <a:pt x="259" y="343"/>
                </a:cubicBezTo>
                <a:cubicBezTo>
                  <a:pt x="259" y="343"/>
                  <a:pt x="259" y="343"/>
                  <a:pt x="259" y="343"/>
                </a:cubicBezTo>
                <a:cubicBezTo>
                  <a:pt x="260" y="344"/>
                  <a:pt x="260" y="344"/>
                  <a:pt x="260" y="344"/>
                </a:cubicBezTo>
                <a:cubicBezTo>
                  <a:pt x="260" y="344"/>
                  <a:pt x="260" y="344"/>
                  <a:pt x="260" y="344"/>
                </a:cubicBezTo>
                <a:cubicBezTo>
                  <a:pt x="261" y="345"/>
                  <a:pt x="261" y="346"/>
                  <a:pt x="262" y="347"/>
                </a:cubicBezTo>
                <a:cubicBezTo>
                  <a:pt x="262" y="347"/>
                  <a:pt x="262" y="347"/>
                  <a:pt x="262" y="347"/>
                </a:cubicBezTo>
                <a:cubicBezTo>
                  <a:pt x="263" y="349"/>
                  <a:pt x="263" y="350"/>
                  <a:pt x="263" y="351"/>
                </a:cubicBezTo>
                <a:cubicBezTo>
                  <a:pt x="263" y="352"/>
                  <a:pt x="263" y="352"/>
                  <a:pt x="263" y="352"/>
                </a:cubicBezTo>
                <a:cubicBezTo>
                  <a:pt x="263" y="353"/>
                  <a:pt x="263" y="353"/>
                  <a:pt x="263" y="353"/>
                </a:cubicBezTo>
                <a:cubicBezTo>
                  <a:pt x="264" y="354"/>
                  <a:pt x="264" y="354"/>
                  <a:pt x="264" y="354"/>
                </a:cubicBezTo>
                <a:cubicBezTo>
                  <a:pt x="264" y="355"/>
                  <a:pt x="264" y="355"/>
                  <a:pt x="264" y="355"/>
                </a:cubicBezTo>
                <a:cubicBezTo>
                  <a:pt x="263" y="355"/>
                  <a:pt x="263" y="355"/>
                  <a:pt x="263" y="355"/>
                </a:cubicBezTo>
                <a:cubicBezTo>
                  <a:pt x="263" y="357"/>
                  <a:pt x="263" y="357"/>
                  <a:pt x="263" y="357"/>
                </a:cubicBezTo>
                <a:cubicBezTo>
                  <a:pt x="263" y="357"/>
                  <a:pt x="263" y="357"/>
                  <a:pt x="263" y="357"/>
                </a:cubicBezTo>
                <a:cubicBezTo>
                  <a:pt x="263" y="358"/>
                  <a:pt x="263" y="360"/>
                  <a:pt x="262" y="361"/>
                </a:cubicBezTo>
                <a:cubicBezTo>
                  <a:pt x="262" y="361"/>
                  <a:pt x="262" y="361"/>
                  <a:pt x="262" y="361"/>
                </a:cubicBezTo>
                <a:cubicBezTo>
                  <a:pt x="261" y="362"/>
                  <a:pt x="261" y="363"/>
                  <a:pt x="260" y="364"/>
                </a:cubicBezTo>
                <a:cubicBezTo>
                  <a:pt x="260" y="364"/>
                  <a:pt x="260" y="364"/>
                  <a:pt x="260" y="364"/>
                </a:cubicBezTo>
                <a:cubicBezTo>
                  <a:pt x="259" y="365"/>
                  <a:pt x="259" y="365"/>
                  <a:pt x="259" y="365"/>
                </a:cubicBezTo>
                <a:cubicBezTo>
                  <a:pt x="259" y="366"/>
                  <a:pt x="259" y="366"/>
                  <a:pt x="259" y="366"/>
                </a:cubicBezTo>
                <a:cubicBezTo>
                  <a:pt x="257" y="367"/>
                  <a:pt x="257" y="367"/>
                  <a:pt x="257" y="367"/>
                </a:cubicBezTo>
                <a:cubicBezTo>
                  <a:pt x="257" y="367"/>
                  <a:pt x="257" y="367"/>
                  <a:pt x="257" y="367"/>
                </a:cubicBezTo>
                <a:cubicBezTo>
                  <a:pt x="256" y="368"/>
                  <a:pt x="255" y="368"/>
                  <a:pt x="254" y="368"/>
                </a:cubicBezTo>
                <a:cubicBezTo>
                  <a:pt x="254" y="368"/>
                  <a:pt x="254" y="368"/>
                  <a:pt x="254" y="368"/>
                </a:cubicBezTo>
                <a:cubicBezTo>
                  <a:pt x="252" y="370"/>
                  <a:pt x="252" y="370"/>
                  <a:pt x="252" y="370"/>
                </a:cubicBezTo>
                <a:cubicBezTo>
                  <a:pt x="205" y="384"/>
                  <a:pt x="159" y="414"/>
                  <a:pt x="127" y="469"/>
                </a:cubicBezTo>
                <a:cubicBezTo>
                  <a:pt x="126" y="471"/>
                  <a:pt x="126" y="471"/>
                  <a:pt x="126" y="471"/>
                </a:cubicBezTo>
                <a:cubicBezTo>
                  <a:pt x="113" y="493"/>
                  <a:pt x="102" y="521"/>
                  <a:pt x="94" y="554"/>
                </a:cubicBezTo>
                <a:close/>
                <a:moveTo>
                  <a:pt x="133" y="189"/>
                </a:moveTo>
                <a:cubicBezTo>
                  <a:pt x="133" y="189"/>
                  <a:pt x="133" y="189"/>
                  <a:pt x="133" y="189"/>
                </a:cubicBezTo>
                <a:cubicBezTo>
                  <a:pt x="145" y="219"/>
                  <a:pt x="161" y="246"/>
                  <a:pt x="184" y="268"/>
                </a:cubicBezTo>
                <a:cubicBezTo>
                  <a:pt x="204" y="288"/>
                  <a:pt x="229" y="303"/>
                  <a:pt x="260" y="313"/>
                </a:cubicBezTo>
                <a:cubicBezTo>
                  <a:pt x="260" y="313"/>
                  <a:pt x="260" y="313"/>
                  <a:pt x="260" y="313"/>
                </a:cubicBezTo>
                <a:cubicBezTo>
                  <a:pt x="261" y="313"/>
                  <a:pt x="261" y="313"/>
                  <a:pt x="261" y="313"/>
                </a:cubicBezTo>
                <a:cubicBezTo>
                  <a:pt x="265" y="315"/>
                  <a:pt x="265" y="315"/>
                  <a:pt x="265" y="315"/>
                </a:cubicBezTo>
                <a:cubicBezTo>
                  <a:pt x="266" y="315"/>
                  <a:pt x="266" y="315"/>
                  <a:pt x="266" y="315"/>
                </a:cubicBezTo>
                <a:cubicBezTo>
                  <a:pt x="267" y="316"/>
                  <a:pt x="268" y="316"/>
                  <a:pt x="269" y="317"/>
                </a:cubicBezTo>
                <a:cubicBezTo>
                  <a:pt x="270" y="317"/>
                  <a:pt x="270" y="317"/>
                  <a:pt x="270" y="317"/>
                </a:cubicBezTo>
                <a:cubicBezTo>
                  <a:pt x="274" y="318"/>
                  <a:pt x="278" y="317"/>
                  <a:pt x="281" y="315"/>
                </a:cubicBezTo>
                <a:cubicBezTo>
                  <a:pt x="282" y="315"/>
                  <a:pt x="282" y="315"/>
                  <a:pt x="282" y="315"/>
                </a:cubicBezTo>
                <a:cubicBezTo>
                  <a:pt x="286" y="313"/>
                  <a:pt x="286" y="313"/>
                  <a:pt x="286" y="313"/>
                </a:cubicBezTo>
                <a:cubicBezTo>
                  <a:pt x="287" y="313"/>
                  <a:pt x="287" y="313"/>
                  <a:pt x="287" y="313"/>
                </a:cubicBezTo>
                <a:cubicBezTo>
                  <a:pt x="287" y="313"/>
                  <a:pt x="287" y="313"/>
                  <a:pt x="287" y="313"/>
                </a:cubicBezTo>
                <a:cubicBezTo>
                  <a:pt x="318" y="303"/>
                  <a:pt x="343" y="288"/>
                  <a:pt x="364" y="268"/>
                </a:cubicBezTo>
                <a:cubicBezTo>
                  <a:pt x="364" y="268"/>
                  <a:pt x="364" y="268"/>
                  <a:pt x="364" y="268"/>
                </a:cubicBezTo>
                <a:cubicBezTo>
                  <a:pt x="386" y="246"/>
                  <a:pt x="403" y="219"/>
                  <a:pt x="414" y="189"/>
                </a:cubicBezTo>
                <a:cubicBezTo>
                  <a:pt x="417" y="181"/>
                  <a:pt x="413" y="172"/>
                  <a:pt x="405" y="169"/>
                </a:cubicBezTo>
                <a:cubicBezTo>
                  <a:pt x="397" y="165"/>
                  <a:pt x="387" y="170"/>
                  <a:pt x="384" y="178"/>
                </a:cubicBezTo>
                <a:cubicBezTo>
                  <a:pt x="374" y="203"/>
                  <a:pt x="360" y="226"/>
                  <a:pt x="341" y="245"/>
                </a:cubicBezTo>
                <a:cubicBezTo>
                  <a:pt x="324" y="261"/>
                  <a:pt x="304" y="274"/>
                  <a:pt x="278" y="282"/>
                </a:cubicBezTo>
                <a:cubicBezTo>
                  <a:pt x="277" y="283"/>
                  <a:pt x="277" y="283"/>
                  <a:pt x="277" y="283"/>
                </a:cubicBezTo>
                <a:cubicBezTo>
                  <a:pt x="275" y="283"/>
                  <a:pt x="275" y="283"/>
                  <a:pt x="275" y="283"/>
                </a:cubicBezTo>
                <a:cubicBezTo>
                  <a:pt x="274" y="284"/>
                  <a:pt x="274" y="284"/>
                  <a:pt x="274" y="284"/>
                </a:cubicBezTo>
                <a:cubicBezTo>
                  <a:pt x="272" y="283"/>
                  <a:pt x="272" y="283"/>
                  <a:pt x="272" y="283"/>
                </a:cubicBezTo>
                <a:cubicBezTo>
                  <a:pt x="271" y="283"/>
                  <a:pt x="271" y="283"/>
                  <a:pt x="271" y="283"/>
                </a:cubicBezTo>
                <a:cubicBezTo>
                  <a:pt x="269" y="282"/>
                  <a:pt x="269" y="282"/>
                  <a:pt x="269" y="282"/>
                </a:cubicBezTo>
                <a:cubicBezTo>
                  <a:pt x="244" y="274"/>
                  <a:pt x="223" y="261"/>
                  <a:pt x="206" y="245"/>
                </a:cubicBezTo>
                <a:cubicBezTo>
                  <a:pt x="187" y="226"/>
                  <a:pt x="173" y="203"/>
                  <a:pt x="163" y="178"/>
                </a:cubicBezTo>
                <a:cubicBezTo>
                  <a:pt x="160" y="170"/>
                  <a:pt x="150" y="165"/>
                  <a:pt x="142" y="169"/>
                </a:cubicBezTo>
                <a:cubicBezTo>
                  <a:pt x="134" y="172"/>
                  <a:pt x="130" y="181"/>
                  <a:pt x="133" y="189"/>
                </a:cubicBezTo>
                <a:close/>
                <a:moveTo>
                  <a:pt x="277" y="283"/>
                </a:moveTo>
                <a:cubicBezTo>
                  <a:pt x="277" y="283"/>
                  <a:pt x="277" y="283"/>
                  <a:pt x="277" y="283"/>
                </a:cubicBezTo>
                <a:cubicBezTo>
                  <a:pt x="277" y="283"/>
                  <a:pt x="277" y="283"/>
                  <a:pt x="277" y="283"/>
                </a:cubicBezTo>
                <a:cubicBezTo>
                  <a:pt x="277" y="283"/>
                  <a:pt x="277" y="283"/>
                  <a:pt x="277" y="28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 name="原创设计师QQ598969553             _7"/>
          <p:cNvSpPr>
            <a:spLocks noEditPoints="1"/>
          </p:cNvSpPr>
          <p:nvPr/>
        </p:nvSpPr>
        <p:spPr bwMode="auto">
          <a:xfrm>
            <a:off x="2190875" y="8404544"/>
            <a:ext cx="601246" cy="612561"/>
          </a:xfrm>
          <a:custGeom>
            <a:avLst/>
            <a:gdLst>
              <a:gd name="T0" fmla="*/ 399 w 744"/>
              <a:gd name="T1" fmla="*/ 382 h 758"/>
              <a:gd name="T2" fmla="*/ 372 w 744"/>
              <a:gd name="T3" fmla="*/ 142 h 758"/>
              <a:gd name="T4" fmla="*/ 345 w 744"/>
              <a:gd name="T5" fmla="*/ 409 h 758"/>
              <a:gd name="T6" fmla="*/ 525 w 744"/>
              <a:gd name="T7" fmla="*/ 436 h 758"/>
              <a:gd name="T8" fmla="*/ 525 w 744"/>
              <a:gd name="T9" fmla="*/ 382 h 758"/>
              <a:gd name="T10" fmla="*/ 619 w 744"/>
              <a:gd name="T11" fmla="*/ 162 h 758"/>
              <a:gd name="T12" fmla="*/ 126 w 744"/>
              <a:gd name="T13" fmla="*/ 162 h 758"/>
              <a:gd name="T14" fmla="*/ 23 w 744"/>
              <a:gd name="T15" fmla="*/ 409 h 758"/>
              <a:gd name="T16" fmla="*/ 126 w 744"/>
              <a:gd name="T17" fmla="*/ 656 h 758"/>
              <a:gd name="T18" fmla="*/ 618 w 744"/>
              <a:gd name="T19" fmla="*/ 657 h 758"/>
              <a:gd name="T20" fmla="*/ 619 w 744"/>
              <a:gd name="T21" fmla="*/ 656 h 758"/>
              <a:gd name="T22" fmla="*/ 620 w 744"/>
              <a:gd name="T23" fmla="*/ 164 h 758"/>
              <a:gd name="T24" fmla="*/ 581 w 744"/>
              <a:gd name="T25" fmla="*/ 618 h 758"/>
              <a:gd name="T26" fmla="*/ 372 w 744"/>
              <a:gd name="T27" fmla="*/ 705 h 758"/>
              <a:gd name="T28" fmla="*/ 163 w 744"/>
              <a:gd name="T29" fmla="*/ 618 h 758"/>
              <a:gd name="T30" fmla="*/ 163 w 744"/>
              <a:gd name="T31" fmla="*/ 201 h 758"/>
              <a:gd name="T32" fmla="*/ 372 w 744"/>
              <a:gd name="T33" fmla="*/ 114 h 758"/>
              <a:gd name="T34" fmla="*/ 582 w 744"/>
              <a:gd name="T35" fmla="*/ 202 h 758"/>
              <a:gd name="T36" fmla="*/ 581 w 744"/>
              <a:gd name="T37" fmla="*/ 618 h 758"/>
              <a:gd name="T38" fmla="*/ 735 w 744"/>
              <a:gd name="T39" fmla="*/ 164 h 758"/>
              <a:gd name="T40" fmla="*/ 682 w 744"/>
              <a:gd name="T41" fmla="*/ 99 h 758"/>
              <a:gd name="T42" fmla="*/ 651 w 744"/>
              <a:gd name="T43" fmla="*/ 71 h 758"/>
              <a:gd name="T44" fmla="*/ 581 w 744"/>
              <a:gd name="T45" fmla="*/ 24 h 758"/>
              <a:gd name="T46" fmla="*/ 508 w 744"/>
              <a:gd name="T47" fmla="*/ 20 h 758"/>
              <a:gd name="T48" fmla="*/ 555 w 744"/>
              <a:gd name="T49" fmla="*/ 71 h 758"/>
              <a:gd name="T50" fmla="*/ 617 w 744"/>
              <a:gd name="T51" fmla="*/ 112 h 758"/>
              <a:gd name="T52" fmla="*/ 644 w 744"/>
              <a:gd name="T53" fmla="*/ 138 h 758"/>
              <a:gd name="T54" fmla="*/ 691 w 744"/>
              <a:gd name="T55" fmla="*/ 194 h 758"/>
              <a:gd name="T56" fmla="*/ 735 w 744"/>
              <a:gd name="T57" fmla="*/ 164 h 758"/>
              <a:gd name="T58" fmla="*/ 53 w 744"/>
              <a:gd name="T59" fmla="*/ 194 h 758"/>
              <a:gd name="T60" fmla="*/ 100 w 744"/>
              <a:gd name="T61" fmla="*/ 138 h 758"/>
              <a:gd name="T62" fmla="*/ 157 w 744"/>
              <a:gd name="T63" fmla="*/ 90 h 758"/>
              <a:gd name="T64" fmla="*/ 190 w 744"/>
              <a:gd name="T65" fmla="*/ 70 h 758"/>
              <a:gd name="T66" fmla="*/ 236 w 744"/>
              <a:gd name="T67" fmla="*/ 20 h 758"/>
              <a:gd name="T68" fmla="*/ 165 w 744"/>
              <a:gd name="T69" fmla="*/ 23 h 758"/>
              <a:gd name="T70" fmla="*/ 127 w 744"/>
              <a:gd name="T71" fmla="*/ 46 h 758"/>
              <a:gd name="T72" fmla="*/ 62 w 744"/>
              <a:gd name="T73" fmla="*/ 99 h 758"/>
              <a:gd name="T74" fmla="*/ 9 w 744"/>
              <a:gd name="T75" fmla="*/ 164 h 758"/>
              <a:gd name="T76" fmla="*/ 53 w 744"/>
              <a:gd name="T77" fmla="*/ 194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44" h="758">
                <a:moveTo>
                  <a:pt x="525" y="382"/>
                </a:moveTo>
                <a:cubicBezTo>
                  <a:pt x="399" y="382"/>
                  <a:pt x="399" y="382"/>
                  <a:pt x="399" y="382"/>
                </a:cubicBezTo>
                <a:cubicBezTo>
                  <a:pt x="399" y="169"/>
                  <a:pt x="399" y="169"/>
                  <a:pt x="399" y="169"/>
                </a:cubicBezTo>
                <a:cubicBezTo>
                  <a:pt x="399" y="154"/>
                  <a:pt x="387" y="142"/>
                  <a:pt x="372" y="142"/>
                </a:cubicBezTo>
                <a:cubicBezTo>
                  <a:pt x="357" y="142"/>
                  <a:pt x="345" y="154"/>
                  <a:pt x="345" y="169"/>
                </a:cubicBezTo>
                <a:cubicBezTo>
                  <a:pt x="345" y="409"/>
                  <a:pt x="345" y="409"/>
                  <a:pt x="345" y="409"/>
                </a:cubicBezTo>
                <a:cubicBezTo>
                  <a:pt x="345" y="424"/>
                  <a:pt x="357" y="436"/>
                  <a:pt x="372" y="436"/>
                </a:cubicBezTo>
                <a:cubicBezTo>
                  <a:pt x="525" y="436"/>
                  <a:pt x="525" y="436"/>
                  <a:pt x="525" y="436"/>
                </a:cubicBezTo>
                <a:cubicBezTo>
                  <a:pt x="539" y="436"/>
                  <a:pt x="551" y="424"/>
                  <a:pt x="551" y="409"/>
                </a:cubicBezTo>
                <a:cubicBezTo>
                  <a:pt x="551" y="394"/>
                  <a:pt x="539" y="382"/>
                  <a:pt x="525" y="382"/>
                </a:cubicBezTo>
                <a:close/>
                <a:moveTo>
                  <a:pt x="619" y="162"/>
                </a:moveTo>
                <a:cubicBezTo>
                  <a:pt x="619" y="162"/>
                  <a:pt x="619" y="162"/>
                  <a:pt x="619" y="162"/>
                </a:cubicBezTo>
                <a:cubicBezTo>
                  <a:pt x="556" y="100"/>
                  <a:pt x="469" y="60"/>
                  <a:pt x="372" y="60"/>
                </a:cubicBezTo>
                <a:cubicBezTo>
                  <a:pt x="276" y="60"/>
                  <a:pt x="189" y="99"/>
                  <a:pt x="126" y="162"/>
                </a:cubicBezTo>
                <a:cubicBezTo>
                  <a:pt x="125" y="163"/>
                  <a:pt x="125" y="163"/>
                  <a:pt x="125" y="163"/>
                </a:cubicBezTo>
                <a:cubicBezTo>
                  <a:pt x="62" y="226"/>
                  <a:pt x="23" y="313"/>
                  <a:pt x="23" y="409"/>
                </a:cubicBezTo>
                <a:cubicBezTo>
                  <a:pt x="23" y="506"/>
                  <a:pt x="62" y="593"/>
                  <a:pt x="125" y="656"/>
                </a:cubicBezTo>
                <a:cubicBezTo>
                  <a:pt x="126" y="656"/>
                  <a:pt x="126" y="656"/>
                  <a:pt x="126" y="656"/>
                </a:cubicBezTo>
                <a:cubicBezTo>
                  <a:pt x="188" y="719"/>
                  <a:pt x="276" y="758"/>
                  <a:pt x="372" y="758"/>
                </a:cubicBezTo>
                <a:cubicBezTo>
                  <a:pt x="468" y="758"/>
                  <a:pt x="555" y="719"/>
                  <a:pt x="618" y="657"/>
                </a:cubicBezTo>
                <a:cubicBezTo>
                  <a:pt x="619" y="656"/>
                  <a:pt x="619" y="656"/>
                  <a:pt x="619" y="656"/>
                </a:cubicBezTo>
                <a:cubicBezTo>
                  <a:pt x="619" y="656"/>
                  <a:pt x="619" y="656"/>
                  <a:pt x="619" y="656"/>
                </a:cubicBezTo>
                <a:cubicBezTo>
                  <a:pt x="682" y="593"/>
                  <a:pt x="721" y="506"/>
                  <a:pt x="721" y="409"/>
                </a:cubicBezTo>
                <a:cubicBezTo>
                  <a:pt x="721" y="314"/>
                  <a:pt x="683" y="227"/>
                  <a:pt x="620" y="164"/>
                </a:cubicBezTo>
                <a:cubicBezTo>
                  <a:pt x="619" y="162"/>
                  <a:pt x="619" y="162"/>
                  <a:pt x="619" y="162"/>
                </a:cubicBezTo>
                <a:close/>
                <a:moveTo>
                  <a:pt x="581" y="618"/>
                </a:moveTo>
                <a:cubicBezTo>
                  <a:pt x="581" y="618"/>
                  <a:pt x="581" y="618"/>
                  <a:pt x="581" y="618"/>
                </a:cubicBezTo>
                <a:cubicBezTo>
                  <a:pt x="528" y="671"/>
                  <a:pt x="454" y="705"/>
                  <a:pt x="372" y="705"/>
                </a:cubicBezTo>
                <a:cubicBezTo>
                  <a:pt x="291" y="705"/>
                  <a:pt x="217" y="672"/>
                  <a:pt x="163" y="619"/>
                </a:cubicBezTo>
                <a:cubicBezTo>
                  <a:pt x="163" y="618"/>
                  <a:pt x="163" y="618"/>
                  <a:pt x="163" y="618"/>
                </a:cubicBezTo>
                <a:cubicBezTo>
                  <a:pt x="110" y="565"/>
                  <a:pt x="77" y="491"/>
                  <a:pt x="77" y="409"/>
                </a:cubicBezTo>
                <a:cubicBezTo>
                  <a:pt x="77" y="328"/>
                  <a:pt x="110" y="254"/>
                  <a:pt x="163" y="201"/>
                </a:cubicBezTo>
                <a:cubicBezTo>
                  <a:pt x="163" y="201"/>
                  <a:pt x="163" y="201"/>
                  <a:pt x="163" y="201"/>
                </a:cubicBezTo>
                <a:cubicBezTo>
                  <a:pt x="217" y="147"/>
                  <a:pt x="291" y="114"/>
                  <a:pt x="372" y="114"/>
                </a:cubicBezTo>
                <a:cubicBezTo>
                  <a:pt x="454" y="114"/>
                  <a:pt x="528" y="147"/>
                  <a:pt x="581" y="201"/>
                </a:cubicBezTo>
                <a:cubicBezTo>
                  <a:pt x="582" y="202"/>
                  <a:pt x="582" y="202"/>
                  <a:pt x="582" y="202"/>
                </a:cubicBezTo>
                <a:cubicBezTo>
                  <a:pt x="635" y="255"/>
                  <a:pt x="667" y="329"/>
                  <a:pt x="667" y="409"/>
                </a:cubicBezTo>
                <a:cubicBezTo>
                  <a:pt x="667" y="491"/>
                  <a:pt x="634" y="565"/>
                  <a:pt x="581" y="618"/>
                </a:cubicBezTo>
                <a:close/>
                <a:moveTo>
                  <a:pt x="735" y="164"/>
                </a:moveTo>
                <a:cubicBezTo>
                  <a:pt x="735" y="164"/>
                  <a:pt x="735" y="164"/>
                  <a:pt x="735" y="164"/>
                </a:cubicBezTo>
                <a:cubicBezTo>
                  <a:pt x="728" y="153"/>
                  <a:pt x="719" y="142"/>
                  <a:pt x="710" y="130"/>
                </a:cubicBezTo>
                <a:cubicBezTo>
                  <a:pt x="701" y="119"/>
                  <a:pt x="691" y="109"/>
                  <a:pt x="682" y="99"/>
                </a:cubicBezTo>
                <a:cubicBezTo>
                  <a:pt x="672" y="90"/>
                  <a:pt x="662" y="80"/>
                  <a:pt x="651" y="71"/>
                </a:cubicBezTo>
                <a:cubicBezTo>
                  <a:pt x="651" y="71"/>
                  <a:pt x="651" y="71"/>
                  <a:pt x="651" y="71"/>
                </a:cubicBezTo>
                <a:cubicBezTo>
                  <a:pt x="639" y="62"/>
                  <a:pt x="629" y="53"/>
                  <a:pt x="617" y="46"/>
                </a:cubicBezTo>
                <a:cubicBezTo>
                  <a:pt x="605" y="38"/>
                  <a:pt x="593" y="30"/>
                  <a:pt x="581" y="24"/>
                </a:cubicBezTo>
                <a:cubicBezTo>
                  <a:pt x="569" y="18"/>
                  <a:pt x="556" y="11"/>
                  <a:pt x="543" y="5"/>
                </a:cubicBezTo>
                <a:cubicBezTo>
                  <a:pt x="529" y="0"/>
                  <a:pt x="513" y="6"/>
                  <a:pt x="508" y="20"/>
                </a:cubicBezTo>
                <a:cubicBezTo>
                  <a:pt x="502" y="33"/>
                  <a:pt x="508" y="49"/>
                  <a:pt x="522" y="55"/>
                </a:cubicBezTo>
                <a:cubicBezTo>
                  <a:pt x="533" y="60"/>
                  <a:pt x="544" y="65"/>
                  <a:pt x="555" y="71"/>
                </a:cubicBezTo>
                <a:cubicBezTo>
                  <a:pt x="566" y="77"/>
                  <a:pt x="577" y="84"/>
                  <a:pt x="587" y="90"/>
                </a:cubicBezTo>
                <a:cubicBezTo>
                  <a:pt x="598" y="97"/>
                  <a:pt x="607" y="105"/>
                  <a:pt x="617" y="112"/>
                </a:cubicBezTo>
                <a:cubicBezTo>
                  <a:pt x="617" y="113"/>
                  <a:pt x="617" y="113"/>
                  <a:pt x="617" y="113"/>
                </a:cubicBezTo>
                <a:cubicBezTo>
                  <a:pt x="626" y="120"/>
                  <a:pt x="635" y="129"/>
                  <a:pt x="644" y="138"/>
                </a:cubicBezTo>
                <a:cubicBezTo>
                  <a:pt x="653" y="147"/>
                  <a:pt x="662" y="156"/>
                  <a:pt x="669" y="165"/>
                </a:cubicBezTo>
                <a:cubicBezTo>
                  <a:pt x="676" y="174"/>
                  <a:pt x="684" y="184"/>
                  <a:pt x="691" y="194"/>
                </a:cubicBezTo>
                <a:cubicBezTo>
                  <a:pt x="699" y="207"/>
                  <a:pt x="716" y="210"/>
                  <a:pt x="728" y="202"/>
                </a:cubicBezTo>
                <a:cubicBezTo>
                  <a:pt x="740" y="193"/>
                  <a:pt x="744" y="177"/>
                  <a:pt x="735" y="164"/>
                </a:cubicBezTo>
                <a:close/>
                <a:moveTo>
                  <a:pt x="53" y="194"/>
                </a:moveTo>
                <a:cubicBezTo>
                  <a:pt x="53" y="194"/>
                  <a:pt x="53" y="194"/>
                  <a:pt x="53" y="194"/>
                </a:cubicBezTo>
                <a:cubicBezTo>
                  <a:pt x="60" y="184"/>
                  <a:pt x="67" y="174"/>
                  <a:pt x="75" y="165"/>
                </a:cubicBezTo>
                <a:cubicBezTo>
                  <a:pt x="82" y="156"/>
                  <a:pt x="91" y="147"/>
                  <a:pt x="100" y="138"/>
                </a:cubicBezTo>
                <a:cubicBezTo>
                  <a:pt x="109" y="129"/>
                  <a:pt x="118" y="120"/>
                  <a:pt x="127" y="113"/>
                </a:cubicBezTo>
                <a:cubicBezTo>
                  <a:pt x="136" y="105"/>
                  <a:pt x="146" y="97"/>
                  <a:pt x="157" y="90"/>
                </a:cubicBezTo>
                <a:cubicBezTo>
                  <a:pt x="168" y="83"/>
                  <a:pt x="178" y="77"/>
                  <a:pt x="189" y="71"/>
                </a:cubicBezTo>
                <a:cubicBezTo>
                  <a:pt x="190" y="70"/>
                  <a:pt x="190" y="70"/>
                  <a:pt x="190" y="70"/>
                </a:cubicBezTo>
                <a:cubicBezTo>
                  <a:pt x="201" y="64"/>
                  <a:pt x="212" y="60"/>
                  <a:pt x="222" y="55"/>
                </a:cubicBezTo>
                <a:cubicBezTo>
                  <a:pt x="236" y="49"/>
                  <a:pt x="242" y="33"/>
                  <a:pt x="236" y="20"/>
                </a:cubicBezTo>
                <a:cubicBezTo>
                  <a:pt x="231" y="6"/>
                  <a:pt x="215" y="0"/>
                  <a:pt x="201" y="5"/>
                </a:cubicBezTo>
                <a:cubicBezTo>
                  <a:pt x="189" y="11"/>
                  <a:pt x="177" y="17"/>
                  <a:pt x="165" y="23"/>
                </a:cubicBezTo>
                <a:cubicBezTo>
                  <a:pt x="164" y="24"/>
                  <a:pt x="164" y="24"/>
                  <a:pt x="164" y="24"/>
                </a:cubicBezTo>
                <a:cubicBezTo>
                  <a:pt x="151" y="31"/>
                  <a:pt x="139" y="38"/>
                  <a:pt x="127" y="46"/>
                </a:cubicBezTo>
                <a:cubicBezTo>
                  <a:pt x="116" y="53"/>
                  <a:pt x="104" y="62"/>
                  <a:pt x="93" y="71"/>
                </a:cubicBezTo>
                <a:cubicBezTo>
                  <a:pt x="82" y="80"/>
                  <a:pt x="72" y="90"/>
                  <a:pt x="62" y="99"/>
                </a:cubicBezTo>
                <a:cubicBezTo>
                  <a:pt x="53" y="109"/>
                  <a:pt x="43" y="119"/>
                  <a:pt x="34" y="131"/>
                </a:cubicBezTo>
                <a:cubicBezTo>
                  <a:pt x="25" y="142"/>
                  <a:pt x="16" y="153"/>
                  <a:pt x="9" y="164"/>
                </a:cubicBezTo>
                <a:cubicBezTo>
                  <a:pt x="0" y="177"/>
                  <a:pt x="4" y="193"/>
                  <a:pt x="16" y="202"/>
                </a:cubicBezTo>
                <a:cubicBezTo>
                  <a:pt x="28" y="210"/>
                  <a:pt x="45" y="207"/>
                  <a:pt x="53" y="19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 name="原创设计师QQ598969553             _8"/>
          <p:cNvSpPr>
            <a:spLocks noEditPoints="1"/>
          </p:cNvSpPr>
          <p:nvPr/>
        </p:nvSpPr>
        <p:spPr bwMode="auto">
          <a:xfrm>
            <a:off x="11598662" y="5216192"/>
            <a:ext cx="564073" cy="564477"/>
          </a:xfrm>
          <a:custGeom>
            <a:avLst/>
            <a:gdLst>
              <a:gd name="T0" fmla="*/ 567 w 698"/>
              <a:gd name="T1" fmla="*/ 274 h 698"/>
              <a:gd name="T2" fmla="*/ 489 w 698"/>
              <a:gd name="T3" fmla="*/ 307 h 698"/>
              <a:gd name="T4" fmla="*/ 535 w 698"/>
              <a:gd name="T5" fmla="*/ 293 h 698"/>
              <a:gd name="T6" fmla="*/ 535 w 698"/>
              <a:gd name="T7" fmla="*/ 320 h 698"/>
              <a:gd name="T8" fmla="*/ 379 w 698"/>
              <a:gd name="T9" fmla="*/ 339 h 698"/>
              <a:gd name="T10" fmla="*/ 443 w 698"/>
              <a:gd name="T11" fmla="*/ 274 h 698"/>
              <a:gd name="T12" fmla="*/ 401 w 698"/>
              <a:gd name="T13" fmla="*/ 297 h 698"/>
              <a:gd name="T14" fmla="*/ 421 w 698"/>
              <a:gd name="T15" fmla="*/ 297 h 698"/>
              <a:gd name="T16" fmla="*/ 397 w 698"/>
              <a:gd name="T17" fmla="*/ 307 h 698"/>
              <a:gd name="T18" fmla="*/ 443 w 698"/>
              <a:gd name="T19" fmla="*/ 461 h 698"/>
              <a:gd name="T20" fmla="*/ 411 w 698"/>
              <a:gd name="T21" fmla="*/ 382 h 698"/>
              <a:gd name="T22" fmla="*/ 379 w 698"/>
              <a:gd name="T23" fmla="*/ 461 h 698"/>
              <a:gd name="T24" fmla="*/ 421 w 698"/>
              <a:gd name="T25" fmla="*/ 418 h 698"/>
              <a:gd name="T26" fmla="*/ 411 w 698"/>
              <a:gd name="T27" fmla="*/ 441 h 698"/>
              <a:gd name="T28" fmla="*/ 379 w 698"/>
              <a:gd name="T29" fmla="*/ 582 h 698"/>
              <a:gd name="T30" fmla="*/ 457 w 698"/>
              <a:gd name="T31" fmla="*/ 550 h 698"/>
              <a:gd name="T32" fmla="*/ 365 w 698"/>
              <a:gd name="T33" fmla="*/ 550 h 698"/>
              <a:gd name="T34" fmla="*/ 411 w 698"/>
              <a:gd name="T35" fmla="*/ 536 h 698"/>
              <a:gd name="T36" fmla="*/ 421 w 698"/>
              <a:gd name="T37" fmla="*/ 559 h 698"/>
              <a:gd name="T38" fmla="*/ 401 w 698"/>
              <a:gd name="T39" fmla="*/ 540 h 698"/>
              <a:gd name="T40" fmla="*/ 196 w 698"/>
              <a:gd name="T41" fmla="*/ 460 h 698"/>
              <a:gd name="T42" fmla="*/ 131 w 698"/>
              <a:gd name="T43" fmla="*/ 396 h 698"/>
              <a:gd name="T44" fmla="*/ 154 w 698"/>
              <a:gd name="T45" fmla="*/ 419 h 698"/>
              <a:gd name="T46" fmla="*/ 173 w 698"/>
              <a:gd name="T47" fmla="*/ 419 h 698"/>
              <a:gd name="T48" fmla="*/ 154 w 698"/>
              <a:gd name="T49" fmla="*/ 438 h 698"/>
              <a:gd name="T50" fmla="*/ 131 w 698"/>
              <a:gd name="T51" fmla="*/ 582 h 698"/>
              <a:gd name="T52" fmla="*/ 196 w 698"/>
              <a:gd name="T53" fmla="*/ 517 h 698"/>
              <a:gd name="T54" fmla="*/ 118 w 698"/>
              <a:gd name="T55" fmla="*/ 550 h 698"/>
              <a:gd name="T56" fmla="*/ 154 w 698"/>
              <a:gd name="T57" fmla="*/ 540 h 698"/>
              <a:gd name="T58" fmla="*/ 173 w 698"/>
              <a:gd name="T59" fmla="*/ 559 h 698"/>
              <a:gd name="T60" fmla="*/ 150 w 698"/>
              <a:gd name="T61" fmla="*/ 550 h 698"/>
              <a:gd name="T62" fmla="*/ 319 w 698"/>
              <a:gd name="T63" fmla="*/ 339 h 698"/>
              <a:gd name="T64" fmla="*/ 255 w 698"/>
              <a:gd name="T65" fmla="*/ 274 h 698"/>
              <a:gd name="T66" fmla="*/ 278 w 698"/>
              <a:gd name="T67" fmla="*/ 297 h 698"/>
              <a:gd name="T68" fmla="*/ 301 w 698"/>
              <a:gd name="T69" fmla="*/ 307 h 698"/>
              <a:gd name="T70" fmla="*/ 278 w 698"/>
              <a:gd name="T71" fmla="*/ 297 h 698"/>
              <a:gd name="T72" fmla="*/ 0 w 698"/>
              <a:gd name="T73" fmla="*/ 670 h 698"/>
              <a:gd name="T74" fmla="*/ 671 w 698"/>
              <a:gd name="T75" fmla="*/ 0 h 698"/>
              <a:gd name="T76" fmla="*/ 644 w 698"/>
              <a:gd name="T77" fmla="*/ 210 h 698"/>
              <a:gd name="T78" fmla="*/ 54 w 698"/>
              <a:gd name="T79" fmla="*/ 53 h 698"/>
              <a:gd name="T80" fmla="*/ 160 w 698"/>
              <a:gd name="T81" fmla="*/ 53 h 698"/>
              <a:gd name="T82" fmla="*/ 304 w 698"/>
              <a:gd name="T83" fmla="*/ 53 h 698"/>
              <a:gd name="T84" fmla="*/ 448 w 698"/>
              <a:gd name="T85" fmla="*/ 53 h 698"/>
              <a:gd name="T86" fmla="*/ 592 w 698"/>
              <a:gd name="T87" fmla="*/ 53 h 698"/>
              <a:gd name="T88" fmla="*/ 287 w 698"/>
              <a:gd name="T89" fmla="*/ 595 h 698"/>
              <a:gd name="T90" fmla="*/ 255 w 698"/>
              <a:gd name="T91" fmla="*/ 517 h 698"/>
              <a:gd name="T92" fmla="*/ 278 w 698"/>
              <a:gd name="T93" fmla="*/ 540 h 698"/>
              <a:gd name="T94" fmla="*/ 297 w 698"/>
              <a:gd name="T95" fmla="*/ 540 h 698"/>
              <a:gd name="T96" fmla="*/ 278 w 698"/>
              <a:gd name="T97" fmla="*/ 559 h 698"/>
              <a:gd name="T98" fmla="*/ 255 w 698"/>
              <a:gd name="T99" fmla="*/ 461 h 698"/>
              <a:gd name="T100" fmla="*/ 319 w 698"/>
              <a:gd name="T101" fmla="*/ 396 h 698"/>
              <a:gd name="T102" fmla="*/ 241 w 698"/>
              <a:gd name="T103" fmla="*/ 428 h 698"/>
              <a:gd name="T104" fmla="*/ 278 w 698"/>
              <a:gd name="T105" fmla="*/ 418 h 698"/>
              <a:gd name="T106" fmla="*/ 297 w 698"/>
              <a:gd name="T107" fmla="*/ 438 h 698"/>
              <a:gd name="T108" fmla="*/ 273 w 698"/>
              <a:gd name="T109" fmla="*/ 428 h 698"/>
              <a:gd name="T110" fmla="*/ 567 w 698"/>
              <a:gd name="T111" fmla="*/ 461 h 698"/>
              <a:gd name="T112" fmla="*/ 535 w 698"/>
              <a:gd name="T113" fmla="*/ 382 h 698"/>
              <a:gd name="T114" fmla="*/ 503 w 698"/>
              <a:gd name="T115" fmla="*/ 461 h 698"/>
              <a:gd name="T116" fmla="*/ 544 w 698"/>
              <a:gd name="T117" fmla="*/ 418 h 698"/>
              <a:gd name="T118" fmla="*/ 535 w 698"/>
              <a:gd name="T119" fmla="*/ 441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8" h="698">
                <a:moveTo>
                  <a:pt x="503" y="339"/>
                </a:moveTo>
                <a:cubicBezTo>
                  <a:pt x="511" y="347"/>
                  <a:pt x="522" y="352"/>
                  <a:pt x="535" y="352"/>
                </a:cubicBezTo>
                <a:cubicBezTo>
                  <a:pt x="547" y="352"/>
                  <a:pt x="559" y="347"/>
                  <a:pt x="567" y="339"/>
                </a:cubicBezTo>
                <a:cubicBezTo>
                  <a:pt x="575" y="331"/>
                  <a:pt x="581" y="319"/>
                  <a:pt x="581" y="307"/>
                </a:cubicBezTo>
                <a:cubicBezTo>
                  <a:pt x="581" y="294"/>
                  <a:pt x="575" y="283"/>
                  <a:pt x="567" y="274"/>
                </a:cubicBezTo>
                <a:cubicBezTo>
                  <a:pt x="567" y="274"/>
                  <a:pt x="567" y="274"/>
                  <a:pt x="567" y="274"/>
                </a:cubicBezTo>
                <a:cubicBezTo>
                  <a:pt x="559" y="266"/>
                  <a:pt x="547" y="261"/>
                  <a:pt x="535" y="261"/>
                </a:cubicBezTo>
                <a:cubicBezTo>
                  <a:pt x="523" y="261"/>
                  <a:pt x="511" y="266"/>
                  <a:pt x="503" y="274"/>
                </a:cubicBezTo>
                <a:cubicBezTo>
                  <a:pt x="503" y="274"/>
                  <a:pt x="503" y="274"/>
                  <a:pt x="503" y="274"/>
                </a:cubicBezTo>
                <a:cubicBezTo>
                  <a:pt x="494" y="283"/>
                  <a:pt x="489" y="294"/>
                  <a:pt x="489" y="307"/>
                </a:cubicBezTo>
                <a:cubicBezTo>
                  <a:pt x="489" y="319"/>
                  <a:pt x="494" y="330"/>
                  <a:pt x="503" y="339"/>
                </a:cubicBezTo>
                <a:close/>
                <a:moveTo>
                  <a:pt x="525" y="297"/>
                </a:moveTo>
                <a:cubicBezTo>
                  <a:pt x="525" y="297"/>
                  <a:pt x="525" y="297"/>
                  <a:pt x="525" y="297"/>
                </a:cubicBezTo>
                <a:cubicBezTo>
                  <a:pt x="525" y="297"/>
                  <a:pt x="525" y="297"/>
                  <a:pt x="525" y="297"/>
                </a:cubicBezTo>
                <a:cubicBezTo>
                  <a:pt x="528" y="295"/>
                  <a:pt x="531" y="293"/>
                  <a:pt x="535" y="293"/>
                </a:cubicBezTo>
                <a:cubicBezTo>
                  <a:pt x="539" y="293"/>
                  <a:pt x="542" y="295"/>
                  <a:pt x="544" y="297"/>
                </a:cubicBezTo>
                <a:cubicBezTo>
                  <a:pt x="544" y="297"/>
                  <a:pt x="544" y="297"/>
                  <a:pt x="544" y="297"/>
                </a:cubicBezTo>
                <a:cubicBezTo>
                  <a:pt x="547" y="299"/>
                  <a:pt x="548" y="303"/>
                  <a:pt x="548" y="307"/>
                </a:cubicBezTo>
                <a:cubicBezTo>
                  <a:pt x="548" y="310"/>
                  <a:pt x="547" y="313"/>
                  <a:pt x="544" y="316"/>
                </a:cubicBezTo>
                <a:cubicBezTo>
                  <a:pt x="542" y="318"/>
                  <a:pt x="539" y="320"/>
                  <a:pt x="535" y="320"/>
                </a:cubicBezTo>
                <a:cubicBezTo>
                  <a:pt x="531" y="320"/>
                  <a:pt x="528" y="318"/>
                  <a:pt x="525" y="316"/>
                </a:cubicBezTo>
                <a:cubicBezTo>
                  <a:pt x="523" y="314"/>
                  <a:pt x="521" y="310"/>
                  <a:pt x="521" y="307"/>
                </a:cubicBezTo>
                <a:cubicBezTo>
                  <a:pt x="521" y="303"/>
                  <a:pt x="523" y="299"/>
                  <a:pt x="525" y="297"/>
                </a:cubicBezTo>
                <a:close/>
                <a:moveTo>
                  <a:pt x="379" y="339"/>
                </a:moveTo>
                <a:cubicBezTo>
                  <a:pt x="379" y="339"/>
                  <a:pt x="379" y="339"/>
                  <a:pt x="379" y="339"/>
                </a:cubicBezTo>
                <a:cubicBezTo>
                  <a:pt x="387" y="347"/>
                  <a:pt x="398" y="352"/>
                  <a:pt x="411" y="352"/>
                </a:cubicBezTo>
                <a:cubicBezTo>
                  <a:pt x="424" y="352"/>
                  <a:pt x="435" y="347"/>
                  <a:pt x="443" y="339"/>
                </a:cubicBezTo>
                <a:cubicBezTo>
                  <a:pt x="452" y="331"/>
                  <a:pt x="457" y="319"/>
                  <a:pt x="457" y="307"/>
                </a:cubicBezTo>
                <a:cubicBezTo>
                  <a:pt x="457" y="294"/>
                  <a:pt x="452" y="283"/>
                  <a:pt x="443" y="274"/>
                </a:cubicBezTo>
                <a:cubicBezTo>
                  <a:pt x="443" y="274"/>
                  <a:pt x="443" y="274"/>
                  <a:pt x="443" y="274"/>
                </a:cubicBezTo>
                <a:cubicBezTo>
                  <a:pt x="435" y="266"/>
                  <a:pt x="424" y="261"/>
                  <a:pt x="411" y="261"/>
                </a:cubicBezTo>
                <a:cubicBezTo>
                  <a:pt x="398" y="261"/>
                  <a:pt x="387" y="266"/>
                  <a:pt x="379" y="274"/>
                </a:cubicBezTo>
                <a:cubicBezTo>
                  <a:pt x="370" y="283"/>
                  <a:pt x="365" y="294"/>
                  <a:pt x="365" y="307"/>
                </a:cubicBezTo>
                <a:cubicBezTo>
                  <a:pt x="365" y="319"/>
                  <a:pt x="370" y="330"/>
                  <a:pt x="379" y="339"/>
                </a:cubicBezTo>
                <a:close/>
                <a:moveTo>
                  <a:pt x="401" y="297"/>
                </a:moveTo>
                <a:cubicBezTo>
                  <a:pt x="401" y="297"/>
                  <a:pt x="401" y="297"/>
                  <a:pt x="401" y="297"/>
                </a:cubicBezTo>
                <a:cubicBezTo>
                  <a:pt x="401" y="297"/>
                  <a:pt x="401" y="297"/>
                  <a:pt x="401" y="297"/>
                </a:cubicBezTo>
                <a:cubicBezTo>
                  <a:pt x="404" y="295"/>
                  <a:pt x="407" y="293"/>
                  <a:pt x="411" y="293"/>
                </a:cubicBezTo>
                <a:cubicBezTo>
                  <a:pt x="415" y="293"/>
                  <a:pt x="418" y="295"/>
                  <a:pt x="421" y="297"/>
                </a:cubicBezTo>
                <a:cubicBezTo>
                  <a:pt x="421" y="297"/>
                  <a:pt x="421" y="297"/>
                  <a:pt x="421" y="297"/>
                </a:cubicBezTo>
                <a:cubicBezTo>
                  <a:pt x="423" y="299"/>
                  <a:pt x="425" y="303"/>
                  <a:pt x="425" y="307"/>
                </a:cubicBezTo>
                <a:cubicBezTo>
                  <a:pt x="425" y="310"/>
                  <a:pt x="423" y="313"/>
                  <a:pt x="421" y="316"/>
                </a:cubicBezTo>
                <a:cubicBezTo>
                  <a:pt x="418" y="318"/>
                  <a:pt x="415" y="320"/>
                  <a:pt x="411" y="320"/>
                </a:cubicBezTo>
                <a:cubicBezTo>
                  <a:pt x="407" y="320"/>
                  <a:pt x="404" y="318"/>
                  <a:pt x="401" y="316"/>
                </a:cubicBezTo>
                <a:cubicBezTo>
                  <a:pt x="399" y="314"/>
                  <a:pt x="397" y="310"/>
                  <a:pt x="397" y="307"/>
                </a:cubicBezTo>
                <a:cubicBezTo>
                  <a:pt x="397" y="303"/>
                  <a:pt x="399" y="299"/>
                  <a:pt x="401" y="297"/>
                </a:cubicBezTo>
                <a:close/>
                <a:moveTo>
                  <a:pt x="379" y="461"/>
                </a:moveTo>
                <a:cubicBezTo>
                  <a:pt x="379" y="461"/>
                  <a:pt x="379" y="461"/>
                  <a:pt x="379" y="461"/>
                </a:cubicBezTo>
                <a:cubicBezTo>
                  <a:pt x="387" y="469"/>
                  <a:pt x="398" y="474"/>
                  <a:pt x="411" y="474"/>
                </a:cubicBezTo>
                <a:cubicBezTo>
                  <a:pt x="424" y="474"/>
                  <a:pt x="435" y="469"/>
                  <a:pt x="443" y="461"/>
                </a:cubicBezTo>
                <a:cubicBezTo>
                  <a:pt x="443" y="460"/>
                  <a:pt x="443" y="460"/>
                  <a:pt x="443" y="460"/>
                </a:cubicBezTo>
                <a:cubicBezTo>
                  <a:pt x="452" y="452"/>
                  <a:pt x="457" y="441"/>
                  <a:pt x="457" y="428"/>
                </a:cubicBezTo>
                <a:cubicBezTo>
                  <a:pt x="457" y="416"/>
                  <a:pt x="452" y="404"/>
                  <a:pt x="443" y="396"/>
                </a:cubicBezTo>
                <a:cubicBezTo>
                  <a:pt x="443" y="396"/>
                  <a:pt x="443" y="396"/>
                  <a:pt x="443" y="396"/>
                </a:cubicBezTo>
                <a:cubicBezTo>
                  <a:pt x="435" y="388"/>
                  <a:pt x="424" y="382"/>
                  <a:pt x="411" y="382"/>
                </a:cubicBezTo>
                <a:cubicBezTo>
                  <a:pt x="398" y="382"/>
                  <a:pt x="387" y="388"/>
                  <a:pt x="379" y="396"/>
                </a:cubicBezTo>
                <a:cubicBezTo>
                  <a:pt x="379" y="396"/>
                  <a:pt x="379" y="396"/>
                  <a:pt x="379" y="396"/>
                </a:cubicBezTo>
                <a:cubicBezTo>
                  <a:pt x="370" y="404"/>
                  <a:pt x="365" y="416"/>
                  <a:pt x="365" y="428"/>
                </a:cubicBezTo>
                <a:cubicBezTo>
                  <a:pt x="365" y="441"/>
                  <a:pt x="370" y="452"/>
                  <a:pt x="379" y="460"/>
                </a:cubicBezTo>
                <a:cubicBezTo>
                  <a:pt x="379" y="461"/>
                  <a:pt x="379" y="461"/>
                  <a:pt x="379" y="461"/>
                </a:cubicBezTo>
                <a:close/>
                <a:moveTo>
                  <a:pt x="401" y="419"/>
                </a:moveTo>
                <a:cubicBezTo>
                  <a:pt x="401" y="419"/>
                  <a:pt x="401" y="419"/>
                  <a:pt x="401" y="419"/>
                </a:cubicBezTo>
                <a:cubicBezTo>
                  <a:pt x="401" y="418"/>
                  <a:pt x="401" y="418"/>
                  <a:pt x="401" y="418"/>
                </a:cubicBezTo>
                <a:cubicBezTo>
                  <a:pt x="404" y="416"/>
                  <a:pt x="407" y="414"/>
                  <a:pt x="411" y="414"/>
                </a:cubicBezTo>
                <a:cubicBezTo>
                  <a:pt x="415" y="414"/>
                  <a:pt x="418" y="416"/>
                  <a:pt x="421" y="418"/>
                </a:cubicBezTo>
                <a:cubicBezTo>
                  <a:pt x="421" y="419"/>
                  <a:pt x="421" y="419"/>
                  <a:pt x="421" y="419"/>
                </a:cubicBezTo>
                <a:cubicBezTo>
                  <a:pt x="423" y="421"/>
                  <a:pt x="425" y="424"/>
                  <a:pt x="425" y="428"/>
                </a:cubicBezTo>
                <a:cubicBezTo>
                  <a:pt x="425" y="432"/>
                  <a:pt x="423" y="435"/>
                  <a:pt x="421" y="438"/>
                </a:cubicBezTo>
                <a:cubicBezTo>
                  <a:pt x="421" y="438"/>
                  <a:pt x="421" y="438"/>
                  <a:pt x="421" y="438"/>
                </a:cubicBezTo>
                <a:cubicBezTo>
                  <a:pt x="418" y="440"/>
                  <a:pt x="415" y="441"/>
                  <a:pt x="411" y="441"/>
                </a:cubicBezTo>
                <a:cubicBezTo>
                  <a:pt x="407" y="441"/>
                  <a:pt x="404" y="440"/>
                  <a:pt x="401" y="438"/>
                </a:cubicBezTo>
                <a:cubicBezTo>
                  <a:pt x="401" y="438"/>
                  <a:pt x="401" y="438"/>
                  <a:pt x="401" y="438"/>
                </a:cubicBezTo>
                <a:cubicBezTo>
                  <a:pt x="399" y="435"/>
                  <a:pt x="397" y="432"/>
                  <a:pt x="397" y="428"/>
                </a:cubicBezTo>
                <a:cubicBezTo>
                  <a:pt x="397" y="424"/>
                  <a:pt x="399" y="421"/>
                  <a:pt x="401" y="419"/>
                </a:cubicBezTo>
                <a:close/>
                <a:moveTo>
                  <a:pt x="379" y="582"/>
                </a:moveTo>
                <a:cubicBezTo>
                  <a:pt x="379" y="582"/>
                  <a:pt x="379" y="582"/>
                  <a:pt x="379" y="582"/>
                </a:cubicBezTo>
                <a:cubicBezTo>
                  <a:pt x="387" y="590"/>
                  <a:pt x="398" y="595"/>
                  <a:pt x="411" y="595"/>
                </a:cubicBezTo>
                <a:cubicBezTo>
                  <a:pt x="424" y="595"/>
                  <a:pt x="435" y="590"/>
                  <a:pt x="443" y="582"/>
                </a:cubicBezTo>
                <a:cubicBezTo>
                  <a:pt x="443" y="582"/>
                  <a:pt x="443" y="582"/>
                  <a:pt x="443" y="582"/>
                </a:cubicBezTo>
                <a:cubicBezTo>
                  <a:pt x="452" y="574"/>
                  <a:pt x="457" y="562"/>
                  <a:pt x="457" y="550"/>
                </a:cubicBezTo>
                <a:cubicBezTo>
                  <a:pt x="457" y="537"/>
                  <a:pt x="452" y="526"/>
                  <a:pt x="443" y="517"/>
                </a:cubicBezTo>
                <a:cubicBezTo>
                  <a:pt x="443" y="517"/>
                  <a:pt x="443" y="517"/>
                  <a:pt x="443" y="517"/>
                </a:cubicBezTo>
                <a:cubicBezTo>
                  <a:pt x="435" y="509"/>
                  <a:pt x="424" y="504"/>
                  <a:pt x="411" y="504"/>
                </a:cubicBezTo>
                <a:cubicBezTo>
                  <a:pt x="398" y="504"/>
                  <a:pt x="387" y="509"/>
                  <a:pt x="379" y="517"/>
                </a:cubicBezTo>
                <a:cubicBezTo>
                  <a:pt x="370" y="526"/>
                  <a:pt x="365" y="537"/>
                  <a:pt x="365" y="550"/>
                </a:cubicBezTo>
                <a:cubicBezTo>
                  <a:pt x="365" y="562"/>
                  <a:pt x="370" y="574"/>
                  <a:pt x="379" y="582"/>
                </a:cubicBezTo>
                <a:close/>
                <a:moveTo>
                  <a:pt x="401" y="540"/>
                </a:moveTo>
                <a:cubicBezTo>
                  <a:pt x="401" y="540"/>
                  <a:pt x="401" y="540"/>
                  <a:pt x="401" y="540"/>
                </a:cubicBezTo>
                <a:cubicBezTo>
                  <a:pt x="401" y="540"/>
                  <a:pt x="401" y="540"/>
                  <a:pt x="401" y="540"/>
                </a:cubicBezTo>
                <a:cubicBezTo>
                  <a:pt x="404" y="538"/>
                  <a:pt x="407" y="536"/>
                  <a:pt x="411" y="536"/>
                </a:cubicBezTo>
                <a:cubicBezTo>
                  <a:pt x="415" y="536"/>
                  <a:pt x="418" y="538"/>
                  <a:pt x="421" y="540"/>
                </a:cubicBezTo>
                <a:cubicBezTo>
                  <a:pt x="421" y="540"/>
                  <a:pt x="421" y="540"/>
                  <a:pt x="421" y="540"/>
                </a:cubicBezTo>
                <a:cubicBezTo>
                  <a:pt x="423" y="542"/>
                  <a:pt x="425" y="546"/>
                  <a:pt x="425" y="550"/>
                </a:cubicBezTo>
                <a:cubicBezTo>
                  <a:pt x="425" y="553"/>
                  <a:pt x="423" y="557"/>
                  <a:pt x="421" y="559"/>
                </a:cubicBezTo>
                <a:cubicBezTo>
                  <a:pt x="421" y="559"/>
                  <a:pt x="421" y="559"/>
                  <a:pt x="421" y="559"/>
                </a:cubicBezTo>
                <a:cubicBezTo>
                  <a:pt x="418" y="562"/>
                  <a:pt x="415" y="563"/>
                  <a:pt x="411" y="563"/>
                </a:cubicBezTo>
                <a:cubicBezTo>
                  <a:pt x="407" y="563"/>
                  <a:pt x="404" y="562"/>
                  <a:pt x="401" y="559"/>
                </a:cubicBezTo>
                <a:cubicBezTo>
                  <a:pt x="401" y="559"/>
                  <a:pt x="401" y="559"/>
                  <a:pt x="401" y="559"/>
                </a:cubicBezTo>
                <a:cubicBezTo>
                  <a:pt x="399" y="557"/>
                  <a:pt x="397" y="553"/>
                  <a:pt x="397" y="550"/>
                </a:cubicBezTo>
                <a:cubicBezTo>
                  <a:pt x="397" y="546"/>
                  <a:pt x="399" y="542"/>
                  <a:pt x="401" y="540"/>
                </a:cubicBezTo>
                <a:close/>
                <a:moveTo>
                  <a:pt x="131" y="461"/>
                </a:moveTo>
                <a:cubicBezTo>
                  <a:pt x="131" y="461"/>
                  <a:pt x="131" y="461"/>
                  <a:pt x="131" y="461"/>
                </a:cubicBezTo>
                <a:cubicBezTo>
                  <a:pt x="139" y="469"/>
                  <a:pt x="151" y="474"/>
                  <a:pt x="163" y="474"/>
                </a:cubicBezTo>
                <a:cubicBezTo>
                  <a:pt x="176" y="474"/>
                  <a:pt x="187" y="469"/>
                  <a:pt x="196" y="461"/>
                </a:cubicBezTo>
                <a:cubicBezTo>
                  <a:pt x="196" y="460"/>
                  <a:pt x="196" y="460"/>
                  <a:pt x="196" y="460"/>
                </a:cubicBezTo>
                <a:cubicBezTo>
                  <a:pt x="204" y="452"/>
                  <a:pt x="209" y="441"/>
                  <a:pt x="209" y="428"/>
                </a:cubicBezTo>
                <a:cubicBezTo>
                  <a:pt x="209" y="416"/>
                  <a:pt x="204" y="404"/>
                  <a:pt x="196" y="396"/>
                </a:cubicBezTo>
                <a:cubicBezTo>
                  <a:pt x="196" y="396"/>
                  <a:pt x="196" y="396"/>
                  <a:pt x="196" y="396"/>
                </a:cubicBezTo>
                <a:cubicBezTo>
                  <a:pt x="187" y="388"/>
                  <a:pt x="176" y="382"/>
                  <a:pt x="163" y="382"/>
                </a:cubicBezTo>
                <a:cubicBezTo>
                  <a:pt x="151" y="382"/>
                  <a:pt x="139" y="388"/>
                  <a:pt x="131" y="396"/>
                </a:cubicBezTo>
                <a:cubicBezTo>
                  <a:pt x="131" y="396"/>
                  <a:pt x="131" y="396"/>
                  <a:pt x="131" y="396"/>
                </a:cubicBezTo>
                <a:cubicBezTo>
                  <a:pt x="123" y="404"/>
                  <a:pt x="118" y="416"/>
                  <a:pt x="118" y="428"/>
                </a:cubicBezTo>
                <a:cubicBezTo>
                  <a:pt x="118" y="441"/>
                  <a:pt x="123" y="452"/>
                  <a:pt x="131" y="460"/>
                </a:cubicBezTo>
                <a:cubicBezTo>
                  <a:pt x="131" y="461"/>
                  <a:pt x="131" y="461"/>
                  <a:pt x="131" y="461"/>
                </a:cubicBezTo>
                <a:close/>
                <a:moveTo>
                  <a:pt x="154" y="419"/>
                </a:moveTo>
                <a:cubicBezTo>
                  <a:pt x="154" y="419"/>
                  <a:pt x="154" y="419"/>
                  <a:pt x="154" y="419"/>
                </a:cubicBezTo>
                <a:cubicBezTo>
                  <a:pt x="154" y="418"/>
                  <a:pt x="154" y="418"/>
                  <a:pt x="154" y="418"/>
                </a:cubicBezTo>
                <a:cubicBezTo>
                  <a:pt x="156" y="416"/>
                  <a:pt x="159" y="414"/>
                  <a:pt x="163" y="414"/>
                </a:cubicBezTo>
                <a:cubicBezTo>
                  <a:pt x="167" y="414"/>
                  <a:pt x="171" y="416"/>
                  <a:pt x="173" y="418"/>
                </a:cubicBezTo>
                <a:cubicBezTo>
                  <a:pt x="173" y="419"/>
                  <a:pt x="173" y="419"/>
                  <a:pt x="173" y="419"/>
                </a:cubicBezTo>
                <a:cubicBezTo>
                  <a:pt x="176" y="421"/>
                  <a:pt x="177" y="424"/>
                  <a:pt x="177" y="428"/>
                </a:cubicBezTo>
                <a:cubicBezTo>
                  <a:pt x="177" y="432"/>
                  <a:pt x="176" y="435"/>
                  <a:pt x="173" y="438"/>
                </a:cubicBezTo>
                <a:cubicBezTo>
                  <a:pt x="173" y="438"/>
                  <a:pt x="173" y="438"/>
                  <a:pt x="173" y="438"/>
                </a:cubicBezTo>
                <a:cubicBezTo>
                  <a:pt x="171" y="440"/>
                  <a:pt x="167" y="441"/>
                  <a:pt x="163" y="441"/>
                </a:cubicBezTo>
                <a:cubicBezTo>
                  <a:pt x="159" y="441"/>
                  <a:pt x="156" y="440"/>
                  <a:pt x="154" y="438"/>
                </a:cubicBezTo>
                <a:cubicBezTo>
                  <a:pt x="154" y="438"/>
                  <a:pt x="154" y="438"/>
                  <a:pt x="154" y="438"/>
                </a:cubicBezTo>
                <a:cubicBezTo>
                  <a:pt x="151" y="435"/>
                  <a:pt x="150" y="432"/>
                  <a:pt x="150" y="428"/>
                </a:cubicBezTo>
                <a:cubicBezTo>
                  <a:pt x="150" y="424"/>
                  <a:pt x="151" y="421"/>
                  <a:pt x="154" y="419"/>
                </a:cubicBezTo>
                <a:close/>
                <a:moveTo>
                  <a:pt x="131" y="582"/>
                </a:moveTo>
                <a:cubicBezTo>
                  <a:pt x="131" y="582"/>
                  <a:pt x="131" y="582"/>
                  <a:pt x="131" y="582"/>
                </a:cubicBezTo>
                <a:cubicBezTo>
                  <a:pt x="139" y="590"/>
                  <a:pt x="151" y="595"/>
                  <a:pt x="163" y="595"/>
                </a:cubicBezTo>
                <a:cubicBezTo>
                  <a:pt x="176" y="595"/>
                  <a:pt x="187" y="590"/>
                  <a:pt x="196" y="582"/>
                </a:cubicBezTo>
                <a:cubicBezTo>
                  <a:pt x="196" y="582"/>
                  <a:pt x="196" y="582"/>
                  <a:pt x="196" y="582"/>
                </a:cubicBezTo>
                <a:cubicBezTo>
                  <a:pt x="204" y="574"/>
                  <a:pt x="209" y="562"/>
                  <a:pt x="209" y="550"/>
                </a:cubicBezTo>
                <a:cubicBezTo>
                  <a:pt x="209" y="537"/>
                  <a:pt x="204" y="526"/>
                  <a:pt x="196" y="517"/>
                </a:cubicBezTo>
                <a:cubicBezTo>
                  <a:pt x="196" y="517"/>
                  <a:pt x="196" y="517"/>
                  <a:pt x="196" y="517"/>
                </a:cubicBezTo>
                <a:cubicBezTo>
                  <a:pt x="187" y="509"/>
                  <a:pt x="176" y="504"/>
                  <a:pt x="163" y="504"/>
                </a:cubicBezTo>
                <a:cubicBezTo>
                  <a:pt x="151" y="504"/>
                  <a:pt x="139" y="509"/>
                  <a:pt x="131" y="517"/>
                </a:cubicBezTo>
                <a:cubicBezTo>
                  <a:pt x="131" y="517"/>
                  <a:pt x="131" y="517"/>
                  <a:pt x="131" y="517"/>
                </a:cubicBezTo>
                <a:cubicBezTo>
                  <a:pt x="123" y="526"/>
                  <a:pt x="118" y="537"/>
                  <a:pt x="118" y="550"/>
                </a:cubicBezTo>
                <a:cubicBezTo>
                  <a:pt x="118" y="562"/>
                  <a:pt x="123" y="574"/>
                  <a:pt x="131" y="582"/>
                </a:cubicBezTo>
                <a:cubicBezTo>
                  <a:pt x="131" y="582"/>
                  <a:pt x="131" y="582"/>
                  <a:pt x="131" y="582"/>
                </a:cubicBezTo>
                <a:close/>
                <a:moveTo>
                  <a:pt x="154" y="540"/>
                </a:moveTo>
                <a:cubicBezTo>
                  <a:pt x="154" y="540"/>
                  <a:pt x="154" y="540"/>
                  <a:pt x="154" y="540"/>
                </a:cubicBezTo>
                <a:cubicBezTo>
                  <a:pt x="154" y="540"/>
                  <a:pt x="154" y="540"/>
                  <a:pt x="154" y="540"/>
                </a:cubicBezTo>
                <a:cubicBezTo>
                  <a:pt x="156" y="538"/>
                  <a:pt x="159" y="536"/>
                  <a:pt x="163" y="536"/>
                </a:cubicBezTo>
                <a:cubicBezTo>
                  <a:pt x="167" y="536"/>
                  <a:pt x="171" y="538"/>
                  <a:pt x="173" y="540"/>
                </a:cubicBezTo>
                <a:cubicBezTo>
                  <a:pt x="173" y="540"/>
                  <a:pt x="173" y="540"/>
                  <a:pt x="173" y="540"/>
                </a:cubicBezTo>
                <a:cubicBezTo>
                  <a:pt x="176" y="542"/>
                  <a:pt x="177" y="546"/>
                  <a:pt x="177" y="550"/>
                </a:cubicBezTo>
                <a:cubicBezTo>
                  <a:pt x="177" y="553"/>
                  <a:pt x="176" y="557"/>
                  <a:pt x="173" y="559"/>
                </a:cubicBezTo>
                <a:cubicBezTo>
                  <a:pt x="173" y="559"/>
                  <a:pt x="173" y="559"/>
                  <a:pt x="173" y="559"/>
                </a:cubicBezTo>
                <a:cubicBezTo>
                  <a:pt x="171" y="562"/>
                  <a:pt x="167" y="563"/>
                  <a:pt x="163" y="563"/>
                </a:cubicBezTo>
                <a:cubicBezTo>
                  <a:pt x="159" y="563"/>
                  <a:pt x="156" y="562"/>
                  <a:pt x="154" y="559"/>
                </a:cubicBezTo>
                <a:cubicBezTo>
                  <a:pt x="154" y="559"/>
                  <a:pt x="154" y="559"/>
                  <a:pt x="154" y="559"/>
                </a:cubicBezTo>
                <a:cubicBezTo>
                  <a:pt x="151" y="557"/>
                  <a:pt x="150" y="553"/>
                  <a:pt x="150" y="550"/>
                </a:cubicBezTo>
                <a:cubicBezTo>
                  <a:pt x="150" y="546"/>
                  <a:pt x="151" y="542"/>
                  <a:pt x="154" y="540"/>
                </a:cubicBezTo>
                <a:close/>
                <a:moveTo>
                  <a:pt x="255" y="339"/>
                </a:moveTo>
                <a:cubicBezTo>
                  <a:pt x="255" y="339"/>
                  <a:pt x="255" y="339"/>
                  <a:pt x="255" y="339"/>
                </a:cubicBezTo>
                <a:cubicBezTo>
                  <a:pt x="263" y="347"/>
                  <a:pt x="275" y="352"/>
                  <a:pt x="287" y="352"/>
                </a:cubicBezTo>
                <a:cubicBezTo>
                  <a:pt x="300" y="352"/>
                  <a:pt x="311" y="347"/>
                  <a:pt x="319" y="339"/>
                </a:cubicBezTo>
                <a:cubicBezTo>
                  <a:pt x="328" y="331"/>
                  <a:pt x="333" y="319"/>
                  <a:pt x="333" y="307"/>
                </a:cubicBezTo>
                <a:cubicBezTo>
                  <a:pt x="333" y="294"/>
                  <a:pt x="328" y="283"/>
                  <a:pt x="319" y="274"/>
                </a:cubicBezTo>
                <a:cubicBezTo>
                  <a:pt x="311" y="266"/>
                  <a:pt x="300" y="261"/>
                  <a:pt x="287" y="261"/>
                </a:cubicBezTo>
                <a:cubicBezTo>
                  <a:pt x="275" y="261"/>
                  <a:pt x="263" y="266"/>
                  <a:pt x="255" y="274"/>
                </a:cubicBezTo>
                <a:cubicBezTo>
                  <a:pt x="255" y="274"/>
                  <a:pt x="255" y="274"/>
                  <a:pt x="255" y="274"/>
                </a:cubicBezTo>
                <a:cubicBezTo>
                  <a:pt x="246" y="283"/>
                  <a:pt x="241" y="294"/>
                  <a:pt x="241" y="307"/>
                </a:cubicBezTo>
                <a:cubicBezTo>
                  <a:pt x="241" y="319"/>
                  <a:pt x="246" y="330"/>
                  <a:pt x="255" y="339"/>
                </a:cubicBezTo>
                <a:cubicBezTo>
                  <a:pt x="255" y="339"/>
                  <a:pt x="255" y="339"/>
                  <a:pt x="255" y="339"/>
                </a:cubicBezTo>
                <a:close/>
                <a:moveTo>
                  <a:pt x="278" y="297"/>
                </a:moveTo>
                <a:cubicBezTo>
                  <a:pt x="278" y="297"/>
                  <a:pt x="278" y="297"/>
                  <a:pt x="278" y="297"/>
                </a:cubicBezTo>
                <a:cubicBezTo>
                  <a:pt x="278" y="297"/>
                  <a:pt x="278" y="297"/>
                  <a:pt x="278" y="297"/>
                </a:cubicBezTo>
                <a:cubicBezTo>
                  <a:pt x="280" y="295"/>
                  <a:pt x="283" y="293"/>
                  <a:pt x="287" y="293"/>
                </a:cubicBezTo>
                <a:cubicBezTo>
                  <a:pt x="291" y="293"/>
                  <a:pt x="294" y="295"/>
                  <a:pt x="296" y="297"/>
                </a:cubicBezTo>
                <a:cubicBezTo>
                  <a:pt x="297" y="297"/>
                  <a:pt x="297" y="297"/>
                  <a:pt x="297" y="297"/>
                </a:cubicBezTo>
                <a:cubicBezTo>
                  <a:pt x="299" y="299"/>
                  <a:pt x="301" y="303"/>
                  <a:pt x="301" y="307"/>
                </a:cubicBezTo>
                <a:cubicBezTo>
                  <a:pt x="301" y="310"/>
                  <a:pt x="299" y="313"/>
                  <a:pt x="296" y="316"/>
                </a:cubicBezTo>
                <a:cubicBezTo>
                  <a:pt x="294" y="318"/>
                  <a:pt x="291" y="320"/>
                  <a:pt x="287" y="320"/>
                </a:cubicBezTo>
                <a:cubicBezTo>
                  <a:pt x="283" y="320"/>
                  <a:pt x="280" y="318"/>
                  <a:pt x="278" y="316"/>
                </a:cubicBezTo>
                <a:cubicBezTo>
                  <a:pt x="275" y="314"/>
                  <a:pt x="273" y="310"/>
                  <a:pt x="273" y="307"/>
                </a:cubicBezTo>
                <a:cubicBezTo>
                  <a:pt x="273" y="303"/>
                  <a:pt x="275" y="299"/>
                  <a:pt x="278" y="297"/>
                </a:cubicBezTo>
                <a:close/>
                <a:moveTo>
                  <a:pt x="671" y="0"/>
                </a:moveTo>
                <a:cubicBezTo>
                  <a:pt x="671" y="0"/>
                  <a:pt x="671" y="0"/>
                  <a:pt x="671" y="0"/>
                </a:cubicBezTo>
                <a:cubicBezTo>
                  <a:pt x="27" y="0"/>
                  <a:pt x="27" y="0"/>
                  <a:pt x="27" y="0"/>
                </a:cubicBezTo>
                <a:cubicBezTo>
                  <a:pt x="12" y="0"/>
                  <a:pt x="0" y="12"/>
                  <a:pt x="0" y="27"/>
                </a:cubicBezTo>
                <a:cubicBezTo>
                  <a:pt x="0" y="670"/>
                  <a:pt x="0" y="670"/>
                  <a:pt x="0" y="670"/>
                </a:cubicBezTo>
                <a:cubicBezTo>
                  <a:pt x="0" y="686"/>
                  <a:pt x="12" y="698"/>
                  <a:pt x="27" y="698"/>
                </a:cubicBezTo>
                <a:cubicBezTo>
                  <a:pt x="671" y="698"/>
                  <a:pt x="671" y="698"/>
                  <a:pt x="671" y="698"/>
                </a:cubicBezTo>
                <a:cubicBezTo>
                  <a:pt x="686" y="698"/>
                  <a:pt x="698" y="686"/>
                  <a:pt x="698" y="670"/>
                </a:cubicBezTo>
                <a:cubicBezTo>
                  <a:pt x="698" y="27"/>
                  <a:pt x="698" y="27"/>
                  <a:pt x="698" y="27"/>
                </a:cubicBezTo>
                <a:cubicBezTo>
                  <a:pt x="698" y="12"/>
                  <a:pt x="686" y="0"/>
                  <a:pt x="671" y="0"/>
                </a:cubicBezTo>
                <a:close/>
                <a:moveTo>
                  <a:pt x="644" y="644"/>
                </a:moveTo>
                <a:cubicBezTo>
                  <a:pt x="644" y="644"/>
                  <a:pt x="644" y="644"/>
                  <a:pt x="644" y="644"/>
                </a:cubicBezTo>
                <a:cubicBezTo>
                  <a:pt x="54" y="644"/>
                  <a:pt x="54" y="644"/>
                  <a:pt x="54" y="644"/>
                </a:cubicBezTo>
                <a:cubicBezTo>
                  <a:pt x="54" y="210"/>
                  <a:pt x="54" y="210"/>
                  <a:pt x="54" y="210"/>
                </a:cubicBezTo>
                <a:cubicBezTo>
                  <a:pt x="644" y="210"/>
                  <a:pt x="644" y="210"/>
                  <a:pt x="644" y="210"/>
                </a:cubicBezTo>
                <a:cubicBezTo>
                  <a:pt x="644" y="644"/>
                  <a:pt x="644" y="644"/>
                  <a:pt x="644" y="644"/>
                </a:cubicBezTo>
                <a:close/>
                <a:moveTo>
                  <a:pt x="644" y="178"/>
                </a:moveTo>
                <a:cubicBezTo>
                  <a:pt x="644" y="178"/>
                  <a:pt x="644" y="178"/>
                  <a:pt x="644" y="178"/>
                </a:cubicBezTo>
                <a:cubicBezTo>
                  <a:pt x="54" y="178"/>
                  <a:pt x="54" y="178"/>
                  <a:pt x="54" y="178"/>
                </a:cubicBezTo>
                <a:cubicBezTo>
                  <a:pt x="54" y="53"/>
                  <a:pt x="54" y="53"/>
                  <a:pt x="54" y="53"/>
                </a:cubicBezTo>
                <a:cubicBezTo>
                  <a:pt x="107" y="53"/>
                  <a:pt x="107" y="53"/>
                  <a:pt x="107" y="53"/>
                </a:cubicBezTo>
                <a:cubicBezTo>
                  <a:pt x="107" y="93"/>
                  <a:pt x="107" y="93"/>
                  <a:pt x="107" y="93"/>
                </a:cubicBezTo>
                <a:cubicBezTo>
                  <a:pt x="107" y="108"/>
                  <a:pt x="119" y="120"/>
                  <a:pt x="134" y="120"/>
                </a:cubicBezTo>
                <a:cubicBezTo>
                  <a:pt x="148" y="120"/>
                  <a:pt x="160" y="108"/>
                  <a:pt x="160" y="93"/>
                </a:cubicBezTo>
                <a:cubicBezTo>
                  <a:pt x="160" y="53"/>
                  <a:pt x="160" y="53"/>
                  <a:pt x="160" y="53"/>
                </a:cubicBezTo>
                <a:cubicBezTo>
                  <a:pt x="250" y="53"/>
                  <a:pt x="250" y="53"/>
                  <a:pt x="250" y="53"/>
                </a:cubicBezTo>
                <a:cubicBezTo>
                  <a:pt x="250" y="93"/>
                  <a:pt x="250" y="93"/>
                  <a:pt x="250" y="93"/>
                </a:cubicBezTo>
                <a:cubicBezTo>
                  <a:pt x="250" y="108"/>
                  <a:pt x="262" y="120"/>
                  <a:pt x="277" y="120"/>
                </a:cubicBezTo>
                <a:cubicBezTo>
                  <a:pt x="292" y="120"/>
                  <a:pt x="304" y="108"/>
                  <a:pt x="304" y="93"/>
                </a:cubicBezTo>
                <a:cubicBezTo>
                  <a:pt x="304" y="53"/>
                  <a:pt x="304" y="53"/>
                  <a:pt x="304" y="53"/>
                </a:cubicBezTo>
                <a:cubicBezTo>
                  <a:pt x="394" y="53"/>
                  <a:pt x="394" y="53"/>
                  <a:pt x="394" y="53"/>
                </a:cubicBezTo>
                <a:cubicBezTo>
                  <a:pt x="394" y="93"/>
                  <a:pt x="394" y="93"/>
                  <a:pt x="394" y="93"/>
                </a:cubicBezTo>
                <a:cubicBezTo>
                  <a:pt x="394" y="108"/>
                  <a:pt x="406" y="120"/>
                  <a:pt x="421" y="120"/>
                </a:cubicBezTo>
                <a:cubicBezTo>
                  <a:pt x="436" y="120"/>
                  <a:pt x="448" y="108"/>
                  <a:pt x="448" y="93"/>
                </a:cubicBezTo>
                <a:cubicBezTo>
                  <a:pt x="448" y="53"/>
                  <a:pt x="448" y="53"/>
                  <a:pt x="448" y="53"/>
                </a:cubicBezTo>
                <a:cubicBezTo>
                  <a:pt x="538" y="53"/>
                  <a:pt x="538" y="53"/>
                  <a:pt x="538" y="53"/>
                </a:cubicBezTo>
                <a:cubicBezTo>
                  <a:pt x="538" y="93"/>
                  <a:pt x="538" y="93"/>
                  <a:pt x="538" y="93"/>
                </a:cubicBezTo>
                <a:cubicBezTo>
                  <a:pt x="538" y="108"/>
                  <a:pt x="550" y="120"/>
                  <a:pt x="565" y="120"/>
                </a:cubicBezTo>
                <a:cubicBezTo>
                  <a:pt x="579" y="120"/>
                  <a:pt x="592" y="108"/>
                  <a:pt x="592" y="93"/>
                </a:cubicBezTo>
                <a:cubicBezTo>
                  <a:pt x="592" y="53"/>
                  <a:pt x="592" y="53"/>
                  <a:pt x="592" y="53"/>
                </a:cubicBezTo>
                <a:cubicBezTo>
                  <a:pt x="644" y="53"/>
                  <a:pt x="644" y="53"/>
                  <a:pt x="644" y="53"/>
                </a:cubicBezTo>
                <a:cubicBezTo>
                  <a:pt x="644" y="178"/>
                  <a:pt x="644" y="178"/>
                  <a:pt x="644" y="178"/>
                </a:cubicBezTo>
                <a:close/>
                <a:moveTo>
                  <a:pt x="255" y="582"/>
                </a:moveTo>
                <a:cubicBezTo>
                  <a:pt x="255" y="582"/>
                  <a:pt x="255" y="582"/>
                  <a:pt x="255" y="582"/>
                </a:cubicBezTo>
                <a:cubicBezTo>
                  <a:pt x="263" y="590"/>
                  <a:pt x="275" y="595"/>
                  <a:pt x="287" y="595"/>
                </a:cubicBezTo>
                <a:cubicBezTo>
                  <a:pt x="300" y="595"/>
                  <a:pt x="311" y="590"/>
                  <a:pt x="319" y="582"/>
                </a:cubicBezTo>
                <a:cubicBezTo>
                  <a:pt x="328" y="574"/>
                  <a:pt x="333" y="562"/>
                  <a:pt x="333" y="550"/>
                </a:cubicBezTo>
                <a:cubicBezTo>
                  <a:pt x="333" y="537"/>
                  <a:pt x="328" y="526"/>
                  <a:pt x="319" y="517"/>
                </a:cubicBezTo>
                <a:cubicBezTo>
                  <a:pt x="311" y="509"/>
                  <a:pt x="300" y="504"/>
                  <a:pt x="287" y="504"/>
                </a:cubicBezTo>
                <a:cubicBezTo>
                  <a:pt x="275" y="504"/>
                  <a:pt x="263" y="509"/>
                  <a:pt x="255" y="517"/>
                </a:cubicBezTo>
                <a:cubicBezTo>
                  <a:pt x="255" y="517"/>
                  <a:pt x="255" y="517"/>
                  <a:pt x="255" y="517"/>
                </a:cubicBezTo>
                <a:cubicBezTo>
                  <a:pt x="246" y="526"/>
                  <a:pt x="241" y="537"/>
                  <a:pt x="241" y="550"/>
                </a:cubicBezTo>
                <a:cubicBezTo>
                  <a:pt x="241" y="562"/>
                  <a:pt x="246" y="574"/>
                  <a:pt x="255" y="582"/>
                </a:cubicBezTo>
                <a:cubicBezTo>
                  <a:pt x="255" y="582"/>
                  <a:pt x="255" y="582"/>
                  <a:pt x="255" y="582"/>
                </a:cubicBezTo>
                <a:close/>
                <a:moveTo>
                  <a:pt x="278" y="540"/>
                </a:moveTo>
                <a:cubicBezTo>
                  <a:pt x="278" y="540"/>
                  <a:pt x="278" y="540"/>
                  <a:pt x="278" y="540"/>
                </a:cubicBezTo>
                <a:cubicBezTo>
                  <a:pt x="278" y="540"/>
                  <a:pt x="278" y="540"/>
                  <a:pt x="278" y="540"/>
                </a:cubicBezTo>
                <a:cubicBezTo>
                  <a:pt x="280" y="538"/>
                  <a:pt x="283" y="536"/>
                  <a:pt x="287" y="536"/>
                </a:cubicBezTo>
                <a:cubicBezTo>
                  <a:pt x="291" y="536"/>
                  <a:pt x="294" y="538"/>
                  <a:pt x="296" y="540"/>
                </a:cubicBezTo>
                <a:cubicBezTo>
                  <a:pt x="297" y="540"/>
                  <a:pt x="297" y="540"/>
                  <a:pt x="297" y="540"/>
                </a:cubicBezTo>
                <a:cubicBezTo>
                  <a:pt x="299" y="542"/>
                  <a:pt x="301" y="546"/>
                  <a:pt x="301" y="550"/>
                </a:cubicBezTo>
                <a:cubicBezTo>
                  <a:pt x="301" y="553"/>
                  <a:pt x="299" y="557"/>
                  <a:pt x="297" y="559"/>
                </a:cubicBezTo>
                <a:cubicBezTo>
                  <a:pt x="296" y="559"/>
                  <a:pt x="296" y="559"/>
                  <a:pt x="296" y="559"/>
                </a:cubicBezTo>
                <a:cubicBezTo>
                  <a:pt x="294" y="562"/>
                  <a:pt x="291" y="563"/>
                  <a:pt x="287" y="563"/>
                </a:cubicBezTo>
                <a:cubicBezTo>
                  <a:pt x="283" y="563"/>
                  <a:pt x="280" y="562"/>
                  <a:pt x="278" y="559"/>
                </a:cubicBezTo>
                <a:cubicBezTo>
                  <a:pt x="278" y="559"/>
                  <a:pt x="278" y="559"/>
                  <a:pt x="278" y="559"/>
                </a:cubicBezTo>
                <a:cubicBezTo>
                  <a:pt x="275" y="557"/>
                  <a:pt x="273" y="553"/>
                  <a:pt x="273" y="550"/>
                </a:cubicBezTo>
                <a:cubicBezTo>
                  <a:pt x="273" y="546"/>
                  <a:pt x="275" y="542"/>
                  <a:pt x="278" y="540"/>
                </a:cubicBezTo>
                <a:close/>
                <a:moveTo>
                  <a:pt x="255" y="461"/>
                </a:moveTo>
                <a:cubicBezTo>
                  <a:pt x="255" y="461"/>
                  <a:pt x="255" y="461"/>
                  <a:pt x="255" y="461"/>
                </a:cubicBezTo>
                <a:cubicBezTo>
                  <a:pt x="263" y="469"/>
                  <a:pt x="275" y="474"/>
                  <a:pt x="287" y="474"/>
                </a:cubicBezTo>
                <a:cubicBezTo>
                  <a:pt x="300" y="474"/>
                  <a:pt x="311" y="469"/>
                  <a:pt x="319" y="461"/>
                </a:cubicBezTo>
                <a:cubicBezTo>
                  <a:pt x="319" y="460"/>
                  <a:pt x="319" y="460"/>
                  <a:pt x="319" y="460"/>
                </a:cubicBezTo>
                <a:cubicBezTo>
                  <a:pt x="328" y="452"/>
                  <a:pt x="333" y="441"/>
                  <a:pt x="333" y="428"/>
                </a:cubicBezTo>
                <a:cubicBezTo>
                  <a:pt x="333" y="416"/>
                  <a:pt x="328" y="404"/>
                  <a:pt x="319" y="396"/>
                </a:cubicBezTo>
                <a:cubicBezTo>
                  <a:pt x="319" y="396"/>
                  <a:pt x="319" y="396"/>
                  <a:pt x="319" y="396"/>
                </a:cubicBezTo>
                <a:cubicBezTo>
                  <a:pt x="311" y="388"/>
                  <a:pt x="300" y="382"/>
                  <a:pt x="287" y="382"/>
                </a:cubicBezTo>
                <a:cubicBezTo>
                  <a:pt x="275" y="382"/>
                  <a:pt x="263" y="388"/>
                  <a:pt x="255" y="396"/>
                </a:cubicBezTo>
                <a:cubicBezTo>
                  <a:pt x="255" y="396"/>
                  <a:pt x="255" y="396"/>
                  <a:pt x="255" y="396"/>
                </a:cubicBezTo>
                <a:cubicBezTo>
                  <a:pt x="246" y="404"/>
                  <a:pt x="241" y="416"/>
                  <a:pt x="241" y="428"/>
                </a:cubicBezTo>
                <a:cubicBezTo>
                  <a:pt x="241" y="441"/>
                  <a:pt x="246" y="452"/>
                  <a:pt x="255" y="460"/>
                </a:cubicBezTo>
                <a:cubicBezTo>
                  <a:pt x="255" y="461"/>
                  <a:pt x="255" y="461"/>
                  <a:pt x="255" y="461"/>
                </a:cubicBezTo>
                <a:close/>
                <a:moveTo>
                  <a:pt x="278" y="419"/>
                </a:moveTo>
                <a:cubicBezTo>
                  <a:pt x="278" y="419"/>
                  <a:pt x="278" y="419"/>
                  <a:pt x="278" y="419"/>
                </a:cubicBezTo>
                <a:cubicBezTo>
                  <a:pt x="278" y="418"/>
                  <a:pt x="278" y="418"/>
                  <a:pt x="278" y="418"/>
                </a:cubicBezTo>
                <a:cubicBezTo>
                  <a:pt x="280" y="416"/>
                  <a:pt x="283" y="414"/>
                  <a:pt x="287" y="414"/>
                </a:cubicBezTo>
                <a:cubicBezTo>
                  <a:pt x="291" y="414"/>
                  <a:pt x="294" y="416"/>
                  <a:pt x="296" y="418"/>
                </a:cubicBezTo>
                <a:cubicBezTo>
                  <a:pt x="297" y="419"/>
                  <a:pt x="297" y="419"/>
                  <a:pt x="297" y="419"/>
                </a:cubicBezTo>
                <a:cubicBezTo>
                  <a:pt x="299" y="421"/>
                  <a:pt x="301" y="424"/>
                  <a:pt x="301" y="428"/>
                </a:cubicBezTo>
                <a:cubicBezTo>
                  <a:pt x="301" y="432"/>
                  <a:pt x="299" y="435"/>
                  <a:pt x="297" y="438"/>
                </a:cubicBezTo>
                <a:cubicBezTo>
                  <a:pt x="296" y="438"/>
                  <a:pt x="296" y="438"/>
                  <a:pt x="296" y="438"/>
                </a:cubicBezTo>
                <a:cubicBezTo>
                  <a:pt x="294" y="440"/>
                  <a:pt x="291" y="441"/>
                  <a:pt x="287" y="441"/>
                </a:cubicBezTo>
                <a:cubicBezTo>
                  <a:pt x="283" y="441"/>
                  <a:pt x="280" y="440"/>
                  <a:pt x="278" y="438"/>
                </a:cubicBezTo>
                <a:cubicBezTo>
                  <a:pt x="278" y="438"/>
                  <a:pt x="278" y="438"/>
                  <a:pt x="278" y="438"/>
                </a:cubicBezTo>
                <a:cubicBezTo>
                  <a:pt x="275" y="435"/>
                  <a:pt x="273" y="432"/>
                  <a:pt x="273" y="428"/>
                </a:cubicBezTo>
                <a:cubicBezTo>
                  <a:pt x="273" y="424"/>
                  <a:pt x="275" y="421"/>
                  <a:pt x="278" y="419"/>
                </a:cubicBezTo>
                <a:close/>
                <a:moveTo>
                  <a:pt x="503" y="461"/>
                </a:moveTo>
                <a:cubicBezTo>
                  <a:pt x="503" y="461"/>
                  <a:pt x="503" y="461"/>
                  <a:pt x="503" y="461"/>
                </a:cubicBezTo>
                <a:cubicBezTo>
                  <a:pt x="511" y="469"/>
                  <a:pt x="523" y="474"/>
                  <a:pt x="535" y="474"/>
                </a:cubicBezTo>
                <a:cubicBezTo>
                  <a:pt x="547" y="474"/>
                  <a:pt x="559" y="469"/>
                  <a:pt x="567" y="461"/>
                </a:cubicBezTo>
                <a:cubicBezTo>
                  <a:pt x="567" y="460"/>
                  <a:pt x="567" y="460"/>
                  <a:pt x="567" y="460"/>
                </a:cubicBezTo>
                <a:cubicBezTo>
                  <a:pt x="575" y="452"/>
                  <a:pt x="581" y="441"/>
                  <a:pt x="581" y="428"/>
                </a:cubicBezTo>
                <a:cubicBezTo>
                  <a:pt x="581" y="416"/>
                  <a:pt x="575" y="404"/>
                  <a:pt x="567" y="396"/>
                </a:cubicBezTo>
                <a:cubicBezTo>
                  <a:pt x="567" y="396"/>
                  <a:pt x="567" y="396"/>
                  <a:pt x="567" y="396"/>
                </a:cubicBezTo>
                <a:cubicBezTo>
                  <a:pt x="559" y="388"/>
                  <a:pt x="547" y="382"/>
                  <a:pt x="535" y="382"/>
                </a:cubicBezTo>
                <a:cubicBezTo>
                  <a:pt x="523" y="382"/>
                  <a:pt x="511" y="388"/>
                  <a:pt x="503" y="396"/>
                </a:cubicBezTo>
                <a:cubicBezTo>
                  <a:pt x="503" y="396"/>
                  <a:pt x="503" y="396"/>
                  <a:pt x="503" y="396"/>
                </a:cubicBezTo>
                <a:cubicBezTo>
                  <a:pt x="494" y="404"/>
                  <a:pt x="489" y="416"/>
                  <a:pt x="489" y="428"/>
                </a:cubicBezTo>
                <a:cubicBezTo>
                  <a:pt x="489" y="441"/>
                  <a:pt x="494" y="452"/>
                  <a:pt x="503" y="460"/>
                </a:cubicBezTo>
                <a:cubicBezTo>
                  <a:pt x="503" y="461"/>
                  <a:pt x="503" y="461"/>
                  <a:pt x="503" y="461"/>
                </a:cubicBezTo>
                <a:close/>
                <a:moveTo>
                  <a:pt x="525" y="419"/>
                </a:moveTo>
                <a:cubicBezTo>
                  <a:pt x="525" y="419"/>
                  <a:pt x="525" y="419"/>
                  <a:pt x="525" y="419"/>
                </a:cubicBezTo>
                <a:cubicBezTo>
                  <a:pt x="525" y="418"/>
                  <a:pt x="525" y="418"/>
                  <a:pt x="525" y="418"/>
                </a:cubicBezTo>
                <a:cubicBezTo>
                  <a:pt x="528" y="416"/>
                  <a:pt x="531" y="414"/>
                  <a:pt x="535" y="414"/>
                </a:cubicBezTo>
                <a:cubicBezTo>
                  <a:pt x="539" y="414"/>
                  <a:pt x="542" y="416"/>
                  <a:pt x="544" y="418"/>
                </a:cubicBezTo>
                <a:cubicBezTo>
                  <a:pt x="544" y="419"/>
                  <a:pt x="544" y="419"/>
                  <a:pt x="544" y="419"/>
                </a:cubicBezTo>
                <a:cubicBezTo>
                  <a:pt x="547" y="421"/>
                  <a:pt x="548" y="424"/>
                  <a:pt x="548" y="428"/>
                </a:cubicBezTo>
                <a:cubicBezTo>
                  <a:pt x="548" y="432"/>
                  <a:pt x="547" y="435"/>
                  <a:pt x="544" y="438"/>
                </a:cubicBezTo>
                <a:cubicBezTo>
                  <a:pt x="544" y="438"/>
                  <a:pt x="544" y="438"/>
                  <a:pt x="544" y="438"/>
                </a:cubicBezTo>
                <a:cubicBezTo>
                  <a:pt x="542" y="440"/>
                  <a:pt x="539" y="441"/>
                  <a:pt x="535" y="441"/>
                </a:cubicBezTo>
                <a:cubicBezTo>
                  <a:pt x="531" y="441"/>
                  <a:pt x="528" y="440"/>
                  <a:pt x="525" y="438"/>
                </a:cubicBezTo>
                <a:cubicBezTo>
                  <a:pt x="525" y="438"/>
                  <a:pt x="525" y="438"/>
                  <a:pt x="525" y="438"/>
                </a:cubicBezTo>
                <a:cubicBezTo>
                  <a:pt x="523" y="435"/>
                  <a:pt x="521" y="432"/>
                  <a:pt x="521" y="428"/>
                </a:cubicBezTo>
                <a:cubicBezTo>
                  <a:pt x="521" y="424"/>
                  <a:pt x="523" y="421"/>
                  <a:pt x="525" y="41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0" name="原创设计师QQ598969553             _9"/>
          <p:cNvSpPr>
            <a:spLocks noEditPoints="1"/>
          </p:cNvSpPr>
          <p:nvPr/>
        </p:nvSpPr>
        <p:spPr bwMode="auto">
          <a:xfrm>
            <a:off x="5300135" y="11255392"/>
            <a:ext cx="564073" cy="563263"/>
          </a:xfrm>
          <a:custGeom>
            <a:avLst/>
            <a:gdLst>
              <a:gd name="T0" fmla="*/ 596 w 698"/>
              <a:gd name="T1" fmla="*/ 102 h 697"/>
              <a:gd name="T2" fmla="*/ 596 w 698"/>
              <a:gd name="T3" fmla="*/ 595 h 697"/>
              <a:gd name="T4" fmla="*/ 103 w 698"/>
              <a:gd name="T5" fmla="*/ 595 h 697"/>
              <a:gd name="T6" fmla="*/ 103 w 698"/>
              <a:gd name="T7" fmla="*/ 102 h 697"/>
              <a:gd name="T8" fmla="*/ 333 w 698"/>
              <a:gd name="T9" fmla="*/ 643 h 697"/>
              <a:gd name="T10" fmla="*/ 333 w 698"/>
              <a:gd name="T11" fmla="*/ 531 h 697"/>
              <a:gd name="T12" fmla="*/ 231 w 698"/>
              <a:gd name="T13" fmla="*/ 554 h 697"/>
              <a:gd name="T14" fmla="*/ 301 w 698"/>
              <a:gd name="T15" fmla="*/ 640 h 697"/>
              <a:gd name="T16" fmla="*/ 558 w 698"/>
              <a:gd name="T17" fmla="*/ 140 h 697"/>
              <a:gd name="T18" fmla="*/ 551 w 698"/>
              <a:gd name="T19" fmla="*/ 133 h 697"/>
              <a:gd name="T20" fmla="*/ 542 w 698"/>
              <a:gd name="T21" fmla="*/ 332 h 697"/>
              <a:gd name="T22" fmla="*/ 558 w 698"/>
              <a:gd name="T23" fmla="*/ 140 h 697"/>
              <a:gd name="T24" fmla="*/ 526 w 698"/>
              <a:gd name="T25" fmla="*/ 111 h 697"/>
              <a:gd name="T26" fmla="*/ 489 w 698"/>
              <a:gd name="T27" fmla="*/ 113 h 697"/>
              <a:gd name="T28" fmla="*/ 526 w 698"/>
              <a:gd name="T29" fmla="*/ 111 h 697"/>
              <a:gd name="T30" fmla="*/ 398 w 698"/>
              <a:gd name="T31" fmla="*/ 57 h 697"/>
              <a:gd name="T32" fmla="*/ 366 w 698"/>
              <a:gd name="T33" fmla="*/ 167 h 697"/>
              <a:gd name="T34" fmla="*/ 469 w 698"/>
              <a:gd name="T35" fmla="*/ 143 h 697"/>
              <a:gd name="T36" fmla="*/ 398 w 698"/>
              <a:gd name="T37" fmla="*/ 57 h 697"/>
              <a:gd name="T38" fmla="*/ 333 w 698"/>
              <a:gd name="T39" fmla="*/ 54 h 697"/>
              <a:gd name="T40" fmla="*/ 238 w 698"/>
              <a:gd name="T41" fmla="*/ 129 h 697"/>
              <a:gd name="T42" fmla="*/ 243 w 698"/>
              <a:gd name="T43" fmla="*/ 148 h 697"/>
              <a:gd name="T44" fmla="*/ 333 w 698"/>
              <a:gd name="T45" fmla="*/ 54 h 697"/>
              <a:gd name="T46" fmla="*/ 233 w 698"/>
              <a:gd name="T47" fmla="*/ 77 h 697"/>
              <a:gd name="T48" fmla="*/ 202 w 698"/>
              <a:gd name="T49" fmla="*/ 129 h 697"/>
              <a:gd name="T50" fmla="*/ 233 w 698"/>
              <a:gd name="T51" fmla="*/ 77 h 697"/>
              <a:gd name="T52" fmla="*/ 148 w 698"/>
              <a:gd name="T53" fmla="*/ 133 h 697"/>
              <a:gd name="T54" fmla="*/ 55 w 698"/>
              <a:gd name="T55" fmla="*/ 332 h 697"/>
              <a:gd name="T56" fmla="*/ 189 w 698"/>
              <a:gd name="T57" fmla="*/ 159 h 697"/>
              <a:gd name="T58" fmla="*/ 55 w 698"/>
              <a:gd name="T59" fmla="*/ 365 h 697"/>
              <a:gd name="T60" fmla="*/ 141 w 698"/>
              <a:gd name="T61" fmla="*/ 558 h 697"/>
              <a:gd name="T62" fmla="*/ 189 w 698"/>
              <a:gd name="T63" fmla="*/ 539 h 697"/>
              <a:gd name="T64" fmla="*/ 55 w 698"/>
              <a:gd name="T65" fmla="*/ 365 h 697"/>
              <a:gd name="T66" fmla="*/ 173 w 698"/>
              <a:gd name="T67" fmla="*/ 586 h 697"/>
              <a:gd name="T68" fmla="*/ 210 w 698"/>
              <a:gd name="T69" fmla="*/ 584 h 697"/>
              <a:gd name="T70" fmla="*/ 173 w 698"/>
              <a:gd name="T71" fmla="*/ 586 h 697"/>
              <a:gd name="T72" fmla="*/ 366 w 698"/>
              <a:gd name="T73" fmla="*/ 643 h 697"/>
              <a:gd name="T74" fmla="*/ 461 w 698"/>
              <a:gd name="T75" fmla="*/ 569 h 697"/>
              <a:gd name="T76" fmla="*/ 456 w 698"/>
              <a:gd name="T77" fmla="*/ 549 h 697"/>
              <a:gd name="T78" fmla="*/ 366 w 698"/>
              <a:gd name="T79" fmla="*/ 643 h 697"/>
              <a:gd name="T80" fmla="*/ 466 w 698"/>
              <a:gd name="T81" fmla="*/ 620 h 697"/>
              <a:gd name="T82" fmla="*/ 497 w 698"/>
              <a:gd name="T83" fmla="*/ 568 h 697"/>
              <a:gd name="T84" fmla="*/ 466 w 698"/>
              <a:gd name="T85" fmla="*/ 620 h 697"/>
              <a:gd name="T86" fmla="*/ 551 w 698"/>
              <a:gd name="T87" fmla="*/ 564 h 697"/>
              <a:gd name="T88" fmla="*/ 644 w 698"/>
              <a:gd name="T89" fmla="*/ 365 h 697"/>
              <a:gd name="T90" fmla="*/ 510 w 698"/>
              <a:gd name="T91" fmla="*/ 539 h 697"/>
              <a:gd name="T92" fmla="*/ 481 w 698"/>
              <a:gd name="T93" fmla="*/ 173 h 697"/>
              <a:gd name="T94" fmla="*/ 467 w 698"/>
              <a:gd name="T95" fmla="*/ 178 h 697"/>
              <a:gd name="T96" fmla="*/ 366 w 698"/>
              <a:gd name="T97" fmla="*/ 332 h 697"/>
              <a:gd name="T98" fmla="*/ 481 w 698"/>
              <a:gd name="T99" fmla="*/ 173 h 697"/>
              <a:gd name="T100" fmla="*/ 333 w 698"/>
              <a:gd name="T101" fmla="*/ 199 h 697"/>
              <a:gd name="T102" fmla="*/ 218 w 698"/>
              <a:gd name="T103" fmla="*/ 173 h 697"/>
              <a:gd name="T104" fmla="*/ 333 w 698"/>
              <a:gd name="T105" fmla="*/ 332 h 697"/>
              <a:gd name="T106" fmla="*/ 333 w 698"/>
              <a:gd name="T107" fmla="*/ 498 h 697"/>
              <a:gd name="T108" fmla="*/ 333 w 698"/>
              <a:gd name="T109" fmla="*/ 365 h 697"/>
              <a:gd name="T110" fmla="*/ 218 w 698"/>
              <a:gd name="T111" fmla="*/ 524 h 697"/>
              <a:gd name="T112" fmla="*/ 333 w 698"/>
              <a:gd name="T113" fmla="*/ 498 h 697"/>
              <a:gd name="T114" fmla="*/ 366 w 698"/>
              <a:gd name="T115" fmla="*/ 498 h 697"/>
              <a:gd name="T116" fmla="*/ 481 w 698"/>
              <a:gd name="T117" fmla="*/ 524 h 697"/>
              <a:gd name="T118" fmla="*/ 366 w 698"/>
              <a:gd name="T119" fmla="*/ 365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8" h="697">
                <a:moveTo>
                  <a:pt x="350" y="0"/>
                </a:moveTo>
                <a:cubicBezTo>
                  <a:pt x="446" y="0"/>
                  <a:pt x="533" y="39"/>
                  <a:pt x="596" y="102"/>
                </a:cubicBezTo>
                <a:cubicBezTo>
                  <a:pt x="659" y="165"/>
                  <a:pt x="698" y="252"/>
                  <a:pt x="698" y="349"/>
                </a:cubicBezTo>
                <a:cubicBezTo>
                  <a:pt x="698" y="445"/>
                  <a:pt x="659" y="532"/>
                  <a:pt x="596" y="595"/>
                </a:cubicBezTo>
                <a:cubicBezTo>
                  <a:pt x="533" y="659"/>
                  <a:pt x="446" y="697"/>
                  <a:pt x="350" y="697"/>
                </a:cubicBezTo>
                <a:cubicBezTo>
                  <a:pt x="253" y="697"/>
                  <a:pt x="166" y="659"/>
                  <a:pt x="103" y="595"/>
                </a:cubicBezTo>
                <a:cubicBezTo>
                  <a:pt x="40" y="532"/>
                  <a:pt x="0" y="445"/>
                  <a:pt x="0" y="349"/>
                </a:cubicBezTo>
                <a:cubicBezTo>
                  <a:pt x="0" y="252"/>
                  <a:pt x="40" y="165"/>
                  <a:pt x="103" y="102"/>
                </a:cubicBezTo>
                <a:cubicBezTo>
                  <a:pt x="166" y="39"/>
                  <a:pt x="253" y="0"/>
                  <a:pt x="350" y="0"/>
                </a:cubicBezTo>
                <a:close/>
                <a:moveTo>
                  <a:pt x="333" y="643"/>
                </a:moveTo>
                <a:cubicBezTo>
                  <a:pt x="333" y="643"/>
                  <a:pt x="333" y="643"/>
                  <a:pt x="333" y="643"/>
                </a:cubicBezTo>
                <a:cubicBezTo>
                  <a:pt x="333" y="531"/>
                  <a:pt x="333" y="531"/>
                  <a:pt x="333" y="531"/>
                </a:cubicBezTo>
                <a:cubicBezTo>
                  <a:pt x="301" y="532"/>
                  <a:pt x="271" y="539"/>
                  <a:pt x="243" y="549"/>
                </a:cubicBezTo>
                <a:cubicBezTo>
                  <a:pt x="239" y="551"/>
                  <a:pt x="235" y="552"/>
                  <a:pt x="231" y="554"/>
                </a:cubicBezTo>
                <a:cubicBezTo>
                  <a:pt x="233" y="559"/>
                  <a:pt x="236" y="564"/>
                  <a:pt x="238" y="569"/>
                </a:cubicBezTo>
                <a:cubicBezTo>
                  <a:pt x="256" y="601"/>
                  <a:pt x="277" y="625"/>
                  <a:pt x="301" y="640"/>
                </a:cubicBezTo>
                <a:cubicBezTo>
                  <a:pt x="311" y="642"/>
                  <a:pt x="322" y="643"/>
                  <a:pt x="333" y="643"/>
                </a:cubicBezTo>
                <a:close/>
                <a:moveTo>
                  <a:pt x="558" y="140"/>
                </a:moveTo>
                <a:cubicBezTo>
                  <a:pt x="558" y="140"/>
                  <a:pt x="558" y="140"/>
                  <a:pt x="558" y="140"/>
                </a:cubicBezTo>
                <a:cubicBezTo>
                  <a:pt x="556" y="137"/>
                  <a:pt x="553" y="135"/>
                  <a:pt x="551" y="133"/>
                </a:cubicBezTo>
                <a:cubicBezTo>
                  <a:pt x="538" y="143"/>
                  <a:pt x="524" y="151"/>
                  <a:pt x="510" y="159"/>
                </a:cubicBezTo>
                <a:cubicBezTo>
                  <a:pt x="529" y="209"/>
                  <a:pt x="541" y="268"/>
                  <a:pt x="542" y="332"/>
                </a:cubicBezTo>
                <a:cubicBezTo>
                  <a:pt x="644" y="332"/>
                  <a:pt x="644" y="332"/>
                  <a:pt x="644" y="332"/>
                </a:cubicBezTo>
                <a:cubicBezTo>
                  <a:pt x="640" y="257"/>
                  <a:pt x="608" y="190"/>
                  <a:pt x="558" y="140"/>
                </a:cubicBezTo>
                <a:close/>
                <a:moveTo>
                  <a:pt x="526" y="111"/>
                </a:moveTo>
                <a:cubicBezTo>
                  <a:pt x="526" y="111"/>
                  <a:pt x="526" y="111"/>
                  <a:pt x="526" y="111"/>
                </a:cubicBezTo>
                <a:cubicBezTo>
                  <a:pt x="507" y="98"/>
                  <a:pt x="487" y="86"/>
                  <a:pt x="466" y="77"/>
                </a:cubicBezTo>
                <a:cubicBezTo>
                  <a:pt x="474" y="88"/>
                  <a:pt x="482" y="100"/>
                  <a:pt x="489" y="113"/>
                </a:cubicBezTo>
                <a:cubicBezTo>
                  <a:pt x="492" y="118"/>
                  <a:pt x="494" y="124"/>
                  <a:pt x="497" y="129"/>
                </a:cubicBezTo>
                <a:cubicBezTo>
                  <a:pt x="507" y="124"/>
                  <a:pt x="516" y="118"/>
                  <a:pt x="526" y="111"/>
                </a:cubicBezTo>
                <a:close/>
                <a:moveTo>
                  <a:pt x="398" y="57"/>
                </a:moveTo>
                <a:cubicBezTo>
                  <a:pt x="398" y="57"/>
                  <a:pt x="398" y="57"/>
                  <a:pt x="398" y="57"/>
                </a:cubicBezTo>
                <a:cubicBezTo>
                  <a:pt x="388" y="56"/>
                  <a:pt x="377" y="54"/>
                  <a:pt x="366" y="54"/>
                </a:cubicBezTo>
                <a:cubicBezTo>
                  <a:pt x="366" y="167"/>
                  <a:pt x="366" y="167"/>
                  <a:pt x="366" y="167"/>
                </a:cubicBezTo>
                <a:cubicBezTo>
                  <a:pt x="397" y="165"/>
                  <a:pt x="428" y="159"/>
                  <a:pt x="456" y="148"/>
                </a:cubicBezTo>
                <a:cubicBezTo>
                  <a:pt x="461" y="146"/>
                  <a:pt x="464" y="145"/>
                  <a:pt x="469" y="143"/>
                </a:cubicBezTo>
                <a:cubicBezTo>
                  <a:pt x="466" y="138"/>
                  <a:pt x="463" y="134"/>
                  <a:pt x="461" y="129"/>
                </a:cubicBezTo>
                <a:cubicBezTo>
                  <a:pt x="443" y="97"/>
                  <a:pt x="422" y="72"/>
                  <a:pt x="398" y="57"/>
                </a:cubicBezTo>
                <a:close/>
                <a:moveTo>
                  <a:pt x="333" y="54"/>
                </a:moveTo>
                <a:cubicBezTo>
                  <a:pt x="333" y="54"/>
                  <a:pt x="333" y="54"/>
                  <a:pt x="333" y="54"/>
                </a:cubicBezTo>
                <a:cubicBezTo>
                  <a:pt x="322" y="54"/>
                  <a:pt x="311" y="56"/>
                  <a:pt x="301" y="57"/>
                </a:cubicBezTo>
                <a:cubicBezTo>
                  <a:pt x="277" y="72"/>
                  <a:pt x="256" y="97"/>
                  <a:pt x="238" y="129"/>
                </a:cubicBezTo>
                <a:cubicBezTo>
                  <a:pt x="236" y="134"/>
                  <a:pt x="233" y="138"/>
                  <a:pt x="231" y="143"/>
                </a:cubicBezTo>
                <a:cubicBezTo>
                  <a:pt x="235" y="145"/>
                  <a:pt x="239" y="146"/>
                  <a:pt x="243" y="148"/>
                </a:cubicBezTo>
                <a:cubicBezTo>
                  <a:pt x="271" y="159"/>
                  <a:pt x="301" y="165"/>
                  <a:pt x="333" y="167"/>
                </a:cubicBezTo>
                <a:cubicBezTo>
                  <a:pt x="333" y="54"/>
                  <a:pt x="333" y="54"/>
                  <a:pt x="333" y="54"/>
                </a:cubicBezTo>
                <a:close/>
                <a:moveTo>
                  <a:pt x="233" y="77"/>
                </a:moveTo>
                <a:cubicBezTo>
                  <a:pt x="233" y="77"/>
                  <a:pt x="233" y="77"/>
                  <a:pt x="233" y="77"/>
                </a:cubicBezTo>
                <a:cubicBezTo>
                  <a:pt x="212" y="86"/>
                  <a:pt x="192" y="98"/>
                  <a:pt x="173" y="111"/>
                </a:cubicBezTo>
                <a:cubicBezTo>
                  <a:pt x="183" y="118"/>
                  <a:pt x="192" y="124"/>
                  <a:pt x="202" y="129"/>
                </a:cubicBezTo>
                <a:cubicBezTo>
                  <a:pt x="205" y="124"/>
                  <a:pt x="207" y="118"/>
                  <a:pt x="210" y="113"/>
                </a:cubicBezTo>
                <a:cubicBezTo>
                  <a:pt x="217" y="100"/>
                  <a:pt x="225" y="88"/>
                  <a:pt x="233" y="77"/>
                </a:cubicBezTo>
                <a:close/>
                <a:moveTo>
                  <a:pt x="148" y="133"/>
                </a:moveTo>
                <a:cubicBezTo>
                  <a:pt x="148" y="133"/>
                  <a:pt x="148" y="133"/>
                  <a:pt x="148" y="133"/>
                </a:cubicBezTo>
                <a:cubicBezTo>
                  <a:pt x="145" y="135"/>
                  <a:pt x="143" y="137"/>
                  <a:pt x="141" y="140"/>
                </a:cubicBezTo>
                <a:cubicBezTo>
                  <a:pt x="91" y="190"/>
                  <a:pt x="59" y="257"/>
                  <a:pt x="55" y="332"/>
                </a:cubicBezTo>
                <a:cubicBezTo>
                  <a:pt x="157" y="332"/>
                  <a:pt x="157" y="332"/>
                  <a:pt x="157" y="332"/>
                </a:cubicBezTo>
                <a:cubicBezTo>
                  <a:pt x="158" y="268"/>
                  <a:pt x="170" y="209"/>
                  <a:pt x="189" y="159"/>
                </a:cubicBezTo>
                <a:cubicBezTo>
                  <a:pt x="175" y="151"/>
                  <a:pt x="161" y="143"/>
                  <a:pt x="148" y="133"/>
                </a:cubicBezTo>
                <a:close/>
                <a:moveTo>
                  <a:pt x="55" y="365"/>
                </a:moveTo>
                <a:cubicBezTo>
                  <a:pt x="55" y="365"/>
                  <a:pt x="55" y="365"/>
                  <a:pt x="55" y="365"/>
                </a:cubicBezTo>
                <a:cubicBezTo>
                  <a:pt x="59" y="440"/>
                  <a:pt x="91" y="508"/>
                  <a:pt x="141" y="558"/>
                </a:cubicBezTo>
                <a:cubicBezTo>
                  <a:pt x="148" y="564"/>
                  <a:pt x="148" y="564"/>
                  <a:pt x="148" y="564"/>
                </a:cubicBezTo>
                <a:cubicBezTo>
                  <a:pt x="161" y="555"/>
                  <a:pt x="175" y="546"/>
                  <a:pt x="189" y="539"/>
                </a:cubicBezTo>
                <a:cubicBezTo>
                  <a:pt x="170" y="489"/>
                  <a:pt x="158" y="429"/>
                  <a:pt x="157" y="365"/>
                </a:cubicBezTo>
                <a:cubicBezTo>
                  <a:pt x="55" y="365"/>
                  <a:pt x="55" y="365"/>
                  <a:pt x="55" y="365"/>
                </a:cubicBezTo>
                <a:close/>
                <a:moveTo>
                  <a:pt x="173" y="586"/>
                </a:moveTo>
                <a:cubicBezTo>
                  <a:pt x="173" y="586"/>
                  <a:pt x="173" y="586"/>
                  <a:pt x="173" y="586"/>
                </a:cubicBezTo>
                <a:cubicBezTo>
                  <a:pt x="192" y="600"/>
                  <a:pt x="212" y="611"/>
                  <a:pt x="233" y="620"/>
                </a:cubicBezTo>
                <a:cubicBezTo>
                  <a:pt x="225" y="609"/>
                  <a:pt x="217" y="597"/>
                  <a:pt x="210" y="584"/>
                </a:cubicBezTo>
                <a:cubicBezTo>
                  <a:pt x="207" y="579"/>
                  <a:pt x="205" y="574"/>
                  <a:pt x="202" y="568"/>
                </a:cubicBezTo>
                <a:cubicBezTo>
                  <a:pt x="192" y="573"/>
                  <a:pt x="183" y="579"/>
                  <a:pt x="173" y="586"/>
                </a:cubicBezTo>
                <a:close/>
                <a:moveTo>
                  <a:pt x="366" y="643"/>
                </a:moveTo>
                <a:cubicBezTo>
                  <a:pt x="366" y="643"/>
                  <a:pt x="366" y="643"/>
                  <a:pt x="366" y="643"/>
                </a:cubicBezTo>
                <a:cubicBezTo>
                  <a:pt x="377" y="643"/>
                  <a:pt x="388" y="642"/>
                  <a:pt x="398" y="640"/>
                </a:cubicBezTo>
                <a:cubicBezTo>
                  <a:pt x="422" y="625"/>
                  <a:pt x="443" y="601"/>
                  <a:pt x="461" y="569"/>
                </a:cubicBezTo>
                <a:cubicBezTo>
                  <a:pt x="463" y="564"/>
                  <a:pt x="466" y="559"/>
                  <a:pt x="468" y="554"/>
                </a:cubicBezTo>
                <a:cubicBezTo>
                  <a:pt x="464" y="552"/>
                  <a:pt x="460" y="551"/>
                  <a:pt x="456" y="549"/>
                </a:cubicBezTo>
                <a:cubicBezTo>
                  <a:pt x="428" y="539"/>
                  <a:pt x="397" y="532"/>
                  <a:pt x="366" y="531"/>
                </a:cubicBezTo>
                <a:cubicBezTo>
                  <a:pt x="366" y="643"/>
                  <a:pt x="366" y="643"/>
                  <a:pt x="366" y="643"/>
                </a:cubicBezTo>
                <a:close/>
                <a:moveTo>
                  <a:pt x="466" y="620"/>
                </a:moveTo>
                <a:cubicBezTo>
                  <a:pt x="466" y="620"/>
                  <a:pt x="466" y="620"/>
                  <a:pt x="466" y="620"/>
                </a:cubicBezTo>
                <a:cubicBezTo>
                  <a:pt x="487" y="611"/>
                  <a:pt x="507" y="600"/>
                  <a:pt x="526" y="586"/>
                </a:cubicBezTo>
                <a:cubicBezTo>
                  <a:pt x="516" y="579"/>
                  <a:pt x="507" y="573"/>
                  <a:pt x="497" y="568"/>
                </a:cubicBezTo>
                <a:cubicBezTo>
                  <a:pt x="494" y="574"/>
                  <a:pt x="492" y="579"/>
                  <a:pt x="489" y="584"/>
                </a:cubicBezTo>
                <a:cubicBezTo>
                  <a:pt x="482" y="597"/>
                  <a:pt x="474" y="609"/>
                  <a:pt x="466" y="620"/>
                </a:cubicBezTo>
                <a:close/>
                <a:moveTo>
                  <a:pt x="551" y="564"/>
                </a:moveTo>
                <a:cubicBezTo>
                  <a:pt x="551" y="564"/>
                  <a:pt x="551" y="564"/>
                  <a:pt x="551" y="564"/>
                </a:cubicBezTo>
                <a:cubicBezTo>
                  <a:pt x="558" y="558"/>
                  <a:pt x="558" y="558"/>
                  <a:pt x="558" y="558"/>
                </a:cubicBezTo>
                <a:cubicBezTo>
                  <a:pt x="608" y="508"/>
                  <a:pt x="640" y="440"/>
                  <a:pt x="644" y="365"/>
                </a:cubicBezTo>
                <a:cubicBezTo>
                  <a:pt x="542" y="365"/>
                  <a:pt x="542" y="365"/>
                  <a:pt x="542" y="365"/>
                </a:cubicBezTo>
                <a:cubicBezTo>
                  <a:pt x="541" y="429"/>
                  <a:pt x="529" y="489"/>
                  <a:pt x="510" y="539"/>
                </a:cubicBezTo>
                <a:cubicBezTo>
                  <a:pt x="524" y="546"/>
                  <a:pt x="538" y="555"/>
                  <a:pt x="551" y="564"/>
                </a:cubicBezTo>
                <a:close/>
                <a:moveTo>
                  <a:pt x="481" y="173"/>
                </a:moveTo>
                <a:cubicBezTo>
                  <a:pt x="481" y="173"/>
                  <a:pt x="481" y="173"/>
                  <a:pt x="481" y="173"/>
                </a:cubicBezTo>
                <a:cubicBezTo>
                  <a:pt x="476" y="175"/>
                  <a:pt x="472" y="176"/>
                  <a:pt x="467" y="178"/>
                </a:cubicBezTo>
                <a:cubicBezTo>
                  <a:pt x="435" y="190"/>
                  <a:pt x="401" y="197"/>
                  <a:pt x="366" y="199"/>
                </a:cubicBezTo>
                <a:cubicBezTo>
                  <a:pt x="366" y="332"/>
                  <a:pt x="366" y="332"/>
                  <a:pt x="366" y="332"/>
                </a:cubicBezTo>
                <a:cubicBezTo>
                  <a:pt x="510" y="332"/>
                  <a:pt x="510" y="332"/>
                  <a:pt x="510" y="332"/>
                </a:cubicBezTo>
                <a:cubicBezTo>
                  <a:pt x="509" y="273"/>
                  <a:pt x="498" y="219"/>
                  <a:pt x="481" y="173"/>
                </a:cubicBezTo>
                <a:close/>
                <a:moveTo>
                  <a:pt x="333" y="199"/>
                </a:moveTo>
                <a:cubicBezTo>
                  <a:pt x="333" y="199"/>
                  <a:pt x="333" y="199"/>
                  <a:pt x="333" y="199"/>
                </a:cubicBezTo>
                <a:cubicBezTo>
                  <a:pt x="298" y="197"/>
                  <a:pt x="264" y="190"/>
                  <a:pt x="232" y="178"/>
                </a:cubicBezTo>
                <a:cubicBezTo>
                  <a:pt x="227" y="176"/>
                  <a:pt x="222" y="175"/>
                  <a:pt x="218" y="173"/>
                </a:cubicBezTo>
                <a:cubicBezTo>
                  <a:pt x="201" y="219"/>
                  <a:pt x="190" y="273"/>
                  <a:pt x="189" y="332"/>
                </a:cubicBezTo>
                <a:cubicBezTo>
                  <a:pt x="333" y="332"/>
                  <a:pt x="333" y="332"/>
                  <a:pt x="333" y="332"/>
                </a:cubicBezTo>
                <a:cubicBezTo>
                  <a:pt x="333" y="199"/>
                  <a:pt x="333" y="199"/>
                  <a:pt x="333" y="199"/>
                </a:cubicBezTo>
                <a:close/>
                <a:moveTo>
                  <a:pt x="333" y="498"/>
                </a:moveTo>
                <a:cubicBezTo>
                  <a:pt x="333" y="498"/>
                  <a:pt x="333" y="498"/>
                  <a:pt x="333" y="498"/>
                </a:cubicBezTo>
                <a:cubicBezTo>
                  <a:pt x="333" y="365"/>
                  <a:pt x="333" y="365"/>
                  <a:pt x="333" y="365"/>
                </a:cubicBezTo>
                <a:cubicBezTo>
                  <a:pt x="189" y="365"/>
                  <a:pt x="189" y="365"/>
                  <a:pt x="189" y="365"/>
                </a:cubicBezTo>
                <a:cubicBezTo>
                  <a:pt x="190" y="424"/>
                  <a:pt x="201" y="478"/>
                  <a:pt x="218" y="524"/>
                </a:cubicBezTo>
                <a:cubicBezTo>
                  <a:pt x="222" y="523"/>
                  <a:pt x="227" y="521"/>
                  <a:pt x="232" y="519"/>
                </a:cubicBezTo>
                <a:cubicBezTo>
                  <a:pt x="264" y="507"/>
                  <a:pt x="298" y="500"/>
                  <a:pt x="333" y="498"/>
                </a:cubicBezTo>
                <a:close/>
                <a:moveTo>
                  <a:pt x="366" y="498"/>
                </a:moveTo>
                <a:cubicBezTo>
                  <a:pt x="366" y="498"/>
                  <a:pt x="366" y="498"/>
                  <a:pt x="366" y="498"/>
                </a:cubicBezTo>
                <a:cubicBezTo>
                  <a:pt x="401" y="500"/>
                  <a:pt x="435" y="507"/>
                  <a:pt x="467" y="519"/>
                </a:cubicBezTo>
                <a:cubicBezTo>
                  <a:pt x="472" y="521"/>
                  <a:pt x="476" y="523"/>
                  <a:pt x="481" y="524"/>
                </a:cubicBezTo>
                <a:cubicBezTo>
                  <a:pt x="498" y="478"/>
                  <a:pt x="509" y="424"/>
                  <a:pt x="510" y="365"/>
                </a:cubicBezTo>
                <a:cubicBezTo>
                  <a:pt x="366" y="365"/>
                  <a:pt x="366" y="365"/>
                  <a:pt x="366" y="365"/>
                </a:cubicBezTo>
                <a:cubicBezTo>
                  <a:pt x="366" y="498"/>
                  <a:pt x="366" y="498"/>
                  <a:pt x="366" y="49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 name="原创设计师QQ598969553             _10"/>
          <p:cNvSpPr>
            <a:spLocks noEditPoints="1"/>
          </p:cNvSpPr>
          <p:nvPr/>
        </p:nvSpPr>
        <p:spPr bwMode="auto">
          <a:xfrm>
            <a:off x="18380452" y="6713947"/>
            <a:ext cx="577000" cy="577406"/>
          </a:xfrm>
          <a:custGeom>
            <a:avLst/>
            <a:gdLst>
              <a:gd name="T0" fmla="*/ 343 w 714"/>
              <a:gd name="T1" fmla="*/ 202 h 714"/>
              <a:gd name="T2" fmla="*/ 305 w 714"/>
              <a:gd name="T3" fmla="*/ 202 h 714"/>
              <a:gd name="T4" fmla="*/ 305 w 714"/>
              <a:gd name="T5" fmla="*/ 164 h 714"/>
              <a:gd name="T6" fmla="*/ 419 w 714"/>
              <a:gd name="T7" fmla="*/ 51 h 714"/>
              <a:gd name="T8" fmla="*/ 541 w 714"/>
              <a:gd name="T9" fmla="*/ 0 h 714"/>
              <a:gd name="T10" fmla="*/ 714 w 714"/>
              <a:gd name="T11" fmla="*/ 173 h 714"/>
              <a:gd name="T12" fmla="*/ 664 w 714"/>
              <a:gd name="T13" fmla="*/ 296 h 714"/>
              <a:gd name="T14" fmla="*/ 541 w 714"/>
              <a:gd name="T15" fmla="*/ 418 h 714"/>
              <a:gd name="T16" fmla="*/ 540 w 714"/>
              <a:gd name="T17" fmla="*/ 419 h 714"/>
              <a:gd name="T18" fmla="*/ 419 w 714"/>
              <a:gd name="T19" fmla="*/ 469 h 714"/>
              <a:gd name="T20" fmla="*/ 271 w 714"/>
              <a:gd name="T21" fmla="*/ 384 h 714"/>
              <a:gd name="T22" fmla="*/ 271 w 714"/>
              <a:gd name="T23" fmla="*/ 384 h 714"/>
              <a:gd name="T24" fmla="*/ 253 w 714"/>
              <a:gd name="T25" fmla="*/ 345 h 714"/>
              <a:gd name="T26" fmla="*/ 271 w 714"/>
              <a:gd name="T27" fmla="*/ 312 h 714"/>
              <a:gd name="T28" fmla="*/ 305 w 714"/>
              <a:gd name="T29" fmla="*/ 330 h 714"/>
              <a:gd name="T30" fmla="*/ 317 w 714"/>
              <a:gd name="T31" fmla="*/ 357 h 714"/>
              <a:gd name="T32" fmla="*/ 419 w 714"/>
              <a:gd name="T33" fmla="*/ 415 h 714"/>
              <a:gd name="T34" fmla="*/ 502 w 714"/>
              <a:gd name="T35" fmla="*/ 381 h 714"/>
              <a:gd name="T36" fmla="*/ 504 w 714"/>
              <a:gd name="T37" fmla="*/ 380 h 714"/>
              <a:gd name="T38" fmla="*/ 504 w 714"/>
              <a:gd name="T39" fmla="*/ 380 h 714"/>
              <a:gd name="T40" fmla="*/ 626 w 714"/>
              <a:gd name="T41" fmla="*/ 258 h 714"/>
              <a:gd name="T42" fmla="*/ 661 w 714"/>
              <a:gd name="T43" fmla="*/ 173 h 714"/>
              <a:gd name="T44" fmla="*/ 541 w 714"/>
              <a:gd name="T45" fmla="*/ 54 h 714"/>
              <a:gd name="T46" fmla="*/ 457 w 714"/>
              <a:gd name="T47" fmla="*/ 89 h 714"/>
              <a:gd name="T48" fmla="*/ 457 w 714"/>
              <a:gd name="T49" fmla="*/ 89 h 714"/>
              <a:gd name="T50" fmla="*/ 343 w 714"/>
              <a:gd name="T51" fmla="*/ 202 h 714"/>
              <a:gd name="T52" fmla="*/ 388 w 714"/>
              <a:gd name="T53" fmla="*/ 496 h 714"/>
              <a:gd name="T54" fmla="*/ 388 w 714"/>
              <a:gd name="T55" fmla="*/ 496 h 714"/>
              <a:gd name="T56" fmla="*/ 274 w 714"/>
              <a:gd name="T57" fmla="*/ 610 h 714"/>
              <a:gd name="T58" fmla="*/ 105 w 714"/>
              <a:gd name="T59" fmla="*/ 610 h 714"/>
              <a:gd name="T60" fmla="*/ 105 w 714"/>
              <a:gd name="T61" fmla="*/ 610 h 714"/>
              <a:gd name="T62" fmla="*/ 105 w 714"/>
              <a:gd name="T63" fmla="*/ 440 h 714"/>
              <a:gd name="T64" fmla="*/ 227 w 714"/>
              <a:gd name="T65" fmla="*/ 318 h 714"/>
              <a:gd name="T66" fmla="*/ 312 w 714"/>
              <a:gd name="T67" fmla="*/ 283 h 714"/>
              <a:gd name="T68" fmla="*/ 397 w 714"/>
              <a:gd name="T69" fmla="*/ 318 h 714"/>
              <a:gd name="T70" fmla="*/ 415 w 714"/>
              <a:gd name="T71" fmla="*/ 341 h 714"/>
              <a:gd name="T72" fmla="*/ 427 w 714"/>
              <a:gd name="T73" fmla="*/ 368 h 714"/>
              <a:gd name="T74" fmla="*/ 460 w 714"/>
              <a:gd name="T75" fmla="*/ 386 h 714"/>
              <a:gd name="T76" fmla="*/ 478 w 714"/>
              <a:gd name="T77" fmla="*/ 353 h 714"/>
              <a:gd name="T78" fmla="*/ 461 w 714"/>
              <a:gd name="T79" fmla="*/ 314 h 714"/>
              <a:gd name="T80" fmla="*/ 435 w 714"/>
              <a:gd name="T81" fmla="*/ 280 h 714"/>
              <a:gd name="T82" fmla="*/ 435 w 714"/>
              <a:gd name="T83" fmla="*/ 280 h 714"/>
              <a:gd name="T84" fmla="*/ 312 w 714"/>
              <a:gd name="T85" fmla="*/ 229 h 714"/>
              <a:gd name="T86" fmla="*/ 190 w 714"/>
              <a:gd name="T87" fmla="*/ 280 h 714"/>
              <a:gd name="T88" fmla="*/ 67 w 714"/>
              <a:gd name="T89" fmla="*/ 402 h 714"/>
              <a:gd name="T90" fmla="*/ 67 w 714"/>
              <a:gd name="T91" fmla="*/ 647 h 714"/>
              <a:gd name="T92" fmla="*/ 69 w 714"/>
              <a:gd name="T93" fmla="*/ 649 h 714"/>
              <a:gd name="T94" fmla="*/ 312 w 714"/>
              <a:gd name="T95" fmla="*/ 648 h 714"/>
              <a:gd name="T96" fmla="*/ 312 w 714"/>
              <a:gd name="T97" fmla="*/ 647 h 714"/>
              <a:gd name="T98" fmla="*/ 312 w 714"/>
              <a:gd name="T99" fmla="*/ 647 h 714"/>
              <a:gd name="T100" fmla="*/ 426 w 714"/>
              <a:gd name="T101" fmla="*/ 533 h 714"/>
              <a:gd name="T102" fmla="*/ 426 w 714"/>
              <a:gd name="T103" fmla="*/ 496 h 714"/>
              <a:gd name="T104" fmla="*/ 388 w 714"/>
              <a:gd name="T105" fmla="*/ 49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4" h="714">
                <a:moveTo>
                  <a:pt x="343" y="202"/>
                </a:moveTo>
                <a:cubicBezTo>
                  <a:pt x="333" y="213"/>
                  <a:pt x="316" y="213"/>
                  <a:pt x="305" y="202"/>
                </a:cubicBezTo>
                <a:cubicBezTo>
                  <a:pt x="295" y="192"/>
                  <a:pt x="295" y="175"/>
                  <a:pt x="305" y="164"/>
                </a:cubicBezTo>
                <a:cubicBezTo>
                  <a:pt x="419" y="51"/>
                  <a:pt x="419" y="51"/>
                  <a:pt x="419" y="51"/>
                </a:cubicBezTo>
                <a:cubicBezTo>
                  <a:pt x="453" y="17"/>
                  <a:pt x="497" y="0"/>
                  <a:pt x="541" y="0"/>
                </a:cubicBezTo>
                <a:cubicBezTo>
                  <a:pt x="637" y="0"/>
                  <a:pt x="714" y="77"/>
                  <a:pt x="714" y="173"/>
                </a:cubicBezTo>
                <a:cubicBezTo>
                  <a:pt x="714" y="217"/>
                  <a:pt x="697" y="262"/>
                  <a:pt x="664" y="296"/>
                </a:cubicBezTo>
                <a:cubicBezTo>
                  <a:pt x="541" y="418"/>
                  <a:pt x="541" y="418"/>
                  <a:pt x="541" y="418"/>
                </a:cubicBezTo>
                <a:cubicBezTo>
                  <a:pt x="540" y="419"/>
                  <a:pt x="540" y="419"/>
                  <a:pt x="540" y="419"/>
                </a:cubicBezTo>
                <a:cubicBezTo>
                  <a:pt x="506" y="452"/>
                  <a:pt x="463" y="469"/>
                  <a:pt x="419" y="469"/>
                </a:cubicBezTo>
                <a:cubicBezTo>
                  <a:pt x="357" y="469"/>
                  <a:pt x="301" y="436"/>
                  <a:pt x="271" y="384"/>
                </a:cubicBezTo>
                <a:cubicBezTo>
                  <a:pt x="271" y="384"/>
                  <a:pt x="271" y="384"/>
                  <a:pt x="271" y="384"/>
                </a:cubicBezTo>
                <a:cubicBezTo>
                  <a:pt x="263" y="372"/>
                  <a:pt x="257" y="359"/>
                  <a:pt x="253" y="345"/>
                </a:cubicBezTo>
                <a:cubicBezTo>
                  <a:pt x="249" y="331"/>
                  <a:pt x="257" y="316"/>
                  <a:pt x="271" y="312"/>
                </a:cubicBezTo>
                <a:cubicBezTo>
                  <a:pt x="285" y="308"/>
                  <a:pt x="300" y="316"/>
                  <a:pt x="305" y="330"/>
                </a:cubicBezTo>
                <a:cubicBezTo>
                  <a:pt x="307" y="339"/>
                  <a:pt x="311" y="348"/>
                  <a:pt x="317" y="357"/>
                </a:cubicBezTo>
                <a:cubicBezTo>
                  <a:pt x="338" y="393"/>
                  <a:pt x="377" y="415"/>
                  <a:pt x="419" y="415"/>
                </a:cubicBezTo>
                <a:cubicBezTo>
                  <a:pt x="449" y="415"/>
                  <a:pt x="479" y="404"/>
                  <a:pt x="502" y="381"/>
                </a:cubicBezTo>
                <a:cubicBezTo>
                  <a:pt x="504" y="380"/>
                  <a:pt x="504" y="380"/>
                  <a:pt x="504" y="380"/>
                </a:cubicBezTo>
                <a:cubicBezTo>
                  <a:pt x="504" y="380"/>
                  <a:pt x="504" y="380"/>
                  <a:pt x="504" y="380"/>
                </a:cubicBezTo>
                <a:cubicBezTo>
                  <a:pt x="626" y="258"/>
                  <a:pt x="626" y="258"/>
                  <a:pt x="626" y="258"/>
                </a:cubicBezTo>
                <a:cubicBezTo>
                  <a:pt x="649" y="235"/>
                  <a:pt x="661" y="204"/>
                  <a:pt x="661" y="173"/>
                </a:cubicBezTo>
                <a:cubicBezTo>
                  <a:pt x="661" y="107"/>
                  <a:pt x="608" y="54"/>
                  <a:pt x="541" y="54"/>
                </a:cubicBezTo>
                <a:cubicBezTo>
                  <a:pt x="511" y="54"/>
                  <a:pt x="480" y="65"/>
                  <a:pt x="457" y="89"/>
                </a:cubicBezTo>
                <a:cubicBezTo>
                  <a:pt x="457" y="89"/>
                  <a:pt x="457" y="89"/>
                  <a:pt x="457" y="89"/>
                </a:cubicBezTo>
                <a:cubicBezTo>
                  <a:pt x="343" y="202"/>
                  <a:pt x="343" y="202"/>
                  <a:pt x="343" y="202"/>
                </a:cubicBezTo>
                <a:close/>
                <a:moveTo>
                  <a:pt x="388" y="496"/>
                </a:moveTo>
                <a:cubicBezTo>
                  <a:pt x="388" y="496"/>
                  <a:pt x="388" y="496"/>
                  <a:pt x="388" y="496"/>
                </a:cubicBezTo>
                <a:cubicBezTo>
                  <a:pt x="274" y="610"/>
                  <a:pt x="274" y="610"/>
                  <a:pt x="274" y="610"/>
                </a:cubicBezTo>
                <a:cubicBezTo>
                  <a:pt x="228" y="656"/>
                  <a:pt x="151" y="656"/>
                  <a:pt x="105" y="610"/>
                </a:cubicBezTo>
                <a:cubicBezTo>
                  <a:pt x="105" y="610"/>
                  <a:pt x="105" y="610"/>
                  <a:pt x="105" y="610"/>
                </a:cubicBezTo>
                <a:cubicBezTo>
                  <a:pt x="59" y="563"/>
                  <a:pt x="59" y="486"/>
                  <a:pt x="105" y="440"/>
                </a:cubicBezTo>
                <a:cubicBezTo>
                  <a:pt x="227" y="318"/>
                  <a:pt x="227" y="318"/>
                  <a:pt x="227" y="318"/>
                </a:cubicBezTo>
                <a:cubicBezTo>
                  <a:pt x="251" y="295"/>
                  <a:pt x="281" y="283"/>
                  <a:pt x="312" y="283"/>
                </a:cubicBezTo>
                <a:cubicBezTo>
                  <a:pt x="343" y="283"/>
                  <a:pt x="373" y="295"/>
                  <a:pt x="397" y="318"/>
                </a:cubicBezTo>
                <a:cubicBezTo>
                  <a:pt x="404" y="325"/>
                  <a:pt x="410" y="333"/>
                  <a:pt x="415" y="341"/>
                </a:cubicBezTo>
                <a:cubicBezTo>
                  <a:pt x="420" y="350"/>
                  <a:pt x="424" y="359"/>
                  <a:pt x="427" y="368"/>
                </a:cubicBezTo>
                <a:cubicBezTo>
                  <a:pt x="431" y="382"/>
                  <a:pt x="446" y="390"/>
                  <a:pt x="460" y="386"/>
                </a:cubicBezTo>
                <a:cubicBezTo>
                  <a:pt x="474" y="382"/>
                  <a:pt x="482" y="367"/>
                  <a:pt x="478" y="353"/>
                </a:cubicBezTo>
                <a:cubicBezTo>
                  <a:pt x="474" y="339"/>
                  <a:pt x="468" y="326"/>
                  <a:pt x="461" y="314"/>
                </a:cubicBezTo>
                <a:cubicBezTo>
                  <a:pt x="454" y="301"/>
                  <a:pt x="445" y="290"/>
                  <a:pt x="435" y="280"/>
                </a:cubicBezTo>
                <a:cubicBezTo>
                  <a:pt x="435" y="280"/>
                  <a:pt x="435" y="280"/>
                  <a:pt x="435" y="280"/>
                </a:cubicBezTo>
                <a:cubicBezTo>
                  <a:pt x="401" y="246"/>
                  <a:pt x="357" y="229"/>
                  <a:pt x="312" y="229"/>
                </a:cubicBezTo>
                <a:cubicBezTo>
                  <a:pt x="268" y="229"/>
                  <a:pt x="223" y="246"/>
                  <a:pt x="190" y="280"/>
                </a:cubicBezTo>
                <a:cubicBezTo>
                  <a:pt x="67" y="402"/>
                  <a:pt x="67" y="402"/>
                  <a:pt x="67" y="402"/>
                </a:cubicBezTo>
                <a:cubicBezTo>
                  <a:pt x="0" y="469"/>
                  <a:pt x="0" y="580"/>
                  <a:pt x="67" y="647"/>
                </a:cubicBezTo>
                <a:cubicBezTo>
                  <a:pt x="69" y="649"/>
                  <a:pt x="69" y="649"/>
                  <a:pt x="69" y="649"/>
                </a:cubicBezTo>
                <a:cubicBezTo>
                  <a:pt x="136" y="714"/>
                  <a:pt x="245" y="714"/>
                  <a:pt x="312" y="648"/>
                </a:cubicBezTo>
                <a:cubicBezTo>
                  <a:pt x="312" y="647"/>
                  <a:pt x="312" y="647"/>
                  <a:pt x="312" y="647"/>
                </a:cubicBezTo>
                <a:cubicBezTo>
                  <a:pt x="312" y="647"/>
                  <a:pt x="312" y="647"/>
                  <a:pt x="312" y="647"/>
                </a:cubicBezTo>
                <a:cubicBezTo>
                  <a:pt x="426" y="533"/>
                  <a:pt x="426" y="533"/>
                  <a:pt x="426" y="533"/>
                </a:cubicBezTo>
                <a:cubicBezTo>
                  <a:pt x="436" y="523"/>
                  <a:pt x="436" y="506"/>
                  <a:pt x="426" y="496"/>
                </a:cubicBezTo>
                <a:cubicBezTo>
                  <a:pt x="415" y="485"/>
                  <a:pt x="399" y="485"/>
                  <a:pt x="388" y="49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2" name="原创设计师QQ598969553             _11"/>
          <p:cNvSpPr>
            <a:spLocks noEditPoints="1"/>
          </p:cNvSpPr>
          <p:nvPr/>
        </p:nvSpPr>
        <p:spPr bwMode="auto">
          <a:xfrm>
            <a:off x="21804881" y="3674685"/>
            <a:ext cx="571347" cy="566497"/>
          </a:xfrm>
          <a:custGeom>
            <a:avLst/>
            <a:gdLst>
              <a:gd name="T0" fmla="*/ 196 w 707"/>
              <a:gd name="T1" fmla="*/ 220 h 701"/>
              <a:gd name="T2" fmla="*/ 196 w 707"/>
              <a:gd name="T3" fmla="*/ 477 h 701"/>
              <a:gd name="T4" fmla="*/ 197 w 707"/>
              <a:gd name="T5" fmla="*/ 479 h 701"/>
              <a:gd name="T6" fmla="*/ 377 w 707"/>
              <a:gd name="T7" fmla="*/ 617 h 701"/>
              <a:gd name="T8" fmla="*/ 377 w 707"/>
              <a:gd name="T9" fmla="*/ 499 h 701"/>
              <a:gd name="T10" fmla="*/ 377 w 707"/>
              <a:gd name="T11" fmla="*/ 199 h 701"/>
              <a:gd name="T12" fmla="*/ 377 w 707"/>
              <a:gd name="T13" fmla="*/ 81 h 701"/>
              <a:gd name="T14" fmla="*/ 196 w 707"/>
              <a:gd name="T15" fmla="*/ 220 h 701"/>
              <a:gd name="T16" fmla="*/ 196 w 707"/>
              <a:gd name="T17" fmla="*/ 220 h 701"/>
              <a:gd name="T18" fmla="*/ 521 w 707"/>
              <a:gd name="T19" fmla="*/ 117 h 701"/>
              <a:gd name="T20" fmla="*/ 521 w 707"/>
              <a:gd name="T21" fmla="*/ 117 h 701"/>
              <a:gd name="T22" fmla="*/ 512 w 707"/>
              <a:gd name="T23" fmla="*/ 80 h 701"/>
              <a:gd name="T24" fmla="*/ 549 w 707"/>
              <a:gd name="T25" fmla="*/ 71 h 701"/>
              <a:gd name="T26" fmla="*/ 665 w 707"/>
              <a:gd name="T27" fmla="*/ 189 h 701"/>
              <a:gd name="T28" fmla="*/ 707 w 707"/>
              <a:gd name="T29" fmla="*/ 349 h 701"/>
              <a:gd name="T30" fmla="*/ 665 w 707"/>
              <a:gd name="T31" fmla="*/ 508 h 701"/>
              <a:gd name="T32" fmla="*/ 549 w 707"/>
              <a:gd name="T33" fmla="*/ 627 h 701"/>
              <a:gd name="T34" fmla="*/ 512 w 707"/>
              <a:gd name="T35" fmla="*/ 618 h 701"/>
              <a:gd name="T36" fmla="*/ 521 w 707"/>
              <a:gd name="T37" fmla="*/ 581 h 701"/>
              <a:gd name="T38" fmla="*/ 618 w 707"/>
              <a:gd name="T39" fmla="*/ 482 h 701"/>
              <a:gd name="T40" fmla="*/ 653 w 707"/>
              <a:gd name="T41" fmla="*/ 349 h 701"/>
              <a:gd name="T42" fmla="*/ 618 w 707"/>
              <a:gd name="T43" fmla="*/ 216 h 701"/>
              <a:gd name="T44" fmla="*/ 521 w 707"/>
              <a:gd name="T45" fmla="*/ 117 h 701"/>
              <a:gd name="T46" fmla="*/ 163 w 707"/>
              <a:gd name="T47" fmla="*/ 226 h 701"/>
              <a:gd name="T48" fmla="*/ 163 w 707"/>
              <a:gd name="T49" fmla="*/ 226 h 701"/>
              <a:gd name="T50" fmla="*/ 54 w 707"/>
              <a:gd name="T51" fmla="*/ 226 h 701"/>
              <a:gd name="T52" fmla="*/ 54 w 707"/>
              <a:gd name="T53" fmla="*/ 472 h 701"/>
              <a:gd name="T54" fmla="*/ 163 w 707"/>
              <a:gd name="T55" fmla="*/ 472 h 701"/>
              <a:gd name="T56" fmla="*/ 163 w 707"/>
              <a:gd name="T57" fmla="*/ 226 h 701"/>
              <a:gd name="T58" fmla="*/ 170 w 707"/>
              <a:gd name="T59" fmla="*/ 172 h 701"/>
              <a:gd name="T60" fmla="*/ 170 w 707"/>
              <a:gd name="T61" fmla="*/ 172 h 701"/>
              <a:gd name="T62" fmla="*/ 386 w 707"/>
              <a:gd name="T63" fmla="*/ 6 h 701"/>
              <a:gd name="T64" fmla="*/ 404 w 707"/>
              <a:gd name="T65" fmla="*/ 0 h 701"/>
              <a:gd name="T66" fmla="*/ 431 w 707"/>
              <a:gd name="T67" fmla="*/ 27 h 701"/>
              <a:gd name="T68" fmla="*/ 431 w 707"/>
              <a:gd name="T69" fmla="*/ 199 h 701"/>
              <a:gd name="T70" fmla="*/ 431 w 707"/>
              <a:gd name="T71" fmla="*/ 205 h 701"/>
              <a:gd name="T72" fmla="*/ 493 w 707"/>
              <a:gd name="T73" fmla="*/ 252 h 701"/>
              <a:gd name="T74" fmla="*/ 527 w 707"/>
              <a:gd name="T75" fmla="*/ 349 h 701"/>
              <a:gd name="T76" fmla="*/ 493 w 707"/>
              <a:gd name="T77" fmla="*/ 445 h 701"/>
              <a:gd name="T78" fmla="*/ 431 w 707"/>
              <a:gd name="T79" fmla="*/ 493 h 701"/>
              <a:gd name="T80" fmla="*/ 431 w 707"/>
              <a:gd name="T81" fmla="*/ 499 h 701"/>
              <a:gd name="T82" fmla="*/ 431 w 707"/>
              <a:gd name="T83" fmla="*/ 671 h 701"/>
              <a:gd name="T84" fmla="*/ 425 w 707"/>
              <a:gd name="T85" fmla="*/ 687 h 701"/>
              <a:gd name="T86" fmla="*/ 388 w 707"/>
              <a:gd name="T87" fmla="*/ 692 h 701"/>
              <a:gd name="T88" fmla="*/ 170 w 707"/>
              <a:gd name="T89" fmla="*/ 526 h 701"/>
              <a:gd name="T90" fmla="*/ 27 w 707"/>
              <a:gd name="T91" fmla="*/ 526 h 701"/>
              <a:gd name="T92" fmla="*/ 27 w 707"/>
              <a:gd name="T93" fmla="*/ 526 h 701"/>
              <a:gd name="T94" fmla="*/ 0 w 707"/>
              <a:gd name="T95" fmla="*/ 499 h 701"/>
              <a:gd name="T96" fmla="*/ 0 w 707"/>
              <a:gd name="T97" fmla="*/ 199 h 701"/>
              <a:gd name="T98" fmla="*/ 0 w 707"/>
              <a:gd name="T99" fmla="*/ 199 h 701"/>
              <a:gd name="T100" fmla="*/ 27 w 707"/>
              <a:gd name="T101" fmla="*/ 172 h 701"/>
              <a:gd name="T102" fmla="*/ 170 w 707"/>
              <a:gd name="T103" fmla="*/ 172 h 701"/>
              <a:gd name="T104" fmla="*/ 431 w 707"/>
              <a:gd name="T105" fmla="*/ 240 h 701"/>
              <a:gd name="T106" fmla="*/ 431 w 707"/>
              <a:gd name="T107" fmla="*/ 240 h 701"/>
              <a:gd name="T108" fmla="*/ 431 w 707"/>
              <a:gd name="T109" fmla="*/ 457 h 701"/>
              <a:gd name="T110" fmla="*/ 468 w 707"/>
              <a:gd name="T111" fmla="*/ 425 h 701"/>
              <a:gd name="T112" fmla="*/ 495 w 707"/>
              <a:gd name="T113" fmla="*/ 349 h 701"/>
              <a:gd name="T114" fmla="*/ 468 w 707"/>
              <a:gd name="T115" fmla="*/ 272 h 701"/>
              <a:gd name="T116" fmla="*/ 431 w 707"/>
              <a:gd name="T117" fmla="*/ 24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7" h="701">
                <a:moveTo>
                  <a:pt x="196" y="220"/>
                </a:moveTo>
                <a:cubicBezTo>
                  <a:pt x="196" y="477"/>
                  <a:pt x="196" y="477"/>
                  <a:pt x="196" y="477"/>
                </a:cubicBezTo>
                <a:cubicBezTo>
                  <a:pt x="197" y="479"/>
                  <a:pt x="197" y="479"/>
                  <a:pt x="197" y="479"/>
                </a:cubicBezTo>
                <a:cubicBezTo>
                  <a:pt x="377" y="617"/>
                  <a:pt x="377" y="617"/>
                  <a:pt x="377" y="617"/>
                </a:cubicBezTo>
                <a:cubicBezTo>
                  <a:pt x="377" y="499"/>
                  <a:pt x="377" y="499"/>
                  <a:pt x="377" y="499"/>
                </a:cubicBezTo>
                <a:cubicBezTo>
                  <a:pt x="377" y="199"/>
                  <a:pt x="377" y="199"/>
                  <a:pt x="377" y="199"/>
                </a:cubicBezTo>
                <a:cubicBezTo>
                  <a:pt x="377" y="81"/>
                  <a:pt x="377" y="81"/>
                  <a:pt x="377" y="81"/>
                </a:cubicBezTo>
                <a:cubicBezTo>
                  <a:pt x="196" y="220"/>
                  <a:pt x="196" y="220"/>
                  <a:pt x="196" y="220"/>
                </a:cubicBezTo>
                <a:cubicBezTo>
                  <a:pt x="196" y="220"/>
                  <a:pt x="196" y="220"/>
                  <a:pt x="196" y="220"/>
                </a:cubicBezTo>
                <a:close/>
                <a:moveTo>
                  <a:pt x="521" y="117"/>
                </a:moveTo>
                <a:cubicBezTo>
                  <a:pt x="521" y="117"/>
                  <a:pt x="521" y="117"/>
                  <a:pt x="521" y="117"/>
                </a:cubicBezTo>
                <a:cubicBezTo>
                  <a:pt x="509" y="109"/>
                  <a:pt x="505" y="93"/>
                  <a:pt x="512" y="80"/>
                </a:cubicBezTo>
                <a:cubicBezTo>
                  <a:pt x="520" y="67"/>
                  <a:pt x="536" y="63"/>
                  <a:pt x="549" y="71"/>
                </a:cubicBezTo>
                <a:cubicBezTo>
                  <a:pt x="597" y="99"/>
                  <a:pt x="637" y="140"/>
                  <a:pt x="665" y="189"/>
                </a:cubicBezTo>
                <a:cubicBezTo>
                  <a:pt x="691" y="236"/>
                  <a:pt x="707" y="291"/>
                  <a:pt x="707" y="349"/>
                </a:cubicBezTo>
                <a:cubicBezTo>
                  <a:pt x="707" y="407"/>
                  <a:pt x="691" y="461"/>
                  <a:pt x="665" y="508"/>
                </a:cubicBezTo>
                <a:cubicBezTo>
                  <a:pt x="637" y="557"/>
                  <a:pt x="597" y="598"/>
                  <a:pt x="549" y="627"/>
                </a:cubicBezTo>
                <a:cubicBezTo>
                  <a:pt x="536" y="635"/>
                  <a:pt x="520" y="631"/>
                  <a:pt x="512" y="618"/>
                </a:cubicBezTo>
                <a:cubicBezTo>
                  <a:pt x="505" y="605"/>
                  <a:pt x="509" y="588"/>
                  <a:pt x="521" y="581"/>
                </a:cubicBezTo>
                <a:cubicBezTo>
                  <a:pt x="562" y="557"/>
                  <a:pt x="595" y="523"/>
                  <a:pt x="618" y="482"/>
                </a:cubicBezTo>
                <a:cubicBezTo>
                  <a:pt x="640" y="443"/>
                  <a:pt x="653" y="398"/>
                  <a:pt x="653" y="349"/>
                </a:cubicBezTo>
                <a:cubicBezTo>
                  <a:pt x="653" y="300"/>
                  <a:pt x="640" y="255"/>
                  <a:pt x="618" y="216"/>
                </a:cubicBezTo>
                <a:cubicBezTo>
                  <a:pt x="595" y="175"/>
                  <a:pt x="562" y="140"/>
                  <a:pt x="521" y="117"/>
                </a:cubicBezTo>
                <a:close/>
                <a:moveTo>
                  <a:pt x="163" y="226"/>
                </a:moveTo>
                <a:cubicBezTo>
                  <a:pt x="163" y="226"/>
                  <a:pt x="163" y="226"/>
                  <a:pt x="163" y="226"/>
                </a:cubicBezTo>
                <a:cubicBezTo>
                  <a:pt x="54" y="226"/>
                  <a:pt x="54" y="226"/>
                  <a:pt x="54" y="226"/>
                </a:cubicBezTo>
                <a:cubicBezTo>
                  <a:pt x="54" y="472"/>
                  <a:pt x="54" y="472"/>
                  <a:pt x="54" y="472"/>
                </a:cubicBezTo>
                <a:cubicBezTo>
                  <a:pt x="163" y="472"/>
                  <a:pt x="163" y="472"/>
                  <a:pt x="163" y="472"/>
                </a:cubicBezTo>
                <a:cubicBezTo>
                  <a:pt x="163" y="226"/>
                  <a:pt x="163" y="226"/>
                  <a:pt x="163" y="226"/>
                </a:cubicBezTo>
                <a:close/>
                <a:moveTo>
                  <a:pt x="170" y="172"/>
                </a:moveTo>
                <a:cubicBezTo>
                  <a:pt x="170" y="172"/>
                  <a:pt x="170" y="172"/>
                  <a:pt x="170" y="172"/>
                </a:cubicBezTo>
                <a:cubicBezTo>
                  <a:pt x="386" y="6"/>
                  <a:pt x="386" y="6"/>
                  <a:pt x="386" y="6"/>
                </a:cubicBezTo>
                <a:cubicBezTo>
                  <a:pt x="391" y="2"/>
                  <a:pt x="397" y="0"/>
                  <a:pt x="404" y="0"/>
                </a:cubicBezTo>
                <a:cubicBezTo>
                  <a:pt x="419" y="0"/>
                  <a:pt x="431" y="12"/>
                  <a:pt x="431" y="27"/>
                </a:cubicBezTo>
                <a:cubicBezTo>
                  <a:pt x="431" y="199"/>
                  <a:pt x="431" y="199"/>
                  <a:pt x="431" y="199"/>
                </a:cubicBezTo>
                <a:cubicBezTo>
                  <a:pt x="431" y="205"/>
                  <a:pt x="431" y="205"/>
                  <a:pt x="431" y="205"/>
                </a:cubicBezTo>
                <a:cubicBezTo>
                  <a:pt x="456" y="215"/>
                  <a:pt x="477" y="231"/>
                  <a:pt x="493" y="252"/>
                </a:cubicBezTo>
                <a:cubicBezTo>
                  <a:pt x="514" y="279"/>
                  <a:pt x="527" y="312"/>
                  <a:pt x="527" y="349"/>
                </a:cubicBezTo>
                <a:cubicBezTo>
                  <a:pt x="527" y="385"/>
                  <a:pt x="514" y="419"/>
                  <a:pt x="493" y="445"/>
                </a:cubicBezTo>
                <a:cubicBezTo>
                  <a:pt x="477" y="466"/>
                  <a:pt x="456" y="483"/>
                  <a:pt x="431" y="493"/>
                </a:cubicBezTo>
                <a:cubicBezTo>
                  <a:pt x="431" y="499"/>
                  <a:pt x="431" y="499"/>
                  <a:pt x="431" y="499"/>
                </a:cubicBezTo>
                <a:cubicBezTo>
                  <a:pt x="431" y="671"/>
                  <a:pt x="431" y="671"/>
                  <a:pt x="431" y="671"/>
                </a:cubicBezTo>
                <a:cubicBezTo>
                  <a:pt x="431" y="677"/>
                  <a:pt x="429" y="682"/>
                  <a:pt x="425" y="687"/>
                </a:cubicBezTo>
                <a:cubicBezTo>
                  <a:pt x="416" y="699"/>
                  <a:pt x="399" y="701"/>
                  <a:pt x="388" y="692"/>
                </a:cubicBezTo>
                <a:cubicBezTo>
                  <a:pt x="170" y="526"/>
                  <a:pt x="170" y="526"/>
                  <a:pt x="170" y="526"/>
                </a:cubicBezTo>
                <a:cubicBezTo>
                  <a:pt x="27" y="526"/>
                  <a:pt x="27" y="526"/>
                  <a:pt x="27" y="526"/>
                </a:cubicBezTo>
                <a:cubicBezTo>
                  <a:pt x="27" y="526"/>
                  <a:pt x="27" y="526"/>
                  <a:pt x="27" y="526"/>
                </a:cubicBezTo>
                <a:cubicBezTo>
                  <a:pt x="12" y="526"/>
                  <a:pt x="0" y="514"/>
                  <a:pt x="0" y="499"/>
                </a:cubicBezTo>
                <a:cubicBezTo>
                  <a:pt x="0" y="199"/>
                  <a:pt x="0" y="199"/>
                  <a:pt x="0" y="199"/>
                </a:cubicBezTo>
                <a:cubicBezTo>
                  <a:pt x="0" y="199"/>
                  <a:pt x="0" y="199"/>
                  <a:pt x="0" y="199"/>
                </a:cubicBezTo>
                <a:cubicBezTo>
                  <a:pt x="0" y="184"/>
                  <a:pt x="12" y="172"/>
                  <a:pt x="27" y="172"/>
                </a:cubicBezTo>
                <a:cubicBezTo>
                  <a:pt x="170" y="172"/>
                  <a:pt x="170" y="172"/>
                  <a:pt x="170" y="172"/>
                </a:cubicBezTo>
                <a:close/>
                <a:moveTo>
                  <a:pt x="431" y="240"/>
                </a:moveTo>
                <a:cubicBezTo>
                  <a:pt x="431" y="240"/>
                  <a:pt x="431" y="240"/>
                  <a:pt x="431" y="240"/>
                </a:cubicBezTo>
                <a:cubicBezTo>
                  <a:pt x="431" y="457"/>
                  <a:pt x="431" y="457"/>
                  <a:pt x="431" y="457"/>
                </a:cubicBezTo>
                <a:cubicBezTo>
                  <a:pt x="445" y="449"/>
                  <a:pt x="458" y="438"/>
                  <a:pt x="468" y="425"/>
                </a:cubicBezTo>
                <a:cubicBezTo>
                  <a:pt x="485" y="404"/>
                  <a:pt x="495" y="378"/>
                  <a:pt x="495" y="349"/>
                </a:cubicBezTo>
                <a:cubicBezTo>
                  <a:pt x="495" y="320"/>
                  <a:pt x="485" y="293"/>
                  <a:pt x="468" y="272"/>
                </a:cubicBezTo>
                <a:cubicBezTo>
                  <a:pt x="458" y="259"/>
                  <a:pt x="445" y="248"/>
                  <a:pt x="431" y="24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原创设计师QQ598969553             _12"/>
          <p:cNvSpPr>
            <a:spLocks noEditPoints="1"/>
          </p:cNvSpPr>
          <p:nvPr/>
        </p:nvSpPr>
        <p:spPr bwMode="auto">
          <a:xfrm>
            <a:off x="10159794" y="8430405"/>
            <a:ext cx="418206" cy="564073"/>
          </a:xfrm>
          <a:custGeom>
            <a:avLst/>
            <a:gdLst>
              <a:gd name="T0" fmla="*/ 378 w 517"/>
              <a:gd name="T1" fmla="*/ 49 h 698"/>
              <a:gd name="T2" fmla="*/ 427 w 517"/>
              <a:gd name="T3" fmla="*/ 322 h 698"/>
              <a:gd name="T4" fmla="*/ 378 w 517"/>
              <a:gd name="T5" fmla="*/ 441 h 698"/>
              <a:gd name="T6" fmla="*/ 140 w 517"/>
              <a:gd name="T7" fmla="*/ 441 h 698"/>
              <a:gd name="T8" fmla="*/ 90 w 517"/>
              <a:gd name="T9" fmla="*/ 322 h 698"/>
              <a:gd name="T10" fmla="*/ 140 w 517"/>
              <a:gd name="T11" fmla="*/ 49 h 698"/>
              <a:gd name="T12" fmla="*/ 144 w 517"/>
              <a:gd name="T13" fmla="*/ 229 h 698"/>
              <a:gd name="T14" fmla="*/ 374 w 517"/>
              <a:gd name="T15" fmla="*/ 229 h 698"/>
              <a:gd name="T16" fmla="*/ 340 w 517"/>
              <a:gd name="T17" fmla="*/ 87 h 698"/>
              <a:gd name="T18" fmla="*/ 177 w 517"/>
              <a:gd name="T19" fmla="*/ 87 h 698"/>
              <a:gd name="T20" fmla="*/ 144 w 517"/>
              <a:gd name="T21" fmla="*/ 229 h 698"/>
              <a:gd name="T22" fmla="*/ 374 w 517"/>
              <a:gd name="T23" fmla="*/ 262 h 698"/>
              <a:gd name="T24" fmla="*/ 144 w 517"/>
              <a:gd name="T25" fmla="*/ 322 h 698"/>
              <a:gd name="T26" fmla="*/ 177 w 517"/>
              <a:gd name="T27" fmla="*/ 404 h 698"/>
              <a:gd name="T28" fmla="*/ 340 w 517"/>
              <a:gd name="T29" fmla="*/ 404 h 698"/>
              <a:gd name="T30" fmla="*/ 340 w 517"/>
              <a:gd name="T31" fmla="*/ 404 h 698"/>
              <a:gd name="T32" fmla="*/ 374 w 517"/>
              <a:gd name="T33" fmla="*/ 262 h 698"/>
              <a:gd name="T34" fmla="*/ 100 w 517"/>
              <a:gd name="T35" fmla="*/ 698 h 698"/>
              <a:gd name="T36" fmla="*/ 259 w 517"/>
              <a:gd name="T37" fmla="*/ 698 h 698"/>
              <a:gd name="T38" fmla="*/ 418 w 517"/>
              <a:gd name="T39" fmla="*/ 698 h 698"/>
              <a:gd name="T40" fmla="*/ 418 w 517"/>
              <a:gd name="T41" fmla="*/ 644 h 698"/>
              <a:gd name="T42" fmla="*/ 285 w 517"/>
              <a:gd name="T43" fmla="*/ 579 h 698"/>
              <a:gd name="T44" fmla="*/ 497 w 517"/>
              <a:gd name="T45" fmla="*/ 421 h 698"/>
              <a:gd name="T46" fmla="*/ 517 w 517"/>
              <a:gd name="T47" fmla="*/ 245 h 698"/>
              <a:gd name="T48" fmla="*/ 463 w 517"/>
              <a:gd name="T49" fmla="*/ 245 h 698"/>
              <a:gd name="T50" fmla="*/ 448 w 517"/>
              <a:gd name="T51" fmla="*/ 401 h 698"/>
              <a:gd name="T52" fmla="*/ 259 w 517"/>
              <a:gd name="T53" fmla="*/ 527 h 698"/>
              <a:gd name="T54" fmla="*/ 114 w 517"/>
              <a:gd name="T55" fmla="*/ 467 h 698"/>
              <a:gd name="T56" fmla="*/ 54 w 517"/>
              <a:gd name="T57" fmla="*/ 322 h 698"/>
              <a:gd name="T58" fmla="*/ 27 w 517"/>
              <a:gd name="T59" fmla="*/ 219 h 698"/>
              <a:gd name="T60" fmla="*/ 0 w 517"/>
              <a:gd name="T61" fmla="*/ 322 h 698"/>
              <a:gd name="T62" fmla="*/ 76 w 517"/>
              <a:gd name="T63" fmla="*/ 505 h 698"/>
              <a:gd name="T64" fmla="*/ 232 w 517"/>
              <a:gd name="T65" fmla="*/ 579 h 698"/>
              <a:gd name="T66" fmla="*/ 100 w 517"/>
              <a:gd name="T67" fmla="*/ 644 h 698"/>
              <a:gd name="T68" fmla="*/ 100 w 517"/>
              <a:gd name="T69" fmla="*/ 69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7" h="698">
                <a:moveTo>
                  <a:pt x="259" y="0"/>
                </a:moveTo>
                <a:cubicBezTo>
                  <a:pt x="305" y="0"/>
                  <a:pt x="347" y="19"/>
                  <a:pt x="378" y="49"/>
                </a:cubicBezTo>
                <a:cubicBezTo>
                  <a:pt x="408" y="80"/>
                  <a:pt x="427" y="122"/>
                  <a:pt x="427" y="169"/>
                </a:cubicBezTo>
                <a:cubicBezTo>
                  <a:pt x="427" y="322"/>
                  <a:pt x="427" y="322"/>
                  <a:pt x="427" y="322"/>
                </a:cubicBezTo>
                <a:cubicBezTo>
                  <a:pt x="427" y="369"/>
                  <a:pt x="408" y="411"/>
                  <a:pt x="378" y="441"/>
                </a:cubicBezTo>
                <a:cubicBezTo>
                  <a:pt x="378" y="441"/>
                  <a:pt x="378" y="441"/>
                  <a:pt x="378" y="441"/>
                </a:cubicBezTo>
                <a:cubicBezTo>
                  <a:pt x="347" y="472"/>
                  <a:pt x="305" y="491"/>
                  <a:pt x="259" y="491"/>
                </a:cubicBezTo>
                <a:cubicBezTo>
                  <a:pt x="212" y="491"/>
                  <a:pt x="170" y="472"/>
                  <a:pt x="140" y="441"/>
                </a:cubicBezTo>
                <a:cubicBezTo>
                  <a:pt x="138" y="440"/>
                  <a:pt x="138" y="440"/>
                  <a:pt x="138" y="440"/>
                </a:cubicBezTo>
                <a:cubicBezTo>
                  <a:pt x="108" y="409"/>
                  <a:pt x="90" y="368"/>
                  <a:pt x="90" y="322"/>
                </a:cubicBezTo>
                <a:cubicBezTo>
                  <a:pt x="90" y="169"/>
                  <a:pt x="90" y="169"/>
                  <a:pt x="90" y="169"/>
                </a:cubicBezTo>
                <a:cubicBezTo>
                  <a:pt x="90" y="122"/>
                  <a:pt x="109" y="80"/>
                  <a:pt x="140" y="49"/>
                </a:cubicBezTo>
                <a:cubicBezTo>
                  <a:pt x="170" y="19"/>
                  <a:pt x="212" y="0"/>
                  <a:pt x="259" y="0"/>
                </a:cubicBezTo>
                <a:close/>
                <a:moveTo>
                  <a:pt x="144" y="229"/>
                </a:moveTo>
                <a:cubicBezTo>
                  <a:pt x="144" y="229"/>
                  <a:pt x="144" y="229"/>
                  <a:pt x="144" y="229"/>
                </a:cubicBezTo>
                <a:cubicBezTo>
                  <a:pt x="374" y="229"/>
                  <a:pt x="374" y="229"/>
                  <a:pt x="374" y="229"/>
                </a:cubicBezTo>
                <a:cubicBezTo>
                  <a:pt x="374" y="169"/>
                  <a:pt x="374" y="169"/>
                  <a:pt x="374" y="169"/>
                </a:cubicBezTo>
                <a:cubicBezTo>
                  <a:pt x="374" y="137"/>
                  <a:pt x="361" y="108"/>
                  <a:pt x="340" y="87"/>
                </a:cubicBezTo>
                <a:cubicBezTo>
                  <a:pt x="319" y="66"/>
                  <a:pt x="290" y="53"/>
                  <a:pt x="259" y="53"/>
                </a:cubicBezTo>
                <a:cubicBezTo>
                  <a:pt x="227" y="53"/>
                  <a:pt x="198" y="66"/>
                  <a:pt x="177" y="87"/>
                </a:cubicBezTo>
                <a:cubicBezTo>
                  <a:pt x="157" y="108"/>
                  <a:pt x="144" y="137"/>
                  <a:pt x="144" y="169"/>
                </a:cubicBezTo>
                <a:cubicBezTo>
                  <a:pt x="144" y="229"/>
                  <a:pt x="144" y="229"/>
                  <a:pt x="144" y="229"/>
                </a:cubicBezTo>
                <a:close/>
                <a:moveTo>
                  <a:pt x="374" y="262"/>
                </a:moveTo>
                <a:cubicBezTo>
                  <a:pt x="374" y="262"/>
                  <a:pt x="374" y="262"/>
                  <a:pt x="374" y="262"/>
                </a:cubicBezTo>
                <a:cubicBezTo>
                  <a:pt x="144" y="262"/>
                  <a:pt x="144" y="262"/>
                  <a:pt x="144" y="262"/>
                </a:cubicBezTo>
                <a:cubicBezTo>
                  <a:pt x="144" y="322"/>
                  <a:pt x="144" y="322"/>
                  <a:pt x="144" y="322"/>
                </a:cubicBezTo>
                <a:cubicBezTo>
                  <a:pt x="144" y="353"/>
                  <a:pt x="156" y="382"/>
                  <a:pt x="176" y="402"/>
                </a:cubicBezTo>
                <a:cubicBezTo>
                  <a:pt x="177" y="404"/>
                  <a:pt x="177" y="404"/>
                  <a:pt x="177" y="404"/>
                </a:cubicBezTo>
                <a:cubicBezTo>
                  <a:pt x="198" y="425"/>
                  <a:pt x="227" y="437"/>
                  <a:pt x="259" y="437"/>
                </a:cubicBezTo>
                <a:cubicBezTo>
                  <a:pt x="290" y="437"/>
                  <a:pt x="319" y="425"/>
                  <a:pt x="340" y="404"/>
                </a:cubicBezTo>
                <a:cubicBezTo>
                  <a:pt x="340" y="404"/>
                  <a:pt x="340" y="404"/>
                  <a:pt x="340" y="404"/>
                </a:cubicBezTo>
                <a:cubicBezTo>
                  <a:pt x="340" y="404"/>
                  <a:pt x="340" y="404"/>
                  <a:pt x="340" y="404"/>
                </a:cubicBezTo>
                <a:cubicBezTo>
                  <a:pt x="361" y="383"/>
                  <a:pt x="374" y="354"/>
                  <a:pt x="374" y="322"/>
                </a:cubicBezTo>
                <a:cubicBezTo>
                  <a:pt x="374" y="262"/>
                  <a:pt x="374" y="262"/>
                  <a:pt x="374" y="262"/>
                </a:cubicBezTo>
                <a:close/>
                <a:moveTo>
                  <a:pt x="100" y="698"/>
                </a:moveTo>
                <a:cubicBezTo>
                  <a:pt x="100" y="698"/>
                  <a:pt x="100" y="698"/>
                  <a:pt x="100" y="698"/>
                </a:cubicBezTo>
                <a:cubicBezTo>
                  <a:pt x="257" y="698"/>
                  <a:pt x="257" y="698"/>
                  <a:pt x="257" y="698"/>
                </a:cubicBezTo>
                <a:cubicBezTo>
                  <a:pt x="259" y="698"/>
                  <a:pt x="259" y="698"/>
                  <a:pt x="259" y="698"/>
                </a:cubicBezTo>
                <a:cubicBezTo>
                  <a:pt x="260" y="698"/>
                  <a:pt x="260" y="698"/>
                  <a:pt x="260" y="698"/>
                </a:cubicBezTo>
                <a:cubicBezTo>
                  <a:pt x="418" y="698"/>
                  <a:pt x="418" y="698"/>
                  <a:pt x="418" y="698"/>
                </a:cubicBezTo>
                <a:cubicBezTo>
                  <a:pt x="433" y="698"/>
                  <a:pt x="445" y="686"/>
                  <a:pt x="445" y="671"/>
                </a:cubicBezTo>
                <a:cubicBezTo>
                  <a:pt x="445" y="656"/>
                  <a:pt x="433" y="644"/>
                  <a:pt x="418" y="644"/>
                </a:cubicBezTo>
                <a:cubicBezTo>
                  <a:pt x="285" y="644"/>
                  <a:pt x="285" y="644"/>
                  <a:pt x="285" y="644"/>
                </a:cubicBezTo>
                <a:cubicBezTo>
                  <a:pt x="285" y="579"/>
                  <a:pt x="285" y="579"/>
                  <a:pt x="285" y="579"/>
                </a:cubicBezTo>
                <a:cubicBezTo>
                  <a:pt x="346" y="573"/>
                  <a:pt x="401" y="546"/>
                  <a:pt x="441" y="505"/>
                </a:cubicBezTo>
                <a:cubicBezTo>
                  <a:pt x="465" y="481"/>
                  <a:pt x="484" y="453"/>
                  <a:pt x="497" y="421"/>
                </a:cubicBezTo>
                <a:cubicBezTo>
                  <a:pt x="510" y="391"/>
                  <a:pt x="517" y="357"/>
                  <a:pt x="517" y="322"/>
                </a:cubicBezTo>
                <a:cubicBezTo>
                  <a:pt x="517" y="245"/>
                  <a:pt x="517" y="245"/>
                  <a:pt x="517" y="245"/>
                </a:cubicBezTo>
                <a:cubicBezTo>
                  <a:pt x="517" y="231"/>
                  <a:pt x="505" y="219"/>
                  <a:pt x="490" y="219"/>
                </a:cubicBezTo>
                <a:cubicBezTo>
                  <a:pt x="475" y="219"/>
                  <a:pt x="463" y="231"/>
                  <a:pt x="463" y="245"/>
                </a:cubicBezTo>
                <a:cubicBezTo>
                  <a:pt x="463" y="322"/>
                  <a:pt x="463" y="322"/>
                  <a:pt x="463" y="322"/>
                </a:cubicBezTo>
                <a:cubicBezTo>
                  <a:pt x="463" y="350"/>
                  <a:pt x="458" y="377"/>
                  <a:pt x="448" y="401"/>
                </a:cubicBezTo>
                <a:cubicBezTo>
                  <a:pt x="437" y="426"/>
                  <a:pt x="422" y="448"/>
                  <a:pt x="403" y="467"/>
                </a:cubicBezTo>
                <a:cubicBezTo>
                  <a:pt x="366" y="504"/>
                  <a:pt x="315" y="527"/>
                  <a:pt x="259" y="527"/>
                </a:cubicBezTo>
                <a:cubicBezTo>
                  <a:pt x="231" y="527"/>
                  <a:pt x="205" y="522"/>
                  <a:pt x="181" y="512"/>
                </a:cubicBezTo>
                <a:cubicBezTo>
                  <a:pt x="156" y="501"/>
                  <a:pt x="133" y="486"/>
                  <a:pt x="114" y="467"/>
                </a:cubicBezTo>
                <a:cubicBezTo>
                  <a:pt x="95" y="448"/>
                  <a:pt x="80" y="426"/>
                  <a:pt x="69" y="401"/>
                </a:cubicBezTo>
                <a:cubicBezTo>
                  <a:pt x="59" y="377"/>
                  <a:pt x="54" y="350"/>
                  <a:pt x="54" y="322"/>
                </a:cubicBezTo>
                <a:cubicBezTo>
                  <a:pt x="54" y="245"/>
                  <a:pt x="54" y="245"/>
                  <a:pt x="54" y="245"/>
                </a:cubicBezTo>
                <a:cubicBezTo>
                  <a:pt x="54" y="231"/>
                  <a:pt x="42" y="219"/>
                  <a:pt x="27" y="219"/>
                </a:cubicBezTo>
                <a:cubicBezTo>
                  <a:pt x="12" y="219"/>
                  <a:pt x="0" y="231"/>
                  <a:pt x="0" y="245"/>
                </a:cubicBezTo>
                <a:cubicBezTo>
                  <a:pt x="0" y="322"/>
                  <a:pt x="0" y="322"/>
                  <a:pt x="0" y="322"/>
                </a:cubicBezTo>
                <a:cubicBezTo>
                  <a:pt x="0" y="357"/>
                  <a:pt x="7" y="391"/>
                  <a:pt x="20" y="421"/>
                </a:cubicBezTo>
                <a:cubicBezTo>
                  <a:pt x="33" y="453"/>
                  <a:pt x="52" y="481"/>
                  <a:pt x="76" y="505"/>
                </a:cubicBezTo>
                <a:cubicBezTo>
                  <a:pt x="100" y="529"/>
                  <a:pt x="128" y="548"/>
                  <a:pt x="160" y="561"/>
                </a:cubicBezTo>
                <a:cubicBezTo>
                  <a:pt x="183" y="571"/>
                  <a:pt x="207" y="577"/>
                  <a:pt x="232" y="579"/>
                </a:cubicBezTo>
                <a:cubicBezTo>
                  <a:pt x="232" y="644"/>
                  <a:pt x="232" y="644"/>
                  <a:pt x="232" y="644"/>
                </a:cubicBezTo>
                <a:cubicBezTo>
                  <a:pt x="100" y="644"/>
                  <a:pt x="100" y="644"/>
                  <a:pt x="100" y="644"/>
                </a:cubicBezTo>
                <a:cubicBezTo>
                  <a:pt x="85" y="644"/>
                  <a:pt x="72" y="656"/>
                  <a:pt x="72" y="671"/>
                </a:cubicBezTo>
                <a:cubicBezTo>
                  <a:pt x="72" y="686"/>
                  <a:pt x="85" y="698"/>
                  <a:pt x="100" y="69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原创设计师QQ598969553             _13"/>
          <p:cNvSpPr>
            <a:spLocks noEditPoints="1"/>
          </p:cNvSpPr>
          <p:nvPr/>
        </p:nvSpPr>
        <p:spPr bwMode="auto">
          <a:xfrm>
            <a:off x="16779150" y="6755163"/>
            <a:ext cx="564073" cy="482044"/>
          </a:xfrm>
          <a:custGeom>
            <a:avLst/>
            <a:gdLst>
              <a:gd name="T0" fmla="*/ 671 w 698"/>
              <a:gd name="T1" fmla="*/ 0 h 596"/>
              <a:gd name="T2" fmla="*/ 27 w 698"/>
              <a:gd name="T3" fmla="*/ 0 h 596"/>
              <a:gd name="T4" fmla="*/ 0 w 698"/>
              <a:gd name="T5" fmla="*/ 26 h 596"/>
              <a:gd name="T6" fmla="*/ 0 w 698"/>
              <a:gd name="T7" fmla="*/ 569 h 596"/>
              <a:gd name="T8" fmla="*/ 27 w 698"/>
              <a:gd name="T9" fmla="*/ 596 h 596"/>
              <a:gd name="T10" fmla="*/ 671 w 698"/>
              <a:gd name="T11" fmla="*/ 596 h 596"/>
              <a:gd name="T12" fmla="*/ 698 w 698"/>
              <a:gd name="T13" fmla="*/ 569 h 596"/>
              <a:gd name="T14" fmla="*/ 698 w 698"/>
              <a:gd name="T15" fmla="*/ 26 h 596"/>
              <a:gd name="T16" fmla="*/ 671 w 698"/>
              <a:gd name="T17" fmla="*/ 0 h 596"/>
              <a:gd name="T18" fmla="*/ 645 w 698"/>
              <a:gd name="T19" fmla="*/ 542 h 596"/>
              <a:gd name="T20" fmla="*/ 645 w 698"/>
              <a:gd name="T21" fmla="*/ 542 h 596"/>
              <a:gd name="T22" fmla="*/ 54 w 698"/>
              <a:gd name="T23" fmla="*/ 542 h 596"/>
              <a:gd name="T24" fmla="*/ 54 w 698"/>
              <a:gd name="T25" fmla="*/ 483 h 596"/>
              <a:gd name="T26" fmla="*/ 192 w 698"/>
              <a:gd name="T27" fmla="*/ 344 h 596"/>
              <a:gd name="T28" fmla="*/ 288 w 698"/>
              <a:gd name="T29" fmla="*/ 440 h 596"/>
              <a:gd name="T30" fmla="*/ 288 w 698"/>
              <a:gd name="T31" fmla="*/ 441 h 596"/>
              <a:gd name="T32" fmla="*/ 289 w 698"/>
              <a:gd name="T33" fmla="*/ 441 h 596"/>
              <a:gd name="T34" fmla="*/ 346 w 698"/>
              <a:gd name="T35" fmla="*/ 498 h 596"/>
              <a:gd name="T36" fmla="*/ 369 w 698"/>
              <a:gd name="T37" fmla="*/ 498 h 596"/>
              <a:gd name="T38" fmla="*/ 369 w 698"/>
              <a:gd name="T39" fmla="*/ 475 h 596"/>
              <a:gd name="T40" fmla="*/ 323 w 698"/>
              <a:gd name="T41" fmla="*/ 429 h 596"/>
              <a:gd name="T42" fmla="*/ 453 w 698"/>
              <a:gd name="T43" fmla="*/ 299 h 596"/>
              <a:gd name="T44" fmla="*/ 645 w 698"/>
              <a:gd name="T45" fmla="*/ 491 h 596"/>
              <a:gd name="T46" fmla="*/ 645 w 698"/>
              <a:gd name="T47" fmla="*/ 542 h 596"/>
              <a:gd name="T48" fmla="*/ 645 w 698"/>
              <a:gd name="T49" fmla="*/ 445 h 596"/>
              <a:gd name="T50" fmla="*/ 645 w 698"/>
              <a:gd name="T51" fmla="*/ 445 h 596"/>
              <a:gd name="T52" fmla="*/ 465 w 698"/>
              <a:gd name="T53" fmla="*/ 265 h 596"/>
              <a:gd name="T54" fmla="*/ 442 w 698"/>
              <a:gd name="T55" fmla="*/ 265 h 596"/>
              <a:gd name="T56" fmla="*/ 300 w 698"/>
              <a:gd name="T57" fmla="*/ 406 h 596"/>
              <a:gd name="T58" fmla="*/ 204 w 698"/>
              <a:gd name="T59" fmla="*/ 310 h 596"/>
              <a:gd name="T60" fmla="*/ 181 w 698"/>
              <a:gd name="T61" fmla="*/ 310 h 596"/>
              <a:gd name="T62" fmla="*/ 54 w 698"/>
              <a:gd name="T63" fmla="*/ 437 h 596"/>
              <a:gd name="T64" fmla="*/ 54 w 698"/>
              <a:gd name="T65" fmla="*/ 53 h 596"/>
              <a:gd name="T66" fmla="*/ 645 w 698"/>
              <a:gd name="T67" fmla="*/ 53 h 596"/>
              <a:gd name="T68" fmla="*/ 645 w 698"/>
              <a:gd name="T69" fmla="*/ 445 h 596"/>
              <a:gd name="T70" fmla="*/ 203 w 698"/>
              <a:gd name="T71" fmla="*/ 269 h 596"/>
              <a:gd name="T72" fmla="*/ 203 w 698"/>
              <a:gd name="T73" fmla="*/ 269 h 596"/>
              <a:gd name="T74" fmla="*/ 296 w 698"/>
              <a:gd name="T75" fmla="*/ 176 h 596"/>
              <a:gd name="T76" fmla="*/ 203 w 698"/>
              <a:gd name="T77" fmla="*/ 82 h 596"/>
              <a:gd name="T78" fmla="*/ 109 w 698"/>
              <a:gd name="T79" fmla="*/ 176 h 596"/>
              <a:gd name="T80" fmla="*/ 203 w 698"/>
              <a:gd name="T81" fmla="*/ 269 h 596"/>
              <a:gd name="T82" fmla="*/ 203 w 698"/>
              <a:gd name="T83" fmla="*/ 114 h 596"/>
              <a:gd name="T84" fmla="*/ 203 w 698"/>
              <a:gd name="T85" fmla="*/ 114 h 596"/>
              <a:gd name="T86" fmla="*/ 264 w 698"/>
              <a:gd name="T87" fmla="*/ 176 h 596"/>
              <a:gd name="T88" fmla="*/ 203 w 698"/>
              <a:gd name="T89" fmla="*/ 237 h 596"/>
              <a:gd name="T90" fmla="*/ 141 w 698"/>
              <a:gd name="T91" fmla="*/ 176 h 596"/>
              <a:gd name="T92" fmla="*/ 203 w 698"/>
              <a:gd name="T93" fmla="*/ 114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8" h="596">
                <a:moveTo>
                  <a:pt x="671" y="0"/>
                </a:moveTo>
                <a:cubicBezTo>
                  <a:pt x="27" y="0"/>
                  <a:pt x="27" y="0"/>
                  <a:pt x="27" y="0"/>
                </a:cubicBezTo>
                <a:cubicBezTo>
                  <a:pt x="12" y="0"/>
                  <a:pt x="0" y="12"/>
                  <a:pt x="0" y="26"/>
                </a:cubicBezTo>
                <a:cubicBezTo>
                  <a:pt x="0" y="569"/>
                  <a:pt x="0" y="569"/>
                  <a:pt x="0" y="569"/>
                </a:cubicBezTo>
                <a:cubicBezTo>
                  <a:pt x="0" y="583"/>
                  <a:pt x="12" y="596"/>
                  <a:pt x="27" y="596"/>
                </a:cubicBezTo>
                <a:cubicBezTo>
                  <a:pt x="671" y="596"/>
                  <a:pt x="671" y="596"/>
                  <a:pt x="671" y="596"/>
                </a:cubicBezTo>
                <a:cubicBezTo>
                  <a:pt x="686" y="596"/>
                  <a:pt x="698" y="583"/>
                  <a:pt x="698" y="569"/>
                </a:cubicBezTo>
                <a:cubicBezTo>
                  <a:pt x="698" y="26"/>
                  <a:pt x="698" y="26"/>
                  <a:pt x="698" y="26"/>
                </a:cubicBezTo>
                <a:cubicBezTo>
                  <a:pt x="698" y="12"/>
                  <a:pt x="686" y="0"/>
                  <a:pt x="671" y="0"/>
                </a:cubicBezTo>
                <a:close/>
                <a:moveTo>
                  <a:pt x="645" y="542"/>
                </a:moveTo>
                <a:cubicBezTo>
                  <a:pt x="645" y="542"/>
                  <a:pt x="645" y="542"/>
                  <a:pt x="645" y="542"/>
                </a:cubicBezTo>
                <a:cubicBezTo>
                  <a:pt x="54" y="542"/>
                  <a:pt x="54" y="542"/>
                  <a:pt x="54" y="542"/>
                </a:cubicBezTo>
                <a:cubicBezTo>
                  <a:pt x="54" y="483"/>
                  <a:pt x="54" y="483"/>
                  <a:pt x="54" y="483"/>
                </a:cubicBezTo>
                <a:cubicBezTo>
                  <a:pt x="192" y="344"/>
                  <a:pt x="192" y="344"/>
                  <a:pt x="192" y="344"/>
                </a:cubicBezTo>
                <a:cubicBezTo>
                  <a:pt x="288" y="440"/>
                  <a:pt x="288" y="440"/>
                  <a:pt x="288" y="440"/>
                </a:cubicBezTo>
                <a:cubicBezTo>
                  <a:pt x="288" y="441"/>
                  <a:pt x="288" y="441"/>
                  <a:pt x="288" y="441"/>
                </a:cubicBezTo>
                <a:cubicBezTo>
                  <a:pt x="289" y="441"/>
                  <a:pt x="289" y="441"/>
                  <a:pt x="289" y="441"/>
                </a:cubicBezTo>
                <a:cubicBezTo>
                  <a:pt x="346" y="498"/>
                  <a:pt x="346" y="498"/>
                  <a:pt x="346" y="498"/>
                </a:cubicBezTo>
                <a:cubicBezTo>
                  <a:pt x="352" y="504"/>
                  <a:pt x="362" y="504"/>
                  <a:pt x="369" y="498"/>
                </a:cubicBezTo>
                <a:cubicBezTo>
                  <a:pt x="375" y="492"/>
                  <a:pt x="375" y="482"/>
                  <a:pt x="369" y="475"/>
                </a:cubicBezTo>
                <a:cubicBezTo>
                  <a:pt x="323" y="429"/>
                  <a:pt x="323" y="429"/>
                  <a:pt x="323" y="429"/>
                </a:cubicBezTo>
                <a:cubicBezTo>
                  <a:pt x="453" y="299"/>
                  <a:pt x="453" y="299"/>
                  <a:pt x="453" y="299"/>
                </a:cubicBezTo>
                <a:cubicBezTo>
                  <a:pt x="645" y="491"/>
                  <a:pt x="645" y="491"/>
                  <a:pt x="645" y="491"/>
                </a:cubicBezTo>
                <a:cubicBezTo>
                  <a:pt x="645" y="542"/>
                  <a:pt x="645" y="542"/>
                  <a:pt x="645" y="542"/>
                </a:cubicBezTo>
                <a:close/>
                <a:moveTo>
                  <a:pt x="645" y="445"/>
                </a:moveTo>
                <a:cubicBezTo>
                  <a:pt x="645" y="445"/>
                  <a:pt x="645" y="445"/>
                  <a:pt x="645" y="445"/>
                </a:cubicBezTo>
                <a:cubicBezTo>
                  <a:pt x="465" y="265"/>
                  <a:pt x="465" y="265"/>
                  <a:pt x="465" y="265"/>
                </a:cubicBezTo>
                <a:cubicBezTo>
                  <a:pt x="458" y="258"/>
                  <a:pt x="448" y="258"/>
                  <a:pt x="442" y="265"/>
                </a:cubicBezTo>
                <a:cubicBezTo>
                  <a:pt x="300" y="406"/>
                  <a:pt x="300" y="406"/>
                  <a:pt x="300" y="406"/>
                </a:cubicBezTo>
                <a:cubicBezTo>
                  <a:pt x="204" y="310"/>
                  <a:pt x="204" y="310"/>
                  <a:pt x="204" y="310"/>
                </a:cubicBezTo>
                <a:cubicBezTo>
                  <a:pt x="198" y="304"/>
                  <a:pt x="188" y="304"/>
                  <a:pt x="181" y="310"/>
                </a:cubicBezTo>
                <a:cubicBezTo>
                  <a:pt x="54" y="437"/>
                  <a:pt x="54" y="437"/>
                  <a:pt x="54" y="437"/>
                </a:cubicBezTo>
                <a:cubicBezTo>
                  <a:pt x="54" y="53"/>
                  <a:pt x="54" y="53"/>
                  <a:pt x="54" y="53"/>
                </a:cubicBezTo>
                <a:cubicBezTo>
                  <a:pt x="645" y="53"/>
                  <a:pt x="645" y="53"/>
                  <a:pt x="645" y="53"/>
                </a:cubicBezTo>
                <a:cubicBezTo>
                  <a:pt x="645" y="445"/>
                  <a:pt x="645" y="445"/>
                  <a:pt x="645" y="445"/>
                </a:cubicBezTo>
                <a:close/>
                <a:moveTo>
                  <a:pt x="203" y="269"/>
                </a:moveTo>
                <a:cubicBezTo>
                  <a:pt x="203" y="269"/>
                  <a:pt x="203" y="269"/>
                  <a:pt x="203" y="269"/>
                </a:cubicBezTo>
                <a:cubicBezTo>
                  <a:pt x="254" y="269"/>
                  <a:pt x="296" y="227"/>
                  <a:pt x="296" y="176"/>
                </a:cubicBezTo>
                <a:cubicBezTo>
                  <a:pt x="296" y="125"/>
                  <a:pt x="254" y="82"/>
                  <a:pt x="203" y="82"/>
                </a:cubicBezTo>
                <a:cubicBezTo>
                  <a:pt x="152" y="82"/>
                  <a:pt x="109" y="125"/>
                  <a:pt x="109" y="176"/>
                </a:cubicBezTo>
                <a:cubicBezTo>
                  <a:pt x="109" y="227"/>
                  <a:pt x="152" y="269"/>
                  <a:pt x="203" y="269"/>
                </a:cubicBezTo>
                <a:close/>
                <a:moveTo>
                  <a:pt x="203" y="114"/>
                </a:moveTo>
                <a:cubicBezTo>
                  <a:pt x="203" y="114"/>
                  <a:pt x="203" y="114"/>
                  <a:pt x="203" y="114"/>
                </a:cubicBezTo>
                <a:cubicBezTo>
                  <a:pt x="237" y="114"/>
                  <a:pt x="264" y="142"/>
                  <a:pt x="264" y="176"/>
                </a:cubicBezTo>
                <a:cubicBezTo>
                  <a:pt x="264" y="210"/>
                  <a:pt x="237" y="237"/>
                  <a:pt x="203" y="237"/>
                </a:cubicBezTo>
                <a:cubicBezTo>
                  <a:pt x="169" y="237"/>
                  <a:pt x="141" y="210"/>
                  <a:pt x="141" y="176"/>
                </a:cubicBezTo>
                <a:cubicBezTo>
                  <a:pt x="141" y="142"/>
                  <a:pt x="169" y="114"/>
                  <a:pt x="203"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5" name="原创设计师QQ598969553             _14"/>
          <p:cNvSpPr>
            <a:spLocks noEditPoints="1"/>
          </p:cNvSpPr>
          <p:nvPr/>
        </p:nvSpPr>
        <p:spPr bwMode="auto">
          <a:xfrm>
            <a:off x="2224812" y="5230738"/>
            <a:ext cx="533362" cy="534578"/>
          </a:xfrm>
          <a:custGeom>
            <a:avLst/>
            <a:gdLst>
              <a:gd name="T0" fmla="*/ 564 w 660"/>
              <a:gd name="T1" fmla="*/ 236 h 661"/>
              <a:gd name="T2" fmla="*/ 599 w 660"/>
              <a:gd name="T3" fmla="*/ 171 h 661"/>
              <a:gd name="T4" fmla="*/ 528 w 660"/>
              <a:gd name="T5" fmla="*/ 61 h 661"/>
              <a:gd name="T6" fmla="*/ 445 w 660"/>
              <a:gd name="T7" fmla="*/ 106 h 661"/>
              <a:gd name="T8" fmla="*/ 408 w 660"/>
              <a:gd name="T9" fmla="*/ 27 h 661"/>
              <a:gd name="T10" fmla="*/ 253 w 660"/>
              <a:gd name="T11" fmla="*/ 27 h 661"/>
              <a:gd name="T12" fmla="*/ 215 w 660"/>
              <a:gd name="T13" fmla="*/ 106 h 661"/>
              <a:gd name="T14" fmla="*/ 133 w 660"/>
              <a:gd name="T15" fmla="*/ 61 h 661"/>
              <a:gd name="T16" fmla="*/ 106 w 660"/>
              <a:gd name="T17" fmla="*/ 216 h 661"/>
              <a:gd name="T18" fmla="*/ 90 w 660"/>
              <a:gd name="T19" fmla="*/ 253 h 661"/>
              <a:gd name="T20" fmla="*/ 0 w 660"/>
              <a:gd name="T21" fmla="*/ 382 h 661"/>
              <a:gd name="T22" fmla="*/ 97 w 660"/>
              <a:gd name="T23" fmla="*/ 426 h 661"/>
              <a:gd name="T24" fmla="*/ 62 w 660"/>
              <a:gd name="T25" fmla="*/ 489 h 661"/>
              <a:gd name="T26" fmla="*/ 133 w 660"/>
              <a:gd name="T27" fmla="*/ 600 h 661"/>
              <a:gd name="T28" fmla="*/ 232 w 660"/>
              <a:gd name="T29" fmla="*/ 563 h 661"/>
              <a:gd name="T30" fmla="*/ 252 w 660"/>
              <a:gd name="T31" fmla="*/ 634 h 661"/>
              <a:gd name="T32" fmla="*/ 408 w 660"/>
              <a:gd name="T33" fmla="*/ 634 h 661"/>
              <a:gd name="T34" fmla="*/ 445 w 660"/>
              <a:gd name="T35" fmla="*/ 555 h 661"/>
              <a:gd name="T36" fmla="*/ 528 w 660"/>
              <a:gd name="T37" fmla="*/ 600 h 661"/>
              <a:gd name="T38" fmla="*/ 600 w 660"/>
              <a:gd name="T39" fmla="*/ 490 h 661"/>
              <a:gd name="T40" fmla="*/ 570 w 660"/>
              <a:gd name="T41" fmla="*/ 408 h 661"/>
              <a:gd name="T42" fmla="*/ 660 w 660"/>
              <a:gd name="T43" fmla="*/ 381 h 661"/>
              <a:gd name="T44" fmla="*/ 634 w 660"/>
              <a:gd name="T45" fmla="*/ 253 h 661"/>
              <a:gd name="T46" fmla="*/ 550 w 660"/>
              <a:gd name="T47" fmla="*/ 355 h 661"/>
              <a:gd name="T48" fmla="*/ 499 w 660"/>
              <a:gd name="T49" fmla="*/ 435 h 661"/>
              <a:gd name="T50" fmla="*/ 543 w 660"/>
              <a:gd name="T51" fmla="*/ 509 h 661"/>
              <a:gd name="T52" fmla="*/ 434 w 660"/>
              <a:gd name="T53" fmla="*/ 500 h 661"/>
              <a:gd name="T54" fmla="*/ 354 w 660"/>
              <a:gd name="T55" fmla="*/ 550 h 661"/>
              <a:gd name="T56" fmla="*/ 306 w 660"/>
              <a:gd name="T57" fmla="*/ 607 h 661"/>
              <a:gd name="T58" fmla="*/ 254 w 660"/>
              <a:gd name="T59" fmla="*/ 514 h 661"/>
              <a:gd name="T60" fmla="*/ 192 w 660"/>
              <a:gd name="T61" fmla="*/ 503 h 661"/>
              <a:gd name="T62" fmla="*/ 158 w 660"/>
              <a:gd name="T63" fmla="*/ 469 h 661"/>
              <a:gd name="T64" fmla="*/ 146 w 660"/>
              <a:gd name="T65" fmla="*/ 405 h 661"/>
              <a:gd name="T66" fmla="*/ 110 w 660"/>
              <a:gd name="T67" fmla="*/ 355 h 661"/>
              <a:gd name="T68" fmla="*/ 110 w 660"/>
              <a:gd name="T69" fmla="*/ 307 h 661"/>
              <a:gd name="T70" fmla="*/ 147 w 660"/>
              <a:gd name="T71" fmla="*/ 253 h 661"/>
              <a:gd name="T72" fmla="*/ 158 w 660"/>
              <a:gd name="T73" fmla="*/ 192 h 661"/>
              <a:gd name="T74" fmla="*/ 192 w 660"/>
              <a:gd name="T75" fmla="*/ 158 h 661"/>
              <a:gd name="T76" fmla="*/ 285 w 660"/>
              <a:gd name="T77" fmla="*/ 137 h 661"/>
              <a:gd name="T78" fmla="*/ 306 w 660"/>
              <a:gd name="T79" fmla="*/ 54 h 661"/>
              <a:gd name="T80" fmla="*/ 377 w 660"/>
              <a:gd name="T81" fmla="*/ 138 h 661"/>
              <a:gd name="T82" fmla="*/ 469 w 660"/>
              <a:gd name="T83" fmla="*/ 157 h 661"/>
              <a:gd name="T84" fmla="*/ 502 w 660"/>
              <a:gd name="T85" fmla="*/ 192 h 661"/>
              <a:gd name="T86" fmla="*/ 514 w 660"/>
              <a:gd name="T87" fmla="*/ 256 h 661"/>
              <a:gd name="T88" fmla="*/ 607 w 660"/>
              <a:gd name="T89" fmla="*/ 307 h 661"/>
              <a:gd name="T90" fmla="*/ 330 w 660"/>
              <a:gd name="T91" fmla="*/ 217 h 661"/>
              <a:gd name="T92" fmla="*/ 250 w 660"/>
              <a:gd name="T93" fmla="*/ 411 h 661"/>
              <a:gd name="T94" fmla="*/ 443 w 660"/>
              <a:gd name="T95" fmla="*/ 331 h 661"/>
              <a:gd name="T96" fmla="*/ 387 w 660"/>
              <a:gd name="T97" fmla="*/ 388 h 661"/>
              <a:gd name="T98" fmla="*/ 273 w 660"/>
              <a:gd name="T99" fmla="*/ 388 h 661"/>
              <a:gd name="T100" fmla="*/ 330 w 660"/>
              <a:gd name="T101" fmla="*/ 250 h 661"/>
              <a:gd name="T102" fmla="*/ 387 w 660"/>
              <a:gd name="T103" fmla="*/ 38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0" h="661">
                <a:moveTo>
                  <a:pt x="634" y="253"/>
                </a:moveTo>
                <a:cubicBezTo>
                  <a:pt x="570" y="253"/>
                  <a:pt x="570" y="253"/>
                  <a:pt x="570" y="253"/>
                </a:cubicBezTo>
                <a:cubicBezTo>
                  <a:pt x="568" y="247"/>
                  <a:pt x="566" y="241"/>
                  <a:pt x="564" y="236"/>
                </a:cubicBezTo>
                <a:cubicBezTo>
                  <a:pt x="563" y="234"/>
                  <a:pt x="563" y="234"/>
                  <a:pt x="563" y="234"/>
                </a:cubicBezTo>
                <a:cubicBezTo>
                  <a:pt x="560" y="228"/>
                  <a:pt x="558" y="222"/>
                  <a:pt x="555" y="216"/>
                </a:cubicBezTo>
                <a:cubicBezTo>
                  <a:pt x="599" y="171"/>
                  <a:pt x="599" y="171"/>
                  <a:pt x="599" y="171"/>
                </a:cubicBezTo>
                <a:cubicBezTo>
                  <a:pt x="600" y="171"/>
                  <a:pt x="600" y="171"/>
                  <a:pt x="600" y="171"/>
                </a:cubicBezTo>
                <a:cubicBezTo>
                  <a:pt x="610" y="160"/>
                  <a:pt x="610" y="143"/>
                  <a:pt x="600" y="133"/>
                </a:cubicBezTo>
                <a:cubicBezTo>
                  <a:pt x="528" y="61"/>
                  <a:pt x="528" y="61"/>
                  <a:pt x="528" y="61"/>
                </a:cubicBezTo>
                <a:cubicBezTo>
                  <a:pt x="528" y="61"/>
                  <a:pt x="528" y="61"/>
                  <a:pt x="528" y="61"/>
                </a:cubicBezTo>
                <a:cubicBezTo>
                  <a:pt x="517" y="51"/>
                  <a:pt x="500" y="51"/>
                  <a:pt x="490" y="61"/>
                </a:cubicBezTo>
                <a:cubicBezTo>
                  <a:pt x="445" y="106"/>
                  <a:pt x="445" y="106"/>
                  <a:pt x="445" y="106"/>
                </a:cubicBezTo>
                <a:cubicBezTo>
                  <a:pt x="439" y="103"/>
                  <a:pt x="433" y="100"/>
                  <a:pt x="426" y="97"/>
                </a:cubicBezTo>
                <a:cubicBezTo>
                  <a:pt x="421" y="95"/>
                  <a:pt x="414" y="93"/>
                  <a:pt x="408" y="91"/>
                </a:cubicBezTo>
                <a:cubicBezTo>
                  <a:pt x="408" y="27"/>
                  <a:pt x="408" y="27"/>
                  <a:pt x="408" y="27"/>
                </a:cubicBezTo>
                <a:cubicBezTo>
                  <a:pt x="408" y="12"/>
                  <a:pt x="396" y="0"/>
                  <a:pt x="381" y="0"/>
                </a:cubicBezTo>
                <a:cubicBezTo>
                  <a:pt x="279" y="0"/>
                  <a:pt x="279" y="0"/>
                  <a:pt x="279" y="0"/>
                </a:cubicBezTo>
                <a:cubicBezTo>
                  <a:pt x="264" y="0"/>
                  <a:pt x="253" y="12"/>
                  <a:pt x="253" y="27"/>
                </a:cubicBezTo>
                <a:cubicBezTo>
                  <a:pt x="253" y="91"/>
                  <a:pt x="253" y="91"/>
                  <a:pt x="253" y="91"/>
                </a:cubicBezTo>
                <a:cubicBezTo>
                  <a:pt x="246" y="93"/>
                  <a:pt x="240" y="95"/>
                  <a:pt x="234" y="97"/>
                </a:cubicBezTo>
                <a:cubicBezTo>
                  <a:pt x="227" y="100"/>
                  <a:pt x="221" y="103"/>
                  <a:pt x="215" y="106"/>
                </a:cubicBezTo>
                <a:cubicBezTo>
                  <a:pt x="172" y="62"/>
                  <a:pt x="172" y="62"/>
                  <a:pt x="172" y="62"/>
                </a:cubicBezTo>
                <a:cubicBezTo>
                  <a:pt x="170" y="61"/>
                  <a:pt x="170" y="61"/>
                  <a:pt x="170" y="61"/>
                </a:cubicBezTo>
                <a:cubicBezTo>
                  <a:pt x="160" y="50"/>
                  <a:pt x="143" y="50"/>
                  <a:pt x="133" y="61"/>
                </a:cubicBezTo>
                <a:cubicBezTo>
                  <a:pt x="61" y="133"/>
                  <a:pt x="61" y="133"/>
                  <a:pt x="61" y="133"/>
                </a:cubicBezTo>
                <a:cubicBezTo>
                  <a:pt x="50" y="143"/>
                  <a:pt x="50" y="160"/>
                  <a:pt x="61" y="171"/>
                </a:cubicBezTo>
                <a:cubicBezTo>
                  <a:pt x="106" y="216"/>
                  <a:pt x="106" y="216"/>
                  <a:pt x="106" y="216"/>
                </a:cubicBezTo>
                <a:cubicBezTo>
                  <a:pt x="103" y="221"/>
                  <a:pt x="100" y="227"/>
                  <a:pt x="98" y="233"/>
                </a:cubicBezTo>
                <a:cubicBezTo>
                  <a:pt x="97" y="234"/>
                  <a:pt x="97" y="234"/>
                  <a:pt x="97" y="234"/>
                </a:cubicBezTo>
                <a:cubicBezTo>
                  <a:pt x="94" y="240"/>
                  <a:pt x="92" y="247"/>
                  <a:pt x="90" y="253"/>
                </a:cubicBezTo>
                <a:cubicBezTo>
                  <a:pt x="26" y="253"/>
                  <a:pt x="26" y="253"/>
                  <a:pt x="26" y="253"/>
                </a:cubicBezTo>
                <a:cubicBezTo>
                  <a:pt x="12" y="253"/>
                  <a:pt x="0" y="265"/>
                  <a:pt x="0" y="280"/>
                </a:cubicBezTo>
                <a:cubicBezTo>
                  <a:pt x="0" y="382"/>
                  <a:pt x="0" y="382"/>
                  <a:pt x="0" y="382"/>
                </a:cubicBezTo>
                <a:cubicBezTo>
                  <a:pt x="0" y="396"/>
                  <a:pt x="12" y="408"/>
                  <a:pt x="26" y="408"/>
                </a:cubicBezTo>
                <a:cubicBezTo>
                  <a:pt x="90" y="408"/>
                  <a:pt x="90" y="408"/>
                  <a:pt x="90" y="408"/>
                </a:cubicBezTo>
                <a:cubicBezTo>
                  <a:pt x="92" y="414"/>
                  <a:pt x="94" y="420"/>
                  <a:pt x="97" y="426"/>
                </a:cubicBezTo>
                <a:cubicBezTo>
                  <a:pt x="97" y="427"/>
                  <a:pt x="97" y="427"/>
                  <a:pt x="97" y="427"/>
                </a:cubicBezTo>
                <a:cubicBezTo>
                  <a:pt x="100" y="433"/>
                  <a:pt x="103" y="439"/>
                  <a:pt x="106" y="445"/>
                </a:cubicBezTo>
                <a:cubicBezTo>
                  <a:pt x="62" y="489"/>
                  <a:pt x="62" y="489"/>
                  <a:pt x="62" y="489"/>
                </a:cubicBezTo>
                <a:cubicBezTo>
                  <a:pt x="61" y="490"/>
                  <a:pt x="61" y="490"/>
                  <a:pt x="61" y="490"/>
                </a:cubicBezTo>
                <a:cubicBezTo>
                  <a:pt x="50" y="501"/>
                  <a:pt x="50" y="518"/>
                  <a:pt x="61" y="528"/>
                </a:cubicBezTo>
                <a:cubicBezTo>
                  <a:pt x="133" y="600"/>
                  <a:pt x="133" y="600"/>
                  <a:pt x="133" y="600"/>
                </a:cubicBezTo>
                <a:cubicBezTo>
                  <a:pt x="143" y="611"/>
                  <a:pt x="160" y="611"/>
                  <a:pt x="170" y="600"/>
                </a:cubicBezTo>
                <a:cubicBezTo>
                  <a:pt x="216" y="555"/>
                  <a:pt x="216" y="555"/>
                  <a:pt x="216" y="555"/>
                </a:cubicBezTo>
                <a:cubicBezTo>
                  <a:pt x="221" y="558"/>
                  <a:pt x="226" y="561"/>
                  <a:pt x="232" y="563"/>
                </a:cubicBezTo>
                <a:cubicBezTo>
                  <a:pt x="234" y="564"/>
                  <a:pt x="234" y="564"/>
                  <a:pt x="234" y="564"/>
                </a:cubicBezTo>
                <a:cubicBezTo>
                  <a:pt x="240" y="566"/>
                  <a:pt x="246" y="568"/>
                  <a:pt x="252" y="571"/>
                </a:cubicBezTo>
                <a:cubicBezTo>
                  <a:pt x="252" y="634"/>
                  <a:pt x="252" y="634"/>
                  <a:pt x="252" y="634"/>
                </a:cubicBezTo>
                <a:cubicBezTo>
                  <a:pt x="252" y="649"/>
                  <a:pt x="264" y="661"/>
                  <a:pt x="279" y="661"/>
                </a:cubicBezTo>
                <a:cubicBezTo>
                  <a:pt x="381" y="661"/>
                  <a:pt x="381" y="661"/>
                  <a:pt x="381" y="661"/>
                </a:cubicBezTo>
                <a:cubicBezTo>
                  <a:pt x="396" y="661"/>
                  <a:pt x="408" y="649"/>
                  <a:pt x="408" y="634"/>
                </a:cubicBezTo>
                <a:cubicBezTo>
                  <a:pt x="408" y="571"/>
                  <a:pt x="408" y="571"/>
                  <a:pt x="408" y="571"/>
                </a:cubicBezTo>
                <a:cubicBezTo>
                  <a:pt x="414" y="568"/>
                  <a:pt x="421" y="566"/>
                  <a:pt x="427" y="564"/>
                </a:cubicBezTo>
                <a:cubicBezTo>
                  <a:pt x="433" y="561"/>
                  <a:pt x="439" y="558"/>
                  <a:pt x="445" y="555"/>
                </a:cubicBezTo>
                <a:cubicBezTo>
                  <a:pt x="489" y="600"/>
                  <a:pt x="489" y="600"/>
                  <a:pt x="489" y="600"/>
                </a:cubicBezTo>
                <a:cubicBezTo>
                  <a:pt x="490" y="600"/>
                  <a:pt x="490" y="600"/>
                  <a:pt x="490" y="600"/>
                </a:cubicBezTo>
                <a:cubicBezTo>
                  <a:pt x="500" y="611"/>
                  <a:pt x="517" y="611"/>
                  <a:pt x="528" y="600"/>
                </a:cubicBezTo>
                <a:cubicBezTo>
                  <a:pt x="599" y="529"/>
                  <a:pt x="599" y="529"/>
                  <a:pt x="599" y="529"/>
                </a:cubicBezTo>
                <a:cubicBezTo>
                  <a:pt x="600" y="528"/>
                  <a:pt x="600" y="528"/>
                  <a:pt x="600" y="528"/>
                </a:cubicBezTo>
                <a:cubicBezTo>
                  <a:pt x="610" y="518"/>
                  <a:pt x="610" y="501"/>
                  <a:pt x="600" y="490"/>
                </a:cubicBezTo>
                <a:cubicBezTo>
                  <a:pt x="555" y="445"/>
                  <a:pt x="555" y="445"/>
                  <a:pt x="555" y="445"/>
                </a:cubicBezTo>
                <a:cubicBezTo>
                  <a:pt x="558" y="439"/>
                  <a:pt x="560" y="433"/>
                  <a:pt x="563" y="427"/>
                </a:cubicBezTo>
                <a:cubicBezTo>
                  <a:pt x="566" y="421"/>
                  <a:pt x="568" y="415"/>
                  <a:pt x="570" y="408"/>
                </a:cubicBezTo>
                <a:cubicBezTo>
                  <a:pt x="634" y="408"/>
                  <a:pt x="634" y="408"/>
                  <a:pt x="634" y="408"/>
                </a:cubicBezTo>
                <a:cubicBezTo>
                  <a:pt x="634" y="408"/>
                  <a:pt x="634" y="408"/>
                  <a:pt x="634" y="408"/>
                </a:cubicBezTo>
                <a:cubicBezTo>
                  <a:pt x="648" y="408"/>
                  <a:pt x="660" y="396"/>
                  <a:pt x="660" y="381"/>
                </a:cubicBezTo>
                <a:cubicBezTo>
                  <a:pt x="660" y="282"/>
                  <a:pt x="660" y="282"/>
                  <a:pt x="660" y="282"/>
                </a:cubicBezTo>
                <a:cubicBezTo>
                  <a:pt x="660" y="280"/>
                  <a:pt x="660" y="280"/>
                  <a:pt x="660" y="280"/>
                </a:cubicBezTo>
                <a:cubicBezTo>
                  <a:pt x="660" y="265"/>
                  <a:pt x="648" y="253"/>
                  <a:pt x="634" y="253"/>
                </a:cubicBezTo>
                <a:close/>
                <a:moveTo>
                  <a:pt x="607" y="355"/>
                </a:moveTo>
                <a:cubicBezTo>
                  <a:pt x="607" y="355"/>
                  <a:pt x="607" y="355"/>
                  <a:pt x="607" y="355"/>
                </a:cubicBezTo>
                <a:cubicBezTo>
                  <a:pt x="550" y="355"/>
                  <a:pt x="550" y="355"/>
                  <a:pt x="550" y="355"/>
                </a:cubicBezTo>
                <a:cubicBezTo>
                  <a:pt x="536" y="355"/>
                  <a:pt x="525" y="364"/>
                  <a:pt x="523" y="377"/>
                </a:cubicBezTo>
                <a:cubicBezTo>
                  <a:pt x="521" y="387"/>
                  <a:pt x="517" y="397"/>
                  <a:pt x="514" y="407"/>
                </a:cubicBezTo>
                <a:cubicBezTo>
                  <a:pt x="509" y="417"/>
                  <a:pt x="504" y="426"/>
                  <a:pt x="499" y="435"/>
                </a:cubicBezTo>
                <a:cubicBezTo>
                  <a:pt x="492" y="446"/>
                  <a:pt x="494" y="460"/>
                  <a:pt x="502" y="469"/>
                </a:cubicBezTo>
                <a:cubicBezTo>
                  <a:pt x="502" y="469"/>
                  <a:pt x="502" y="469"/>
                  <a:pt x="502" y="469"/>
                </a:cubicBezTo>
                <a:cubicBezTo>
                  <a:pt x="543" y="509"/>
                  <a:pt x="543" y="509"/>
                  <a:pt x="543" y="509"/>
                </a:cubicBezTo>
                <a:cubicBezTo>
                  <a:pt x="509" y="543"/>
                  <a:pt x="509" y="543"/>
                  <a:pt x="509" y="543"/>
                </a:cubicBezTo>
                <a:cubicBezTo>
                  <a:pt x="468" y="503"/>
                  <a:pt x="468" y="503"/>
                  <a:pt x="468" y="503"/>
                </a:cubicBezTo>
                <a:cubicBezTo>
                  <a:pt x="459" y="493"/>
                  <a:pt x="444" y="492"/>
                  <a:pt x="434" y="500"/>
                </a:cubicBezTo>
                <a:cubicBezTo>
                  <a:pt x="425" y="505"/>
                  <a:pt x="416" y="510"/>
                  <a:pt x="406" y="514"/>
                </a:cubicBezTo>
                <a:cubicBezTo>
                  <a:pt x="396" y="518"/>
                  <a:pt x="386" y="521"/>
                  <a:pt x="375" y="524"/>
                </a:cubicBezTo>
                <a:cubicBezTo>
                  <a:pt x="363" y="527"/>
                  <a:pt x="354" y="538"/>
                  <a:pt x="354" y="550"/>
                </a:cubicBezTo>
                <a:cubicBezTo>
                  <a:pt x="354" y="550"/>
                  <a:pt x="354" y="550"/>
                  <a:pt x="354" y="550"/>
                </a:cubicBezTo>
                <a:cubicBezTo>
                  <a:pt x="354" y="607"/>
                  <a:pt x="354" y="607"/>
                  <a:pt x="354" y="607"/>
                </a:cubicBezTo>
                <a:cubicBezTo>
                  <a:pt x="306" y="607"/>
                  <a:pt x="306" y="607"/>
                  <a:pt x="306" y="607"/>
                </a:cubicBezTo>
                <a:cubicBezTo>
                  <a:pt x="306" y="550"/>
                  <a:pt x="306" y="550"/>
                  <a:pt x="306" y="550"/>
                </a:cubicBezTo>
                <a:cubicBezTo>
                  <a:pt x="306" y="537"/>
                  <a:pt x="296" y="526"/>
                  <a:pt x="283" y="524"/>
                </a:cubicBezTo>
                <a:cubicBezTo>
                  <a:pt x="273" y="521"/>
                  <a:pt x="264" y="518"/>
                  <a:pt x="254" y="514"/>
                </a:cubicBezTo>
                <a:cubicBezTo>
                  <a:pt x="253" y="513"/>
                  <a:pt x="253" y="513"/>
                  <a:pt x="253" y="513"/>
                </a:cubicBezTo>
                <a:cubicBezTo>
                  <a:pt x="243" y="509"/>
                  <a:pt x="234" y="505"/>
                  <a:pt x="225" y="499"/>
                </a:cubicBezTo>
                <a:cubicBezTo>
                  <a:pt x="214" y="492"/>
                  <a:pt x="200" y="494"/>
                  <a:pt x="192" y="503"/>
                </a:cubicBezTo>
                <a:cubicBezTo>
                  <a:pt x="152" y="543"/>
                  <a:pt x="152" y="543"/>
                  <a:pt x="152" y="543"/>
                </a:cubicBezTo>
                <a:cubicBezTo>
                  <a:pt x="117" y="509"/>
                  <a:pt x="117" y="509"/>
                  <a:pt x="117" y="509"/>
                </a:cubicBezTo>
                <a:cubicBezTo>
                  <a:pt x="158" y="469"/>
                  <a:pt x="158" y="469"/>
                  <a:pt x="158" y="469"/>
                </a:cubicBezTo>
                <a:cubicBezTo>
                  <a:pt x="167" y="460"/>
                  <a:pt x="168" y="446"/>
                  <a:pt x="162" y="436"/>
                </a:cubicBezTo>
                <a:cubicBezTo>
                  <a:pt x="156" y="426"/>
                  <a:pt x="151" y="417"/>
                  <a:pt x="147" y="407"/>
                </a:cubicBezTo>
                <a:cubicBezTo>
                  <a:pt x="146" y="405"/>
                  <a:pt x="146" y="405"/>
                  <a:pt x="146" y="405"/>
                </a:cubicBezTo>
                <a:cubicBezTo>
                  <a:pt x="142" y="396"/>
                  <a:pt x="139" y="386"/>
                  <a:pt x="137" y="375"/>
                </a:cubicBezTo>
                <a:cubicBezTo>
                  <a:pt x="134" y="363"/>
                  <a:pt x="123" y="355"/>
                  <a:pt x="110" y="355"/>
                </a:cubicBezTo>
                <a:cubicBezTo>
                  <a:pt x="110" y="355"/>
                  <a:pt x="110" y="355"/>
                  <a:pt x="110" y="355"/>
                </a:cubicBezTo>
                <a:cubicBezTo>
                  <a:pt x="53" y="355"/>
                  <a:pt x="53" y="355"/>
                  <a:pt x="53" y="355"/>
                </a:cubicBezTo>
                <a:cubicBezTo>
                  <a:pt x="53" y="307"/>
                  <a:pt x="53" y="307"/>
                  <a:pt x="53" y="307"/>
                </a:cubicBezTo>
                <a:cubicBezTo>
                  <a:pt x="110" y="307"/>
                  <a:pt x="110" y="307"/>
                  <a:pt x="110" y="307"/>
                </a:cubicBezTo>
                <a:cubicBezTo>
                  <a:pt x="124" y="307"/>
                  <a:pt x="135" y="297"/>
                  <a:pt x="137" y="284"/>
                </a:cubicBezTo>
                <a:cubicBezTo>
                  <a:pt x="139" y="274"/>
                  <a:pt x="143" y="264"/>
                  <a:pt x="147" y="255"/>
                </a:cubicBezTo>
                <a:cubicBezTo>
                  <a:pt x="147" y="253"/>
                  <a:pt x="147" y="253"/>
                  <a:pt x="147" y="253"/>
                </a:cubicBezTo>
                <a:cubicBezTo>
                  <a:pt x="151" y="244"/>
                  <a:pt x="156" y="234"/>
                  <a:pt x="162" y="225"/>
                </a:cubicBezTo>
                <a:cubicBezTo>
                  <a:pt x="168" y="215"/>
                  <a:pt x="166" y="201"/>
                  <a:pt x="158" y="192"/>
                </a:cubicBezTo>
                <a:cubicBezTo>
                  <a:pt x="158" y="192"/>
                  <a:pt x="158" y="192"/>
                  <a:pt x="158" y="192"/>
                </a:cubicBezTo>
                <a:cubicBezTo>
                  <a:pt x="117" y="152"/>
                  <a:pt x="117" y="152"/>
                  <a:pt x="117" y="152"/>
                </a:cubicBezTo>
                <a:cubicBezTo>
                  <a:pt x="152" y="118"/>
                  <a:pt x="152" y="118"/>
                  <a:pt x="152" y="118"/>
                </a:cubicBezTo>
                <a:cubicBezTo>
                  <a:pt x="192" y="158"/>
                  <a:pt x="192" y="158"/>
                  <a:pt x="192" y="158"/>
                </a:cubicBezTo>
                <a:cubicBezTo>
                  <a:pt x="201" y="167"/>
                  <a:pt x="215" y="169"/>
                  <a:pt x="225" y="162"/>
                </a:cubicBezTo>
                <a:cubicBezTo>
                  <a:pt x="234" y="156"/>
                  <a:pt x="244" y="151"/>
                  <a:pt x="254" y="147"/>
                </a:cubicBezTo>
                <a:cubicBezTo>
                  <a:pt x="264" y="143"/>
                  <a:pt x="275" y="140"/>
                  <a:pt x="285" y="137"/>
                </a:cubicBezTo>
                <a:cubicBezTo>
                  <a:pt x="298" y="134"/>
                  <a:pt x="306" y="123"/>
                  <a:pt x="306" y="111"/>
                </a:cubicBezTo>
                <a:cubicBezTo>
                  <a:pt x="306" y="111"/>
                  <a:pt x="306" y="111"/>
                  <a:pt x="306" y="111"/>
                </a:cubicBezTo>
                <a:cubicBezTo>
                  <a:pt x="306" y="54"/>
                  <a:pt x="306" y="54"/>
                  <a:pt x="306" y="54"/>
                </a:cubicBezTo>
                <a:cubicBezTo>
                  <a:pt x="354" y="54"/>
                  <a:pt x="354" y="54"/>
                  <a:pt x="354" y="54"/>
                </a:cubicBezTo>
                <a:cubicBezTo>
                  <a:pt x="354" y="111"/>
                  <a:pt x="354" y="111"/>
                  <a:pt x="354" y="111"/>
                </a:cubicBezTo>
                <a:cubicBezTo>
                  <a:pt x="354" y="124"/>
                  <a:pt x="364" y="135"/>
                  <a:pt x="377" y="138"/>
                </a:cubicBezTo>
                <a:cubicBezTo>
                  <a:pt x="387" y="140"/>
                  <a:pt x="396" y="143"/>
                  <a:pt x="406" y="147"/>
                </a:cubicBezTo>
                <a:cubicBezTo>
                  <a:pt x="416" y="151"/>
                  <a:pt x="426" y="156"/>
                  <a:pt x="435" y="162"/>
                </a:cubicBezTo>
                <a:cubicBezTo>
                  <a:pt x="446" y="169"/>
                  <a:pt x="461" y="167"/>
                  <a:pt x="469" y="157"/>
                </a:cubicBezTo>
                <a:cubicBezTo>
                  <a:pt x="509" y="118"/>
                  <a:pt x="509" y="118"/>
                  <a:pt x="509" y="118"/>
                </a:cubicBezTo>
                <a:cubicBezTo>
                  <a:pt x="543" y="152"/>
                  <a:pt x="543" y="152"/>
                  <a:pt x="543" y="152"/>
                </a:cubicBezTo>
                <a:cubicBezTo>
                  <a:pt x="502" y="192"/>
                  <a:pt x="502" y="192"/>
                  <a:pt x="502" y="192"/>
                </a:cubicBezTo>
                <a:cubicBezTo>
                  <a:pt x="493" y="202"/>
                  <a:pt x="492" y="216"/>
                  <a:pt x="499" y="227"/>
                </a:cubicBezTo>
                <a:cubicBezTo>
                  <a:pt x="505" y="236"/>
                  <a:pt x="509" y="245"/>
                  <a:pt x="514" y="255"/>
                </a:cubicBezTo>
                <a:cubicBezTo>
                  <a:pt x="514" y="256"/>
                  <a:pt x="514" y="256"/>
                  <a:pt x="514" y="256"/>
                </a:cubicBezTo>
                <a:cubicBezTo>
                  <a:pt x="518" y="266"/>
                  <a:pt x="521" y="275"/>
                  <a:pt x="523" y="286"/>
                </a:cubicBezTo>
                <a:cubicBezTo>
                  <a:pt x="526" y="298"/>
                  <a:pt x="537" y="307"/>
                  <a:pt x="550" y="307"/>
                </a:cubicBezTo>
                <a:cubicBezTo>
                  <a:pt x="607" y="307"/>
                  <a:pt x="607" y="307"/>
                  <a:pt x="607" y="307"/>
                </a:cubicBezTo>
                <a:cubicBezTo>
                  <a:pt x="607" y="355"/>
                  <a:pt x="607" y="355"/>
                  <a:pt x="607" y="355"/>
                </a:cubicBezTo>
                <a:close/>
                <a:moveTo>
                  <a:pt x="330" y="217"/>
                </a:moveTo>
                <a:cubicBezTo>
                  <a:pt x="330" y="217"/>
                  <a:pt x="330" y="217"/>
                  <a:pt x="330" y="217"/>
                </a:cubicBezTo>
                <a:cubicBezTo>
                  <a:pt x="299" y="217"/>
                  <a:pt x="271" y="230"/>
                  <a:pt x="250" y="250"/>
                </a:cubicBezTo>
                <a:cubicBezTo>
                  <a:pt x="230" y="271"/>
                  <a:pt x="217" y="299"/>
                  <a:pt x="217" y="331"/>
                </a:cubicBezTo>
                <a:cubicBezTo>
                  <a:pt x="217" y="362"/>
                  <a:pt x="230" y="390"/>
                  <a:pt x="250" y="411"/>
                </a:cubicBezTo>
                <a:cubicBezTo>
                  <a:pt x="271" y="431"/>
                  <a:pt x="299" y="444"/>
                  <a:pt x="330" y="444"/>
                </a:cubicBezTo>
                <a:cubicBezTo>
                  <a:pt x="362" y="444"/>
                  <a:pt x="390" y="431"/>
                  <a:pt x="410" y="411"/>
                </a:cubicBezTo>
                <a:cubicBezTo>
                  <a:pt x="431" y="390"/>
                  <a:pt x="443" y="362"/>
                  <a:pt x="443" y="331"/>
                </a:cubicBezTo>
                <a:cubicBezTo>
                  <a:pt x="443" y="299"/>
                  <a:pt x="431" y="271"/>
                  <a:pt x="410" y="250"/>
                </a:cubicBezTo>
                <a:cubicBezTo>
                  <a:pt x="390" y="230"/>
                  <a:pt x="362" y="217"/>
                  <a:pt x="330" y="217"/>
                </a:cubicBezTo>
                <a:close/>
                <a:moveTo>
                  <a:pt x="387" y="388"/>
                </a:moveTo>
                <a:cubicBezTo>
                  <a:pt x="387" y="388"/>
                  <a:pt x="387" y="388"/>
                  <a:pt x="387" y="388"/>
                </a:cubicBezTo>
                <a:cubicBezTo>
                  <a:pt x="373" y="402"/>
                  <a:pt x="352" y="411"/>
                  <a:pt x="330" y="411"/>
                </a:cubicBezTo>
                <a:cubicBezTo>
                  <a:pt x="308" y="411"/>
                  <a:pt x="288" y="402"/>
                  <a:pt x="273" y="388"/>
                </a:cubicBezTo>
                <a:cubicBezTo>
                  <a:pt x="258" y="373"/>
                  <a:pt x="249" y="353"/>
                  <a:pt x="249" y="331"/>
                </a:cubicBezTo>
                <a:cubicBezTo>
                  <a:pt x="249" y="308"/>
                  <a:pt x="258" y="288"/>
                  <a:pt x="273" y="273"/>
                </a:cubicBezTo>
                <a:cubicBezTo>
                  <a:pt x="288" y="259"/>
                  <a:pt x="308" y="250"/>
                  <a:pt x="330" y="250"/>
                </a:cubicBezTo>
                <a:cubicBezTo>
                  <a:pt x="352" y="250"/>
                  <a:pt x="373" y="259"/>
                  <a:pt x="387" y="273"/>
                </a:cubicBezTo>
                <a:cubicBezTo>
                  <a:pt x="402" y="288"/>
                  <a:pt x="411" y="308"/>
                  <a:pt x="411" y="331"/>
                </a:cubicBezTo>
                <a:cubicBezTo>
                  <a:pt x="411" y="353"/>
                  <a:pt x="402" y="373"/>
                  <a:pt x="387" y="38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 name="原创设计师QQ598969553             _15"/>
          <p:cNvSpPr>
            <a:spLocks noEditPoints="1"/>
          </p:cNvSpPr>
          <p:nvPr/>
        </p:nvSpPr>
        <p:spPr bwMode="auto">
          <a:xfrm>
            <a:off x="3676206" y="6700211"/>
            <a:ext cx="587104" cy="566093"/>
          </a:xfrm>
          <a:custGeom>
            <a:avLst/>
            <a:gdLst>
              <a:gd name="T0" fmla="*/ 54 w 726"/>
              <a:gd name="T1" fmla="*/ 534 h 700"/>
              <a:gd name="T2" fmla="*/ 80 w 726"/>
              <a:gd name="T3" fmla="*/ 221 h 700"/>
              <a:gd name="T4" fmla="*/ 117 w 726"/>
              <a:gd name="T5" fmla="*/ 214 h 700"/>
              <a:gd name="T6" fmla="*/ 128 w 726"/>
              <a:gd name="T7" fmla="*/ 229 h 700"/>
              <a:gd name="T8" fmla="*/ 128 w 726"/>
              <a:gd name="T9" fmla="*/ 229 h 700"/>
              <a:gd name="T10" fmla="*/ 131 w 726"/>
              <a:gd name="T11" fmla="*/ 243 h 700"/>
              <a:gd name="T12" fmla="*/ 155 w 726"/>
              <a:gd name="T13" fmla="*/ 187 h 700"/>
              <a:gd name="T14" fmla="*/ 288 w 726"/>
              <a:gd name="T15" fmla="*/ 68 h 700"/>
              <a:gd name="T16" fmla="*/ 323 w 726"/>
              <a:gd name="T17" fmla="*/ 83 h 700"/>
              <a:gd name="T18" fmla="*/ 322 w 726"/>
              <a:gd name="T19" fmla="*/ 104 h 700"/>
              <a:gd name="T20" fmla="*/ 309 w 726"/>
              <a:gd name="T21" fmla="*/ 140 h 700"/>
              <a:gd name="T22" fmla="*/ 449 w 726"/>
              <a:gd name="T23" fmla="*/ 54 h 700"/>
              <a:gd name="T24" fmla="*/ 721 w 726"/>
              <a:gd name="T25" fmla="*/ 146 h 700"/>
              <a:gd name="T26" fmla="*/ 706 w 726"/>
              <a:gd name="T27" fmla="*/ 181 h 700"/>
              <a:gd name="T28" fmla="*/ 703 w 726"/>
              <a:gd name="T29" fmla="*/ 181 h 700"/>
              <a:gd name="T30" fmla="*/ 548 w 726"/>
              <a:gd name="T31" fmla="*/ 319 h 700"/>
              <a:gd name="T32" fmla="*/ 315 w 726"/>
              <a:gd name="T33" fmla="*/ 466 h 700"/>
              <a:gd name="T34" fmla="*/ 355 w 726"/>
              <a:gd name="T35" fmla="*/ 481 h 700"/>
              <a:gd name="T36" fmla="*/ 373 w 726"/>
              <a:gd name="T37" fmla="*/ 514 h 700"/>
              <a:gd name="T38" fmla="*/ 359 w 726"/>
              <a:gd name="T39" fmla="*/ 530 h 700"/>
              <a:gd name="T40" fmla="*/ 97 w 726"/>
              <a:gd name="T41" fmla="*/ 566 h 700"/>
              <a:gd name="T42" fmla="*/ 81 w 726"/>
              <a:gd name="T43" fmla="*/ 666 h 700"/>
              <a:gd name="T44" fmla="*/ 81 w 726"/>
              <a:gd name="T45" fmla="*/ 666 h 700"/>
              <a:gd name="T46" fmla="*/ 155 w 726"/>
              <a:gd name="T47" fmla="*/ 666 h 700"/>
              <a:gd name="T48" fmla="*/ 171 w 726"/>
              <a:gd name="T49" fmla="*/ 682 h 700"/>
              <a:gd name="T50" fmla="*/ 155 w 726"/>
              <a:gd name="T51" fmla="*/ 698 h 700"/>
              <a:gd name="T52" fmla="*/ 75 w 726"/>
              <a:gd name="T53" fmla="*/ 698 h 700"/>
              <a:gd name="T54" fmla="*/ 60 w 726"/>
              <a:gd name="T55" fmla="*/ 698 h 700"/>
              <a:gd name="T56" fmla="*/ 57 w 726"/>
              <a:gd name="T57" fmla="*/ 698 h 700"/>
              <a:gd name="T58" fmla="*/ 29 w 726"/>
              <a:gd name="T59" fmla="*/ 677 h 700"/>
              <a:gd name="T60" fmla="*/ 54 w 726"/>
              <a:gd name="T61" fmla="*/ 534 h 700"/>
              <a:gd name="T62" fmla="*/ 251 w 726"/>
              <a:gd name="T63" fmla="*/ 698 h 700"/>
              <a:gd name="T64" fmla="*/ 251 w 726"/>
              <a:gd name="T65" fmla="*/ 698 h 700"/>
              <a:gd name="T66" fmla="*/ 530 w 726"/>
              <a:gd name="T67" fmla="*/ 698 h 700"/>
              <a:gd name="T68" fmla="*/ 546 w 726"/>
              <a:gd name="T69" fmla="*/ 682 h 700"/>
              <a:gd name="T70" fmla="*/ 530 w 726"/>
              <a:gd name="T71" fmla="*/ 666 h 700"/>
              <a:gd name="T72" fmla="*/ 251 w 726"/>
              <a:gd name="T73" fmla="*/ 666 h 700"/>
              <a:gd name="T74" fmla="*/ 235 w 726"/>
              <a:gd name="T75" fmla="*/ 682 h 700"/>
              <a:gd name="T76" fmla="*/ 251 w 726"/>
              <a:gd name="T77" fmla="*/ 698 h 700"/>
              <a:gd name="T78" fmla="*/ 100 w 726"/>
              <a:gd name="T79" fmla="*/ 505 h 700"/>
              <a:gd name="T80" fmla="*/ 100 w 726"/>
              <a:gd name="T81" fmla="*/ 505 h 700"/>
              <a:gd name="T82" fmla="*/ 279 w 726"/>
              <a:gd name="T83" fmla="*/ 506 h 700"/>
              <a:gd name="T84" fmla="*/ 237 w 726"/>
              <a:gd name="T85" fmla="*/ 463 h 700"/>
              <a:gd name="T86" fmla="*/ 260 w 726"/>
              <a:gd name="T87" fmla="*/ 408 h 700"/>
              <a:gd name="T88" fmla="*/ 501 w 726"/>
              <a:gd name="T89" fmla="*/ 293 h 700"/>
              <a:gd name="T90" fmla="*/ 659 w 726"/>
              <a:gd name="T91" fmla="*/ 139 h 700"/>
              <a:gd name="T92" fmla="*/ 286 w 726"/>
              <a:gd name="T93" fmla="*/ 253 h 700"/>
              <a:gd name="T94" fmla="*/ 261 w 726"/>
              <a:gd name="T95" fmla="*/ 271 h 700"/>
              <a:gd name="T96" fmla="*/ 234 w 726"/>
              <a:gd name="T97" fmla="*/ 245 h 700"/>
              <a:gd name="T98" fmla="*/ 248 w 726"/>
              <a:gd name="T99" fmla="*/ 155 h 700"/>
              <a:gd name="T100" fmla="*/ 202 w 726"/>
              <a:gd name="T101" fmla="*/ 214 h 700"/>
              <a:gd name="T102" fmla="*/ 181 w 726"/>
              <a:gd name="T103" fmla="*/ 337 h 700"/>
              <a:gd name="T104" fmla="*/ 169 w 726"/>
              <a:gd name="T105" fmla="*/ 367 h 700"/>
              <a:gd name="T106" fmla="*/ 133 w 726"/>
              <a:gd name="T107" fmla="*/ 359 h 700"/>
              <a:gd name="T108" fmla="*/ 97 w 726"/>
              <a:gd name="T109" fmla="*/ 304 h 700"/>
              <a:gd name="T110" fmla="*/ 100 w 726"/>
              <a:gd name="T111" fmla="*/ 50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26" h="700">
                <a:moveTo>
                  <a:pt x="54" y="534"/>
                </a:moveTo>
                <a:cubicBezTo>
                  <a:pt x="0" y="442"/>
                  <a:pt x="22" y="306"/>
                  <a:pt x="80" y="221"/>
                </a:cubicBezTo>
                <a:cubicBezTo>
                  <a:pt x="88" y="209"/>
                  <a:pt x="104" y="205"/>
                  <a:pt x="117" y="214"/>
                </a:cubicBezTo>
                <a:cubicBezTo>
                  <a:pt x="122" y="218"/>
                  <a:pt x="126" y="223"/>
                  <a:pt x="128" y="229"/>
                </a:cubicBezTo>
                <a:cubicBezTo>
                  <a:pt x="128" y="229"/>
                  <a:pt x="128" y="229"/>
                  <a:pt x="128" y="229"/>
                </a:cubicBezTo>
                <a:cubicBezTo>
                  <a:pt x="129" y="235"/>
                  <a:pt x="130" y="239"/>
                  <a:pt x="131" y="243"/>
                </a:cubicBezTo>
                <a:cubicBezTo>
                  <a:pt x="137" y="224"/>
                  <a:pt x="145" y="205"/>
                  <a:pt x="155" y="187"/>
                </a:cubicBezTo>
                <a:cubicBezTo>
                  <a:pt x="186" y="133"/>
                  <a:pt x="235" y="89"/>
                  <a:pt x="288" y="68"/>
                </a:cubicBezTo>
                <a:cubicBezTo>
                  <a:pt x="302" y="63"/>
                  <a:pt x="318" y="70"/>
                  <a:pt x="323" y="83"/>
                </a:cubicBezTo>
                <a:cubicBezTo>
                  <a:pt x="326" y="90"/>
                  <a:pt x="325" y="98"/>
                  <a:pt x="322" y="104"/>
                </a:cubicBezTo>
                <a:cubicBezTo>
                  <a:pt x="317" y="116"/>
                  <a:pt x="313" y="128"/>
                  <a:pt x="309" y="140"/>
                </a:cubicBezTo>
                <a:cubicBezTo>
                  <a:pt x="348" y="104"/>
                  <a:pt x="398" y="73"/>
                  <a:pt x="449" y="54"/>
                </a:cubicBezTo>
                <a:cubicBezTo>
                  <a:pt x="555" y="14"/>
                  <a:pt x="675" y="26"/>
                  <a:pt x="721" y="146"/>
                </a:cubicBezTo>
                <a:cubicBezTo>
                  <a:pt x="726" y="160"/>
                  <a:pt x="719" y="175"/>
                  <a:pt x="706" y="181"/>
                </a:cubicBezTo>
                <a:cubicBezTo>
                  <a:pt x="703" y="181"/>
                  <a:pt x="703" y="181"/>
                  <a:pt x="703" y="181"/>
                </a:cubicBezTo>
                <a:cubicBezTo>
                  <a:pt x="613" y="205"/>
                  <a:pt x="579" y="264"/>
                  <a:pt x="548" y="319"/>
                </a:cubicBezTo>
                <a:cubicBezTo>
                  <a:pt x="504" y="396"/>
                  <a:pt x="463" y="469"/>
                  <a:pt x="315" y="466"/>
                </a:cubicBezTo>
                <a:cubicBezTo>
                  <a:pt x="325" y="471"/>
                  <a:pt x="338" y="476"/>
                  <a:pt x="355" y="481"/>
                </a:cubicBezTo>
                <a:cubicBezTo>
                  <a:pt x="369" y="485"/>
                  <a:pt x="377" y="500"/>
                  <a:pt x="373" y="514"/>
                </a:cubicBezTo>
                <a:cubicBezTo>
                  <a:pt x="370" y="521"/>
                  <a:pt x="365" y="527"/>
                  <a:pt x="359" y="530"/>
                </a:cubicBezTo>
                <a:cubicBezTo>
                  <a:pt x="291" y="569"/>
                  <a:pt x="173" y="596"/>
                  <a:pt x="97" y="566"/>
                </a:cubicBezTo>
                <a:cubicBezTo>
                  <a:pt x="86" y="581"/>
                  <a:pt x="70" y="614"/>
                  <a:pt x="81" y="666"/>
                </a:cubicBezTo>
                <a:cubicBezTo>
                  <a:pt x="81" y="666"/>
                  <a:pt x="81" y="666"/>
                  <a:pt x="81" y="666"/>
                </a:cubicBezTo>
                <a:cubicBezTo>
                  <a:pt x="155" y="666"/>
                  <a:pt x="155" y="666"/>
                  <a:pt x="155" y="666"/>
                </a:cubicBezTo>
                <a:cubicBezTo>
                  <a:pt x="164" y="666"/>
                  <a:pt x="171" y="673"/>
                  <a:pt x="171" y="682"/>
                </a:cubicBezTo>
                <a:cubicBezTo>
                  <a:pt x="171" y="691"/>
                  <a:pt x="164" y="698"/>
                  <a:pt x="155" y="698"/>
                </a:cubicBezTo>
                <a:cubicBezTo>
                  <a:pt x="75" y="698"/>
                  <a:pt x="75" y="698"/>
                  <a:pt x="75" y="698"/>
                </a:cubicBezTo>
                <a:cubicBezTo>
                  <a:pt x="60" y="698"/>
                  <a:pt x="60" y="698"/>
                  <a:pt x="60" y="698"/>
                </a:cubicBezTo>
                <a:cubicBezTo>
                  <a:pt x="57" y="698"/>
                  <a:pt x="57" y="698"/>
                  <a:pt x="57" y="698"/>
                </a:cubicBezTo>
                <a:cubicBezTo>
                  <a:pt x="44" y="700"/>
                  <a:pt x="31" y="691"/>
                  <a:pt x="29" y="677"/>
                </a:cubicBezTo>
                <a:cubicBezTo>
                  <a:pt x="14" y="607"/>
                  <a:pt x="37" y="558"/>
                  <a:pt x="54" y="534"/>
                </a:cubicBezTo>
                <a:close/>
                <a:moveTo>
                  <a:pt x="251" y="698"/>
                </a:moveTo>
                <a:cubicBezTo>
                  <a:pt x="251" y="698"/>
                  <a:pt x="251" y="698"/>
                  <a:pt x="251" y="698"/>
                </a:cubicBezTo>
                <a:cubicBezTo>
                  <a:pt x="530" y="698"/>
                  <a:pt x="530" y="698"/>
                  <a:pt x="530" y="698"/>
                </a:cubicBezTo>
                <a:cubicBezTo>
                  <a:pt x="539" y="698"/>
                  <a:pt x="546" y="691"/>
                  <a:pt x="546" y="682"/>
                </a:cubicBezTo>
                <a:cubicBezTo>
                  <a:pt x="546" y="673"/>
                  <a:pt x="539" y="666"/>
                  <a:pt x="530" y="666"/>
                </a:cubicBezTo>
                <a:cubicBezTo>
                  <a:pt x="251" y="666"/>
                  <a:pt x="251" y="666"/>
                  <a:pt x="251" y="666"/>
                </a:cubicBezTo>
                <a:cubicBezTo>
                  <a:pt x="242" y="666"/>
                  <a:pt x="235" y="673"/>
                  <a:pt x="235" y="682"/>
                </a:cubicBezTo>
                <a:cubicBezTo>
                  <a:pt x="235" y="691"/>
                  <a:pt x="242" y="698"/>
                  <a:pt x="251" y="698"/>
                </a:cubicBezTo>
                <a:close/>
                <a:moveTo>
                  <a:pt x="100" y="505"/>
                </a:moveTo>
                <a:cubicBezTo>
                  <a:pt x="100" y="505"/>
                  <a:pt x="100" y="505"/>
                  <a:pt x="100" y="505"/>
                </a:cubicBezTo>
                <a:cubicBezTo>
                  <a:pt x="134" y="543"/>
                  <a:pt x="237" y="518"/>
                  <a:pt x="279" y="506"/>
                </a:cubicBezTo>
                <a:cubicBezTo>
                  <a:pt x="256" y="491"/>
                  <a:pt x="243" y="476"/>
                  <a:pt x="237" y="463"/>
                </a:cubicBezTo>
                <a:cubicBezTo>
                  <a:pt x="227" y="444"/>
                  <a:pt x="222" y="404"/>
                  <a:pt x="260" y="408"/>
                </a:cubicBezTo>
                <a:cubicBezTo>
                  <a:pt x="423" y="430"/>
                  <a:pt x="461" y="364"/>
                  <a:pt x="501" y="293"/>
                </a:cubicBezTo>
                <a:cubicBezTo>
                  <a:pt x="535" y="234"/>
                  <a:pt x="570" y="172"/>
                  <a:pt x="659" y="139"/>
                </a:cubicBezTo>
                <a:cubicBezTo>
                  <a:pt x="574" y="0"/>
                  <a:pt x="329" y="157"/>
                  <a:pt x="286" y="253"/>
                </a:cubicBezTo>
                <a:cubicBezTo>
                  <a:pt x="283" y="264"/>
                  <a:pt x="273" y="271"/>
                  <a:pt x="261" y="271"/>
                </a:cubicBezTo>
                <a:cubicBezTo>
                  <a:pt x="246" y="271"/>
                  <a:pt x="234" y="259"/>
                  <a:pt x="234" y="245"/>
                </a:cubicBezTo>
                <a:cubicBezTo>
                  <a:pt x="234" y="245"/>
                  <a:pt x="236" y="206"/>
                  <a:pt x="248" y="155"/>
                </a:cubicBezTo>
                <a:cubicBezTo>
                  <a:pt x="230" y="172"/>
                  <a:pt x="214" y="192"/>
                  <a:pt x="202" y="214"/>
                </a:cubicBezTo>
                <a:cubicBezTo>
                  <a:pt x="179" y="252"/>
                  <a:pt x="169" y="297"/>
                  <a:pt x="181" y="337"/>
                </a:cubicBezTo>
                <a:cubicBezTo>
                  <a:pt x="184" y="348"/>
                  <a:pt x="179" y="360"/>
                  <a:pt x="169" y="367"/>
                </a:cubicBezTo>
                <a:cubicBezTo>
                  <a:pt x="157" y="375"/>
                  <a:pt x="141" y="371"/>
                  <a:pt x="133" y="359"/>
                </a:cubicBezTo>
                <a:cubicBezTo>
                  <a:pt x="121" y="341"/>
                  <a:pt x="107" y="323"/>
                  <a:pt x="97" y="304"/>
                </a:cubicBezTo>
                <a:cubicBezTo>
                  <a:pt x="74" y="365"/>
                  <a:pt x="66" y="447"/>
                  <a:pt x="100" y="5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7" name="原创设计师QQ598969553             _16"/>
          <p:cNvSpPr>
            <a:spLocks noEditPoints="1"/>
          </p:cNvSpPr>
          <p:nvPr/>
        </p:nvSpPr>
        <p:spPr bwMode="auto">
          <a:xfrm>
            <a:off x="16779959" y="11278829"/>
            <a:ext cx="563264" cy="516392"/>
          </a:xfrm>
          <a:custGeom>
            <a:avLst/>
            <a:gdLst>
              <a:gd name="T0" fmla="*/ 619 w 697"/>
              <a:gd name="T1" fmla="*/ 410 h 639"/>
              <a:gd name="T2" fmla="*/ 624 w 697"/>
              <a:gd name="T3" fmla="*/ 294 h 639"/>
              <a:gd name="T4" fmla="*/ 551 w 697"/>
              <a:gd name="T5" fmla="*/ 238 h 639"/>
              <a:gd name="T6" fmla="*/ 550 w 697"/>
              <a:gd name="T7" fmla="*/ 238 h 639"/>
              <a:gd name="T8" fmla="*/ 366 w 697"/>
              <a:gd name="T9" fmla="*/ 53 h 639"/>
              <a:gd name="T10" fmla="*/ 196 w 697"/>
              <a:gd name="T11" fmla="*/ 165 h 639"/>
              <a:gd name="T12" fmla="*/ 88 w 697"/>
              <a:gd name="T13" fmla="*/ 221 h 639"/>
              <a:gd name="T14" fmla="*/ 90 w 697"/>
              <a:gd name="T15" fmla="*/ 398 h 639"/>
              <a:gd name="T16" fmla="*/ 91 w 697"/>
              <a:gd name="T17" fmla="*/ 398 h 639"/>
              <a:gd name="T18" fmla="*/ 157 w 697"/>
              <a:gd name="T19" fmla="*/ 487 h 639"/>
              <a:gd name="T20" fmla="*/ 0 w 697"/>
              <a:gd name="T21" fmla="*/ 308 h 639"/>
              <a:gd name="T22" fmla="*/ 153 w 697"/>
              <a:gd name="T23" fmla="*/ 130 h 639"/>
              <a:gd name="T24" fmla="*/ 366 w 697"/>
              <a:gd name="T25" fmla="*/ 0 h 639"/>
              <a:gd name="T26" fmla="*/ 603 w 697"/>
              <a:gd name="T27" fmla="*/ 217 h 639"/>
              <a:gd name="T28" fmla="*/ 697 w 697"/>
              <a:gd name="T29" fmla="*/ 350 h 639"/>
              <a:gd name="T30" fmla="*/ 657 w 697"/>
              <a:gd name="T31" fmla="*/ 448 h 639"/>
              <a:gd name="T32" fmla="*/ 572 w 697"/>
              <a:gd name="T33" fmla="*/ 488 h 639"/>
              <a:gd name="T34" fmla="*/ 544 w 697"/>
              <a:gd name="T35" fmla="*/ 489 h 639"/>
              <a:gd name="T36" fmla="*/ 544 w 697"/>
              <a:gd name="T37" fmla="*/ 435 h 639"/>
              <a:gd name="T38" fmla="*/ 337 w 697"/>
              <a:gd name="T39" fmla="*/ 635 h 639"/>
              <a:gd name="T40" fmla="*/ 338 w 697"/>
              <a:gd name="T41" fmla="*/ 635 h 639"/>
              <a:gd name="T42" fmla="*/ 338 w 697"/>
              <a:gd name="T43" fmla="*/ 636 h 639"/>
              <a:gd name="T44" fmla="*/ 341 w 697"/>
              <a:gd name="T45" fmla="*/ 637 h 639"/>
              <a:gd name="T46" fmla="*/ 342 w 697"/>
              <a:gd name="T47" fmla="*/ 638 h 639"/>
              <a:gd name="T48" fmla="*/ 344 w 697"/>
              <a:gd name="T49" fmla="*/ 639 h 639"/>
              <a:gd name="T50" fmla="*/ 347 w 697"/>
              <a:gd name="T51" fmla="*/ 639 h 639"/>
              <a:gd name="T52" fmla="*/ 349 w 697"/>
              <a:gd name="T53" fmla="*/ 639 h 639"/>
              <a:gd name="T54" fmla="*/ 350 w 697"/>
              <a:gd name="T55" fmla="*/ 639 h 639"/>
              <a:gd name="T56" fmla="*/ 353 w 697"/>
              <a:gd name="T57" fmla="*/ 639 h 639"/>
              <a:gd name="T58" fmla="*/ 355 w 697"/>
              <a:gd name="T59" fmla="*/ 638 h 639"/>
              <a:gd name="T60" fmla="*/ 356 w 697"/>
              <a:gd name="T61" fmla="*/ 637 h 639"/>
              <a:gd name="T62" fmla="*/ 359 w 697"/>
              <a:gd name="T63" fmla="*/ 636 h 639"/>
              <a:gd name="T64" fmla="*/ 359 w 697"/>
              <a:gd name="T65" fmla="*/ 635 h 639"/>
              <a:gd name="T66" fmla="*/ 489 w 697"/>
              <a:gd name="T67" fmla="*/ 506 h 639"/>
              <a:gd name="T68" fmla="*/ 466 w 697"/>
              <a:gd name="T69" fmla="*/ 483 h 639"/>
              <a:gd name="T70" fmla="*/ 365 w 697"/>
              <a:gd name="T71" fmla="*/ 215 h 639"/>
              <a:gd name="T72" fmla="*/ 332 w 697"/>
              <a:gd name="T73" fmla="*/ 215 h 639"/>
              <a:gd name="T74" fmla="*/ 231 w 697"/>
              <a:gd name="T75" fmla="*/ 483 h 639"/>
              <a:gd name="T76" fmla="*/ 208 w 697"/>
              <a:gd name="T77" fmla="*/ 506 h 639"/>
              <a:gd name="T78" fmla="*/ 337 w 697"/>
              <a:gd name="T79" fmla="*/ 635 h 639"/>
              <a:gd name="T80" fmla="*/ 348 w 697"/>
              <a:gd name="T81" fmla="*/ 639 h 639"/>
              <a:gd name="T82" fmla="*/ 349 w 697"/>
              <a:gd name="T83"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39">
                <a:moveTo>
                  <a:pt x="559" y="435"/>
                </a:moveTo>
                <a:cubicBezTo>
                  <a:pt x="582" y="435"/>
                  <a:pt x="604" y="426"/>
                  <a:pt x="619" y="410"/>
                </a:cubicBezTo>
                <a:cubicBezTo>
                  <a:pt x="634" y="394"/>
                  <a:pt x="644" y="373"/>
                  <a:pt x="644" y="350"/>
                </a:cubicBezTo>
                <a:cubicBezTo>
                  <a:pt x="644" y="328"/>
                  <a:pt x="636" y="309"/>
                  <a:pt x="624" y="294"/>
                </a:cubicBezTo>
                <a:cubicBezTo>
                  <a:pt x="611" y="279"/>
                  <a:pt x="593" y="268"/>
                  <a:pt x="573" y="265"/>
                </a:cubicBezTo>
                <a:cubicBezTo>
                  <a:pt x="560" y="263"/>
                  <a:pt x="551" y="251"/>
                  <a:pt x="551" y="238"/>
                </a:cubicBezTo>
                <a:cubicBezTo>
                  <a:pt x="550" y="238"/>
                  <a:pt x="550" y="238"/>
                  <a:pt x="550" y="238"/>
                </a:cubicBezTo>
                <a:cubicBezTo>
                  <a:pt x="550" y="238"/>
                  <a:pt x="550" y="238"/>
                  <a:pt x="550" y="238"/>
                </a:cubicBezTo>
                <a:cubicBezTo>
                  <a:pt x="550" y="188"/>
                  <a:pt x="530" y="141"/>
                  <a:pt x="496" y="108"/>
                </a:cubicBezTo>
                <a:cubicBezTo>
                  <a:pt x="463" y="74"/>
                  <a:pt x="416" y="53"/>
                  <a:pt x="366" y="53"/>
                </a:cubicBezTo>
                <a:cubicBezTo>
                  <a:pt x="328" y="53"/>
                  <a:pt x="293" y="65"/>
                  <a:pt x="264" y="84"/>
                </a:cubicBezTo>
                <a:cubicBezTo>
                  <a:pt x="234" y="103"/>
                  <a:pt x="210" y="132"/>
                  <a:pt x="196" y="165"/>
                </a:cubicBezTo>
                <a:cubicBezTo>
                  <a:pt x="191" y="175"/>
                  <a:pt x="182" y="181"/>
                  <a:pt x="172" y="181"/>
                </a:cubicBezTo>
                <a:cubicBezTo>
                  <a:pt x="139" y="184"/>
                  <a:pt x="109" y="199"/>
                  <a:pt x="88" y="221"/>
                </a:cubicBezTo>
                <a:cubicBezTo>
                  <a:pt x="66" y="244"/>
                  <a:pt x="53" y="275"/>
                  <a:pt x="53" y="308"/>
                </a:cubicBezTo>
                <a:cubicBezTo>
                  <a:pt x="53" y="343"/>
                  <a:pt x="67" y="375"/>
                  <a:pt x="90" y="398"/>
                </a:cubicBezTo>
                <a:cubicBezTo>
                  <a:pt x="90" y="398"/>
                  <a:pt x="90" y="398"/>
                  <a:pt x="90" y="398"/>
                </a:cubicBezTo>
                <a:cubicBezTo>
                  <a:pt x="91" y="398"/>
                  <a:pt x="91" y="398"/>
                  <a:pt x="91" y="398"/>
                </a:cubicBezTo>
                <a:cubicBezTo>
                  <a:pt x="112" y="419"/>
                  <a:pt x="136" y="430"/>
                  <a:pt x="164" y="434"/>
                </a:cubicBezTo>
                <a:cubicBezTo>
                  <a:pt x="199" y="438"/>
                  <a:pt x="191" y="491"/>
                  <a:pt x="157" y="487"/>
                </a:cubicBezTo>
                <a:cubicBezTo>
                  <a:pt x="118" y="482"/>
                  <a:pt x="82" y="466"/>
                  <a:pt x="52" y="436"/>
                </a:cubicBezTo>
                <a:cubicBezTo>
                  <a:pt x="20" y="403"/>
                  <a:pt x="0" y="358"/>
                  <a:pt x="0" y="308"/>
                </a:cubicBezTo>
                <a:cubicBezTo>
                  <a:pt x="0" y="261"/>
                  <a:pt x="18" y="217"/>
                  <a:pt x="49" y="185"/>
                </a:cubicBezTo>
                <a:cubicBezTo>
                  <a:pt x="76" y="156"/>
                  <a:pt x="112" y="136"/>
                  <a:pt x="153" y="130"/>
                </a:cubicBezTo>
                <a:cubicBezTo>
                  <a:pt x="172" y="93"/>
                  <a:pt x="200" y="62"/>
                  <a:pt x="235" y="39"/>
                </a:cubicBezTo>
                <a:cubicBezTo>
                  <a:pt x="272" y="14"/>
                  <a:pt x="317" y="0"/>
                  <a:pt x="366" y="0"/>
                </a:cubicBezTo>
                <a:cubicBezTo>
                  <a:pt x="431" y="0"/>
                  <a:pt x="491" y="27"/>
                  <a:pt x="534" y="69"/>
                </a:cubicBezTo>
                <a:cubicBezTo>
                  <a:pt x="573" y="108"/>
                  <a:pt x="598" y="160"/>
                  <a:pt x="603" y="217"/>
                </a:cubicBezTo>
                <a:cubicBezTo>
                  <a:pt x="627" y="226"/>
                  <a:pt x="648" y="241"/>
                  <a:pt x="665" y="260"/>
                </a:cubicBezTo>
                <a:cubicBezTo>
                  <a:pt x="685" y="284"/>
                  <a:pt x="697" y="316"/>
                  <a:pt x="697" y="350"/>
                </a:cubicBezTo>
                <a:cubicBezTo>
                  <a:pt x="697" y="388"/>
                  <a:pt x="682" y="423"/>
                  <a:pt x="657" y="448"/>
                </a:cubicBezTo>
                <a:cubicBezTo>
                  <a:pt x="657" y="448"/>
                  <a:pt x="657" y="448"/>
                  <a:pt x="657" y="448"/>
                </a:cubicBezTo>
                <a:cubicBezTo>
                  <a:pt x="657" y="448"/>
                  <a:pt x="657" y="448"/>
                  <a:pt x="657" y="448"/>
                </a:cubicBezTo>
                <a:cubicBezTo>
                  <a:pt x="634" y="470"/>
                  <a:pt x="605" y="485"/>
                  <a:pt x="572" y="488"/>
                </a:cubicBezTo>
                <a:cubicBezTo>
                  <a:pt x="570" y="489"/>
                  <a:pt x="568" y="489"/>
                  <a:pt x="566" y="489"/>
                </a:cubicBezTo>
                <a:cubicBezTo>
                  <a:pt x="559" y="489"/>
                  <a:pt x="551" y="489"/>
                  <a:pt x="544" y="489"/>
                </a:cubicBezTo>
                <a:cubicBezTo>
                  <a:pt x="529" y="489"/>
                  <a:pt x="517" y="477"/>
                  <a:pt x="517" y="462"/>
                </a:cubicBezTo>
                <a:cubicBezTo>
                  <a:pt x="517" y="447"/>
                  <a:pt x="529" y="435"/>
                  <a:pt x="544" y="435"/>
                </a:cubicBezTo>
                <a:cubicBezTo>
                  <a:pt x="559" y="435"/>
                  <a:pt x="559" y="435"/>
                  <a:pt x="559" y="435"/>
                </a:cubicBezTo>
                <a:close/>
                <a:moveTo>
                  <a:pt x="337" y="635"/>
                </a:moveTo>
                <a:cubicBezTo>
                  <a:pt x="337" y="635"/>
                  <a:pt x="337" y="635"/>
                  <a:pt x="337" y="635"/>
                </a:cubicBezTo>
                <a:cubicBezTo>
                  <a:pt x="338" y="635"/>
                  <a:pt x="338" y="635"/>
                  <a:pt x="338" y="635"/>
                </a:cubicBezTo>
                <a:cubicBezTo>
                  <a:pt x="338" y="636"/>
                  <a:pt x="338" y="636"/>
                  <a:pt x="338" y="636"/>
                </a:cubicBezTo>
                <a:cubicBezTo>
                  <a:pt x="338" y="636"/>
                  <a:pt x="338" y="636"/>
                  <a:pt x="338" y="636"/>
                </a:cubicBezTo>
                <a:cubicBezTo>
                  <a:pt x="339" y="636"/>
                  <a:pt x="339" y="636"/>
                  <a:pt x="339" y="636"/>
                </a:cubicBezTo>
                <a:cubicBezTo>
                  <a:pt x="340" y="636"/>
                  <a:pt x="340" y="637"/>
                  <a:pt x="341" y="637"/>
                </a:cubicBezTo>
                <a:cubicBezTo>
                  <a:pt x="341" y="638"/>
                  <a:pt x="341" y="638"/>
                  <a:pt x="341" y="638"/>
                </a:cubicBezTo>
                <a:cubicBezTo>
                  <a:pt x="342" y="638"/>
                  <a:pt x="342" y="638"/>
                  <a:pt x="342" y="638"/>
                </a:cubicBezTo>
                <a:cubicBezTo>
                  <a:pt x="343" y="638"/>
                  <a:pt x="343" y="638"/>
                  <a:pt x="344" y="639"/>
                </a:cubicBezTo>
                <a:cubicBezTo>
                  <a:pt x="344" y="639"/>
                  <a:pt x="344" y="639"/>
                  <a:pt x="344" y="639"/>
                </a:cubicBezTo>
                <a:cubicBezTo>
                  <a:pt x="346" y="639"/>
                  <a:pt x="346" y="639"/>
                  <a:pt x="346" y="639"/>
                </a:cubicBezTo>
                <a:cubicBezTo>
                  <a:pt x="347" y="639"/>
                  <a:pt x="347" y="639"/>
                  <a:pt x="347" y="639"/>
                </a:cubicBezTo>
                <a:cubicBezTo>
                  <a:pt x="348" y="639"/>
                  <a:pt x="348" y="639"/>
                  <a:pt x="348" y="639"/>
                </a:cubicBezTo>
                <a:cubicBezTo>
                  <a:pt x="349" y="639"/>
                  <a:pt x="349" y="639"/>
                  <a:pt x="349" y="639"/>
                </a:cubicBezTo>
                <a:cubicBezTo>
                  <a:pt x="349" y="639"/>
                  <a:pt x="349" y="639"/>
                  <a:pt x="349" y="639"/>
                </a:cubicBezTo>
                <a:cubicBezTo>
                  <a:pt x="350" y="639"/>
                  <a:pt x="350" y="639"/>
                  <a:pt x="350" y="639"/>
                </a:cubicBezTo>
                <a:cubicBezTo>
                  <a:pt x="351" y="639"/>
                  <a:pt x="351" y="639"/>
                  <a:pt x="351" y="639"/>
                </a:cubicBezTo>
                <a:cubicBezTo>
                  <a:pt x="353" y="639"/>
                  <a:pt x="353" y="639"/>
                  <a:pt x="353" y="639"/>
                </a:cubicBezTo>
                <a:cubicBezTo>
                  <a:pt x="353" y="639"/>
                  <a:pt x="353" y="639"/>
                  <a:pt x="353" y="639"/>
                </a:cubicBezTo>
                <a:cubicBezTo>
                  <a:pt x="354" y="638"/>
                  <a:pt x="354" y="638"/>
                  <a:pt x="355" y="638"/>
                </a:cubicBezTo>
                <a:cubicBezTo>
                  <a:pt x="356" y="638"/>
                  <a:pt x="356" y="638"/>
                  <a:pt x="356" y="638"/>
                </a:cubicBezTo>
                <a:cubicBezTo>
                  <a:pt x="356" y="637"/>
                  <a:pt x="356" y="637"/>
                  <a:pt x="356" y="637"/>
                </a:cubicBezTo>
                <a:cubicBezTo>
                  <a:pt x="357" y="637"/>
                  <a:pt x="357" y="636"/>
                  <a:pt x="358" y="636"/>
                </a:cubicBezTo>
                <a:cubicBezTo>
                  <a:pt x="359" y="636"/>
                  <a:pt x="359" y="636"/>
                  <a:pt x="359" y="636"/>
                </a:cubicBezTo>
                <a:cubicBezTo>
                  <a:pt x="359" y="636"/>
                  <a:pt x="359" y="636"/>
                  <a:pt x="359" y="636"/>
                </a:cubicBezTo>
                <a:cubicBezTo>
                  <a:pt x="359" y="635"/>
                  <a:pt x="359" y="635"/>
                  <a:pt x="359" y="635"/>
                </a:cubicBezTo>
                <a:cubicBezTo>
                  <a:pt x="360" y="635"/>
                  <a:pt x="360" y="635"/>
                  <a:pt x="360" y="635"/>
                </a:cubicBezTo>
                <a:cubicBezTo>
                  <a:pt x="489" y="506"/>
                  <a:pt x="489" y="506"/>
                  <a:pt x="489" y="506"/>
                </a:cubicBezTo>
                <a:cubicBezTo>
                  <a:pt x="495" y="499"/>
                  <a:pt x="495" y="489"/>
                  <a:pt x="489" y="483"/>
                </a:cubicBezTo>
                <a:cubicBezTo>
                  <a:pt x="482" y="476"/>
                  <a:pt x="472" y="476"/>
                  <a:pt x="466" y="483"/>
                </a:cubicBezTo>
                <a:cubicBezTo>
                  <a:pt x="365" y="584"/>
                  <a:pt x="365" y="584"/>
                  <a:pt x="365" y="584"/>
                </a:cubicBezTo>
                <a:cubicBezTo>
                  <a:pt x="365" y="215"/>
                  <a:pt x="365" y="215"/>
                  <a:pt x="365" y="215"/>
                </a:cubicBezTo>
                <a:cubicBezTo>
                  <a:pt x="365" y="207"/>
                  <a:pt x="357" y="199"/>
                  <a:pt x="349" y="199"/>
                </a:cubicBezTo>
                <a:cubicBezTo>
                  <a:pt x="340" y="199"/>
                  <a:pt x="332" y="207"/>
                  <a:pt x="332" y="215"/>
                </a:cubicBezTo>
                <a:cubicBezTo>
                  <a:pt x="332" y="584"/>
                  <a:pt x="332" y="584"/>
                  <a:pt x="332" y="584"/>
                </a:cubicBezTo>
                <a:cubicBezTo>
                  <a:pt x="231" y="483"/>
                  <a:pt x="231" y="483"/>
                  <a:pt x="231" y="483"/>
                </a:cubicBezTo>
                <a:cubicBezTo>
                  <a:pt x="225" y="476"/>
                  <a:pt x="215" y="476"/>
                  <a:pt x="208" y="483"/>
                </a:cubicBezTo>
                <a:cubicBezTo>
                  <a:pt x="202" y="489"/>
                  <a:pt x="202" y="499"/>
                  <a:pt x="208" y="506"/>
                </a:cubicBezTo>
                <a:cubicBezTo>
                  <a:pt x="337" y="634"/>
                  <a:pt x="337" y="634"/>
                  <a:pt x="337" y="634"/>
                </a:cubicBezTo>
                <a:cubicBezTo>
                  <a:pt x="337" y="635"/>
                  <a:pt x="337" y="635"/>
                  <a:pt x="337" y="635"/>
                </a:cubicBezTo>
                <a:close/>
                <a:moveTo>
                  <a:pt x="348" y="639"/>
                </a:moveTo>
                <a:cubicBezTo>
                  <a:pt x="348" y="639"/>
                  <a:pt x="348" y="639"/>
                  <a:pt x="348" y="639"/>
                </a:cubicBezTo>
                <a:cubicBezTo>
                  <a:pt x="349" y="639"/>
                  <a:pt x="349" y="639"/>
                  <a:pt x="349" y="639"/>
                </a:cubicBezTo>
                <a:cubicBezTo>
                  <a:pt x="349" y="639"/>
                  <a:pt x="349" y="639"/>
                  <a:pt x="349" y="639"/>
                </a:cubicBezTo>
                <a:cubicBezTo>
                  <a:pt x="348" y="639"/>
                  <a:pt x="348" y="639"/>
                  <a:pt x="348" y="6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原创设计师QQ598969553             _17"/>
          <p:cNvSpPr>
            <a:spLocks noEditPoints="1"/>
          </p:cNvSpPr>
          <p:nvPr/>
        </p:nvSpPr>
        <p:spPr bwMode="auto">
          <a:xfrm>
            <a:off x="15077237" y="8479702"/>
            <a:ext cx="560033" cy="463054"/>
          </a:xfrm>
          <a:custGeom>
            <a:avLst/>
            <a:gdLst>
              <a:gd name="T0" fmla="*/ 11 w 693"/>
              <a:gd name="T1" fmla="*/ 145 h 573"/>
              <a:gd name="T2" fmla="*/ 78 w 693"/>
              <a:gd name="T3" fmla="*/ 77 h 573"/>
              <a:gd name="T4" fmla="*/ 80 w 693"/>
              <a:gd name="T5" fmla="*/ 76 h 573"/>
              <a:gd name="T6" fmla="*/ 146 w 693"/>
              <a:gd name="T7" fmla="*/ 10 h 573"/>
              <a:gd name="T8" fmla="*/ 184 w 693"/>
              <a:gd name="T9" fmla="*/ 10 h 573"/>
              <a:gd name="T10" fmla="*/ 191 w 693"/>
              <a:gd name="T11" fmla="*/ 29 h 573"/>
              <a:gd name="T12" fmla="*/ 191 w 693"/>
              <a:gd name="T13" fmla="*/ 137 h 573"/>
              <a:gd name="T14" fmla="*/ 475 w 693"/>
              <a:gd name="T15" fmla="*/ 137 h 573"/>
              <a:gd name="T16" fmla="*/ 629 w 693"/>
              <a:gd name="T17" fmla="*/ 201 h 573"/>
              <a:gd name="T18" fmla="*/ 629 w 693"/>
              <a:gd name="T19" fmla="*/ 201 h 573"/>
              <a:gd name="T20" fmla="*/ 629 w 693"/>
              <a:gd name="T21" fmla="*/ 201 h 573"/>
              <a:gd name="T22" fmla="*/ 629 w 693"/>
              <a:gd name="T23" fmla="*/ 201 h 573"/>
              <a:gd name="T24" fmla="*/ 693 w 693"/>
              <a:gd name="T25" fmla="*/ 355 h 573"/>
              <a:gd name="T26" fmla="*/ 629 w 693"/>
              <a:gd name="T27" fmla="*/ 509 h 573"/>
              <a:gd name="T28" fmla="*/ 629 w 693"/>
              <a:gd name="T29" fmla="*/ 509 h 573"/>
              <a:gd name="T30" fmla="*/ 629 w 693"/>
              <a:gd name="T31" fmla="*/ 509 h 573"/>
              <a:gd name="T32" fmla="*/ 475 w 693"/>
              <a:gd name="T33" fmla="*/ 573 h 573"/>
              <a:gd name="T34" fmla="*/ 101 w 693"/>
              <a:gd name="T35" fmla="*/ 573 h 573"/>
              <a:gd name="T36" fmla="*/ 74 w 693"/>
              <a:gd name="T37" fmla="*/ 547 h 573"/>
              <a:gd name="T38" fmla="*/ 101 w 693"/>
              <a:gd name="T39" fmla="*/ 520 h 573"/>
              <a:gd name="T40" fmla="*/ 475 w 693"/>
              <a:gd name="T41" fmla="*/ 520 h 573"/>
              <a:gd name="T42" fmla="*/ 591 w 693"/>
              <a:gd name="T43" fmla="*/ 472 h 573"/>
              <a:gd name="T44" fmla="*/ 591 w 693"/>
              <a:gd name="T45" fmla="*/ 471 h 573"/>
              <a:gd name="T46" fmla="*/ 591 w 693"/>
              <a:gd name="T47" fmla="*/ 471 h 573"/>
              <a:gd name="T48" fmla="*/ 639 w 693"/>
              <a:gd name="T49" fmla="*/ 355 h 573"/>
              <a:gd name="T50" fmla="*/ 592 w 693"/>
              <a:gd name="T51" fmla="*/ 240 h 573"/>
              <a:gd name="T52" fmla="*/ 591 w 693"/>
              <a:gd name="T53" fmla="*/ 239 h 573"/>
              <a:gd name="T54" fmla="*/ 591 w 693"/>
              <a:gd name="T55" fmla="*/ 239 h 573"/>
              <a:gd name="T56" fmla="*/ 475 w 693"/>
              <a:gd name="T57" fmla="*/ 191 h 573"/>
              <a:gd name="T58" fmla="*/ 191 w 693"/>
              <a:gd name="T59" fmla="*/ 191 h 573"/>
              <a:gd name="T60" fmla="*/ 191 w 693"/>
              <a:gd name="T61" fmla="*/ 299 h 573"/>
              <a:gd name="T62" fmla="*/ 165 w 693"/>
              <a:gd name="T63" fmla="*/ 326 h 573"/>
              <a:gd name="T64" fmla="*/ 146 w 693"/>
              <a:gd name="T65" fmla="*/ 318 h 573"/>
              <a:gd name="T66" fmla="*/ 78 w 693"/>
              <a:gd name="T67" fmla="*/ 250 h 573"/>
              <a:gd name="T68" fmla="*/ 77 w 693"/>
              <a:gd name="T69" fmla="*/ 249 h 573"/>
              <a:gd name="T70" fmla="*/ 11 w 693"/>
              <a:gd name="T71" fmla="*/ 183 h 573"/>
              <a:gd name="T72" fmla="*/ 11 w 693"/>
              <a:gd name="T73" fmla="*/ 145 h 573"/>
              <a:gd name="T74" fmla="*/ 138 w 693"/>
              <a:gd name="T75" fmla="*/ 165 h 573"/>
              <a:gd name="T76" fmla="*/ 138 w 693"/>
              <a:gd name="T77" fmla="*/ 165 h 573"/>
              <a:gd name="T78" fmla="*/ 138 w 693"/>
              <a:gd name="T79" fmla="*/ 164 h 573"/>
              <a:gd name="T80" fmla="*/ 138 w 693"/>
              <a:gd name="T81" fmla="*/ 163 h 573"/>
              <a:gd name="T82" fmla="*/ 138 w 693"/>
              <a:gd name="T83" fmla="*/ 94 h 573"/>
              <a:gd name="T84" fmla="*/ 117 w 693"/>
              <a:gd name="T85" fmla="*/ 114 h 573"/>
              <a:gd name="T86" fmla="*/ 116 w 693"/>
              <a:gd name="T87" fmla="*/ 116 h 573"/>
              <a:gd name="T88" fmla="*/ 68 w 693"/>
              <a:gd name="T89" fmla="*/ 164 h 573"/>
              <a:gd name="T90" fmla="*/ 115 w 693"/>
              <a:gd name="T91" fmla="*/ 211 h 573"/>
              <a:gd name="T92" fmla="*/ 116 w 693"/>
              <a:gd name="T93" fmla="*/ 213 h 573"/>
              <a:gd name="T94" fmla="*/ 138 w 693"/>
              <a:gd name="T95" fmla="*/ 234 h 573"/>
              <a:gd name="T96" fmla="*/ 138 w 693"/>
              <a:gd name="T97" fmla="*/ 16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3" h="573">
                <a:moveTo>
                  <a:pt x="11" y="145"/>
                </a:moveTo>
                <a:cubicBezTo>
                  <a:pt x="78" y="77"/>
                  <a:pt x="78" y="77"/>
                  <a:pt x="78" y="77"/>
                </a:cubicBezTo>
                <a:cubicBezTo>
                  <a:pt x="80" y="76"/>
                  <a:pt x="80" y="76"/>
                  <a:pt x="80" y="76"/>
                </a:cubicBezTo>
                <a:cubicBezTo>
                  <a:pt x="146" y="10"/>
                  <a:pt x="146" y="10"/>
                  <a:pt x="146" y="10"/>
                </a:cubicBezTo>
                <a:cubicBezTo>
                  <a:pt x="156" y="0"/>
                  <a:pt x="173" y="0"/>
                  <a:pt x="184" y="10"/>
                </a:cubicBezTo>
                <a:cubicBezTo>
                  <a:pt x="189" y="16"/>
                  <a:pt x="191" y="22"/>
                  <a:pt x="191" y="29"/>
                </a:cubicBezTo>
                <a:cubicBezTo>
                  <a:pt x="191" y="137"/>
                  <a:pt x="191" y="137"/>
                  <a:pt x="191" y="137"/>
                </a:cubicBezTo>
                <a:cubicBezTo>
                  <a:pt x="475" y="137"/>
                  <a:pt x="475" y="137"/>
                  <a:pt x="475" y="137"/>
                </a:cubicBezTo>
                <a:cubicBezTo>
                  <a:pt x="535" y="137"/>
                  <a:pt x="590" y="162"/>
                  <a:pt x="629" y="201"/>
                </a:cubicBezTo>
                <a:cubicBezTo>
                  <a:pt x="629" y="201"/>
                  <a:pt x="629" y="201"/>
                  <a:pt x="629" y="201"/>
                </a:cubicBezTo>
                <a:cubicBezTo>
                  <a:pt x="629" y="201"/>
                  <a:pt x="629" y="201"/>
                  <a:pt x="629" y="201"/>
                </a:cubicBezTo>
                <a:cubicBezTo>
                  <a:pt x="629" y="201"/>
                  <a:pt x="629" y="201"/>
                  <a:pt x="629" y="201"/>
                </a:cubicBezTo>
                <a:cubicBezTo>
                  <a:pt x="669" y="241"/>
                  <a:pt x="693" y="295"/>
                  <a:pt x="693" y="355"/>
                </a:cubicBezTo>
                <a:cubicBezTo>
                  <a:pt x="693" y="415"/>
                  <a:pt x="669" y="470"/>
                  <a:pt x="629" y="509"/>
                </a:cubicBezTo>
                <a:cubicBezTo>
                  <a:pt x="629" y="509"/>
                  <a:pt x="629" y="509"/>
                  <a:pt x="629" y="509"/>
                </a:cubicBezTo>
                <a:cubicBezTo>
                  <a:pt x="629" y="509"/>
                  <a:pt x="629" y="509"/>
                  <a:pt x="629" y="509"/>
                </a:cubicBezTo>
                <a:cubicBezTo>
                  <a:pt x="590" y="549"/>
                  <a:pt x="535" y="573"/>
                  <a:pt x="475" y="573"/>
                </a:cubicBezTo>
                <a:cubicBezTo>
                  <a:pt x="101" y="573"/>
                  <a:pt x="101" y="573"/>
                  <a:pt x="101" y="573"/>
                </a:cubicBezTo>
                <a:cubicBezTo>
                  <a:pt x="86" y="573"/>
                  <a:pt x="74" y="561"/>
                  <a:pt x="74" y="547"/>
                </a:cubicBezTo>
                <a:cubicBezTo>
                  <a:pt x="74" y="532"/>
                  <a:pt x="86" y="520"/>
                  <a:pt x="101" y="520"/>
                </a:cubicBezTo>
                <a:cubicBezTo>
                  <a:pt x="475" y="520"/>
                  <a:pt x="475" y="520"/>
                  <a:pt x="475" y="520"/>
                </a:cubicBezTo>
                <a:cubicBezTo>
                  <a:pt x="520" y="520"/>
                  <a:pt x="561" y="501"/>
                  <a:pt x="591" y="472"/>
                </a:cubicBezTo>
                <a:cubicBezTo>
                  <a:pt x="591" y="471"/>
                  <a:pt x="591" y="471"/>
                  <a:pt x="591" y="471"/>
                </a:cubicBezTo>
                <a:cubicBezTo>
                  <a:pt x="591" y="471"/>
                  <a:pt x="591" y="471"/>
                  <a:pt x="591" y="471"/>
                </a:cubicBezTo>
                <a:cubicBezTo>
                  <a:pt x="621" y="441"/>
                  <a:pt x="639" y="401"/>
                  <a:pt x="639" y="355"/>
                </a:cubicBezTo>
                <a:cubicBezTo>
                  <a:pt x="639" y="310"/>
                  <a:pt x="621" y="269"/>
                  <a:pt x="592" y="240"/>
                </a:cubicBezTo>
                <a:cubicBezTo>
                  <a:pt x="591" y="239"/>
                  <a:pt x="591" y="239"/>
                  <a:pt x="591" y="239"/>
                </a:cubicBezTo>
                <a:cubicBezTo>
                  <a:pt x="591" y="239"/>
                  <a:pt x="591" y="239"/>
                  <a:pt x="591" y="239"/>
                </a:cubicBezTo>
                <a:cubicBezTo>
                  <a:pt x="561" y="209"/>
                  <a:pt x="520" y="191"/>
                  <a:pt x="475" y="191"/>
                </a:cubicBezTo>
                <a:cubicBezTo>
                  <a:pt x="191" y="191"/>
                  <a:pt x="191" y="191"/>
                  <a:pt x="191" y="191"/>
                </a:cubicBezTo>
                <a:cubicBezTo>
                  <a:pt x="191" y="299"/>
                  <a:pt x="191" y="299"/>
                  <a:pt x="191" y="299"/>
                </a:cubicBezTo>
                <a:cubicBezTo>
                  <a:pt x="191" y="314"/>
                  <a:pt x="180" y="326"/>
                  <a:pt x="165" y="326"/>
                </a:cubicBezTo>
                <a:cubicBezTo>
                  <a:pt x="157" y="326"/>
                  <a:pt x="150" y="323"/>
                  <a:pt x="146" y="318"/>
                </a:cubicBezTo>
                <a:cubicBezTo>
                  <a:pt x="78" y="250"/>
                  <a:pt x="78" y="250"/>
                  <a:pt x="78" y="250"/>
                </a:cubicBezTo>
                <a:cubicBezTo>
                  <a:pt x="77" y="249"/>
                  <a:pt x="77" y="249"/>
                  <a:pt x="77" y="249"/>
                </a:cubicBezTo>
                <a:cubicBezTo>
                  <a:pt x="11" y="183"/>
                  <a:pt x="11" y="183"/>
                  <a:pt x="11" y="183"/>
                </a:cubicBezTo>
                <a:cubicBezTo>
                  <a:pt x="0" y="172"/>
                  <a:pt x="0" y="156"/>
                  <a:pt x="11" y="145"/>
                </a:cubicBezTo>
                <a:close/>
                <a:moveTo>
                  <a:pt x="138" y="165"/>
                </a:moveTo>
                <a:cubicBezTo>
                  <a:pt x="138" y="165"/>
                  <a:pt x="138" y="165"/>
                  <a:pt x="138" y="165"/>
                </a:cubicBezTo>
                <a:cubicBezTo>
                  <a:pt x="138" y="164"/>
                  <a:pt x="138" y="164"/>
                  <a:pt x="138" y="164"/>
                </a:cubicBezTo>
                <a:cubicBezTo>
                  <a:pt x="138" y="163"/>
                  <a:pt x="138" y="163"/>
                  <a:pt x="138" y="163"/>
                </a:cubicBezTo>
                <a:cubicBezTo>
                  <a:pt x="138" y="94"/>
                  <a:pt x="138" y="94"/>
                  <a:pt x="138" y="94"/>
                </a:cubicBezTo>
                <a:cubicBezTo>
                  <a:pt x="117" y="114"/>
                  <a:pt x="117" y="114"/>
                  <a:pt x="117" y="114"/>
                </a:cubicBezTo>
                <a:cubicBezTo>
                  <a:pt x="116" y="116"/>
                  <a:pt x="116" y="116"/>
                  <a:pt x="116" y="116"/>
                </a:cubicBezTo>
                <a:cubicBezTo>
                  <a:pt x="68" y="164"/>
                  <a:pt x="68" y="164"/>
                  <a:pt x="68" y="164"/>
                </a:cubicBezTo>
                <a:cubicBezTo>
                  <a:pt x="115" y="211"/>
                  <a:pt x="115" y="211"/>
                  <a:pt x="115" y="211"/>
                </a:cubicBezTo>
                <a:cubicBezTo>
                  <a:pt x="116" y="213"/>
                  <a:pt x="116" y="213"/>
                  <a:pt x="116" y="213"/>
                </a:cubicBezTo>
                <a:cubicBezTo>
                  <a:pt x="138" y="234"/>
                  <a:pt x="138" y="234"/>
                  <a:pt x="138" y="234"/>
                </a:cubicBezTo>
                <a:cubicBezTo>
                  <a:pt x="138" y="165"/>
                  <a:pt x="138" y="165"/>
                  <a:pt x="138" y="16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9" name="原创设计师QQ598969553             _18"/>
          <p:cNvSpPr>
            <a:spLocks noEditPoints="1"/>
          </p:cNvSpPr>
          <p:nvPr/>
        </p:nvSpPr>
        <p:spPr bwMode="auto">
          <a:xfrm>
            <a:off x="15074003" y="11313578"/>
            <a:ext cx="568921" cy="447701"/>
          </a:xfrm>
          <a:custGeom>
            <a:avLst/>
            <a:gdLst>
              <a:gd name="T0" fmla="*/ 220 w 704"/>
              <a:gd name="T1" fmla="*/ 357 h 554"/>
              <a:gd name="T2" fmla="*/ 182 w 704"/>
              <a:gd name="T3" fmla="*/ 363 h 554"/>
              <a:gd name="T4" fmla="*/ 177 w 704"/>
              <a:gd name="T5" fmla="*/ 325 h 554"/>
              <a:gd name="T6" fmla="*/ 254 w 704"/>
              <a:gd name="T7" fmla="*/ 260 h 554"/>
              <a:gd name="T8" fmla="*/ 352 w 704"/>
              <a:gd name="T9" fmla="*/ 236 h 554"/>
              <a:gd name="T10" fmla="*/ 450 w 704"/>
              <a:gd name="T11" fmla="*/ 260 h 554"/>
              <a:gd name="T12" fmla="*/ 527 w 704"/>
              <a:gd name="T13" fmla="*/ 325 h 554"/>
              <a:gd name="T14" fmla="*/ 522 w 704"/>
              <a:gd name="T15" fmla="*/ 363 h 554"/>
              <a:gd name="T16" fmla="*/ 484 w 704"/>
              <a:gd name="T17" fmla="*/ 357 h 554"/>
              <a:gd name="T18" fmla="*/ 426 w 704"/>
              <a:gd name="T19" fmla="*/ 308 h 554"/>
              <a:gd name="T20" fmla="*/ 352 w 704"/>
              <a:gd name="T21" fmla="*/ 290 h 554"/>
              <a:gd name="T22" fmla="*/ 278 w 704"/>
              <a:gd name="T23" fmla="*/ 308 h 554"/>
              <a:gd name="T24" fmla="*/ 220 w 704"/>
              <a:gd name="T25" fmla="*/ 357 h 554"/>
              <a:gd name="T26" fmla="*/ 352 w 704"/>
              <a:gd name="T27" fmla="*/ 355 h 554"/>
              <a:gd name="T28" fmla="*/ 352 w 704"/>
              <a:gd name="T29" fmla="*/ 355 h 554"/>
              <a:gd name="T30" fmla="*/ 282 w 704"/>
              <a:gd name="T31" fmla="*/ 384 h 554"/>
              <a:gd name="T32" fmla="*/ 253 w 704"/>
              <a:gd name="T33" fmla="*/ 454 h 554"/>
              <a:gd name="T34" fmla="*/ 282 w 704"/>
              <a:gd name="T35" fmla="*/ 524 h 554"/>
              <a:gd name="T36" fmla="*/ 352 w 704"/>
              <a:gd name="T37" fmla="*/ 554 h 554"/>
              <a:gd name="T38" fmla="*/ 422 w 704"/>
              <a:gd name="T39" fmla="*/ 524 h 554"/>
              <a:gd name="T40" fmla="*/ 451 w 704"/>
              <a:gd name="T41" fmla="*/ 454 h 554"/>
              <a:gd name="T42" fmla="*/ 422 w 704"/>
              <a:gd name="T43" fmla="*/ 384 h 554"/>
              <a:gd name="T44" fmla="*/ 352 w 704"/>
              <a:gd name="T45" fmla="*/ 355 h 554"/>
              <a:gd name="T46" fmla="*/ 384 w 704"/>
              <a:gd name="T47" fmla="*/ 422 h 554"/>
              <a:gd name="T48" fmla="*/ 384 w 704"/>
              <a:gd name="T49" fmla="*/ 422 h 554"/>
              <a:gd name="T50" fmla="*/ 398 w 704"/>
              <a:gd name="T51" fmla="*/ 454 h 554"/>
              <a:gd name="T52" fmla="*/ 384 w 704"/>
              <a:gd name="T53" fmla="*/ 487 h 554"/>
              <a:gd name="T54" fmla="*/ 352 w 704"/>
              <a:gd name="T55" fmla="*/ 500 h 554"/>
              <a:gd name="T56" fmla="*/ 320 w 704"/>
              <a:gd name="T57" fmla="*/ 487 h 554"/>
              <a:gd name="T58" fmla="*/ 307 w 704"/>
              <a:gd name="T59" fmla="*/ 454 h 554"/>
              <a:gd name="T60" fmla="*/ 320 w 704"/>
              <a:gd name="T61" fmla="*/ 422 h 554"/>
              <a:gd name="T62" fmla="*/ 352 w 704"/>
              <a:gd name="T63" fmla="*/ 409 h 554"/>
              <a:gd name="T64" fmla="*/ 384 w 704"/>
              <a:gd name="T65" fmla="*/ 422 h 554"/>
              <a:gd name="T66" fmla="*/ 134 w 704"/>
              <a:gd name="T67" fmla="*/ 274 h 554"/>
              <a:gd name="T68" fmla="*/ 134 w 704"/>
              <a:gd name="T69" fmla="*/ 274 h 554"/>
              <a:gd name="T70" fmla="*/ 232 w 704"/>
              <a:gd name="T71" fmla="*/ 198 h 554"/>
              <a:gd name="T72" fmla="*/ 352 w 704"/>
              <a:gd name="T73" fmla="*/ 172 h 554"/>
              <a:gd name="T74" fmla="*/ 472 w 704"/>
              <a:gd name="T75" fmla="*/ 198 h 554"/>
              <a:gd name="T76" fmla="*/ 570 w 704"/>
              <a:gd name="T77" fmla="*/ 274 h 554"/>
              <a:gd name="T78" fmla="*/ 607 w 704"/>
              <a:gd name="T79" fmla="*/ 277 h 554"/>
              <a:gd name="T80" fmla="*/ 611 w 704"/>
              <a:gd name="T81" fmla="*/ 239 h 554"/>
              <a:gd name="T82" fmla="*/ 495 w 704"/>
              <a:gd name="T83" fmla="*/ 150 h 554"/>
              <a:gd name="T84" fmla="*/ 352 w 704"/>
              <a:gd name="T85" fmla="*/ 118 h 554"/>
              <a:gd name="T86" fmla="*/ 210 w 704"/>
              <a:gd name="T87" fmla="*/ 150 h 554"/>
              <a:gd name="T88" fmla="*/ 93 w 704"/>
              <a:gd name="T89" fmla="*/ 239 h 554"/>
              <a:gd name="T90" fmla="*/ 97 w 704"/>
              <a:gd name="T91" fmla="*/ 277 h 554"/>
              <a:gd name="T92" fmla="*/ 134 w 704"/>
              <a:gd name="T93" fmla="*/ 274 h 554"/>
              <a:gd name="T94" fmla="*/ 50 w 704"/>
              <a:gd name="T95" fmla="*/ 190 h 554"/>
              <a:gd name="T96" fmla="*/ 50 w 704"/>
              <a:gd name="T97" fmla="*/ 190 h 554"/>
              <a:gd name="T98" fmla="*/ 12 w 704"/>
              <a:gd name="T99" fmla="*/ 193 h 554"/>
              <a:gd name="T100" fmla="*/ 10 w 704"/>
              <a:gd name="T101" fmla="*/ 155 h 554"/>
              <a:gd name="T102" fmla="*/ 165 w 704"/>
              <a:gd name="T103" fmla="*/ 40 h 554"/>
              <a:gd name="T104" fmla="*/ 352 w 704"/>
              <a:gd name="T105" fmla="*/ 0 h 554"/>
              <a:gd name="T106" fmla="*/ 540 w 704"/>
              <a:gd name="T107" fmla="*/ 40 h 554"/>
              <a:gd name="T108" fmla="*/ 695 w 704"/>
              <a:gd name="T109" fmla="*/ 155 h 554"/>
              <a:gd name="T110" fmla="*/ 692 w 704"/>
              <a:gd name="T111" fmla="*/ 193 h 554"/>
              <a:gd name="T112" fmla="*/ 654 w 704"/>
              <a:gd name="T113" fmla="*/ 190 h 554"/>
              <a:gd name="T114" fmla="*/ 518 w 704"/>
              <a:gd name="T115" fmla="*/ 89 h 554"/>
              <a:gd name="T116" fmla="*/ 352 w 704"/>
              <a:gd name="T117" fmla="*/ 53 h 554"/>
              <a:gd name="T118" fmla="*/ 187 w 704"/>
              <a:gd name="T119" fmla="*/ 89 h 554"/>
              <a:gd name="T120" fmla="*/ 50 w 704"/>
              <a:gd name="T121" fmla="*/ 19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4" h="554">
                <a:moveTo>
                  <a:pt x="220" y="357"/>
                </a:moveTo>
                <a:cubicBezTo>
                  <a:pt x="211" y="369"/>
                  <a:pt x="194" y="371"/>
                  <a:pt x="182" y="363"/>
                </a:cubicBezTo>
                <a:cubicBezTo>
                  <a:pt x="171" y="354"/>
                  <a:pt x="168" y="337"/>
                  <a:pt x="177" y="325"/>
                </a:cubicBezTo>
                <a:cubicBezTo>
                  <a:pt x="197" y="298"/>
                  <a:pt x="224" y="275"/>
                  <a:pt x="254" y="260"/>
                </a:cubicBezTo>
                <a:cubicBezTo>
                  <a:pt x="284" y="245"/>
                  <a:pt x="317" y="236"/>
                  <a:pt x="352" y="236"/>
                </a:cubicBezTo>
                <a:cubicBezTo>
                  <a:pt x="387" y="236"/>
                  <a:pt x="421" y="245"/>
                  <a:pt x="450" y="260"/>
                </a:cubicBezTo>
                <a:cubicBezTo>
                  <a:pt x="481" y="275"/>
                  <a:pt x="507" y="298"/>
                  <a:pt x="527" y="325"/>
                </a:cubicBezTo>
                <a:cubicBezTo>
                  <a:pt x="536" y="337"/>
                  <a:pt x="534" y="354"/>
                  <a:pt x="522" y="363"/>
                </a:cubicBezTo>
                <a:cubicBezTo>
                  <a:pt x="510" y="371"/>
                  <a:pt x="493" y="369"/>
                  <a:pt x="484" y="357"/>
                </a:cubicBezTo>
                <a:cubicBezTo>
                  <a:pt x="469" y="336"/>
                  <a:pt x="449" y="319"/>
                  <a:pt x="426" y="308"/>
                </a:cubicBezTo>
                <a:cubicBezTo>
                  <a:pt x="404" y="297"/>
                  <a:pt x="379" y="290"/>
                  <a:pt x="352" y="290"/>
                </a:cubicBezTo>
                <a:cubicBezTo>
                  <a:pt x="326" y="290"/>
                  <a:pt x="300" y="297"/>
                  <a:pt x="278" y="308"/>
                </a:cubicBezTo>
                <a:cubicBezTo>
                  <a:pt x="255" y="319"/>
                  <a:pt x="235" y="336"/>
                  <a:pt x="220" y="357"/>
                </a:cubicBezTo>
                <a:close/>
                <a:moveTo>
                  <a:pt x="352" y="355"/>
                </a:moveTo>
                <a:cubicBezTo>
                  <a:pt x="352" y="355"/>
                  <a:pt x="352" y="355"/>
                  <a:pt x="352" y="355"/>
                </a:cubicBezTo>
                <a:cubicBezTo>
                  <a:pt x="325" y="355"/>
                  <a:pt x="300" y="366"/>
                  <a:pt x="282" y="384"/>
                </a:cubicBezTo>
                <a:cubicBezTo>
                  <a:pt x="264" y="402"/>
                  <a:pt x="253" y="427"/>
                  <a:pt x="253" y="454"/>
                </a:cubicBezTo>
                <a:cubicBezTo>
                  <a:pt x="253" y="482"/>
                  <a:pt x="264" y="507"/>
                  <a:pt x="282" y="524"/>
                </a:cubicBezTo>
                <a:cubicBezTo>
                  <a:pt x="300" y="542"/>
                  <a:pt x="325" y="554"/>
                  <a:pt x="352" y="554"/>
                </a:cubicBezTo>
                <a:cubicBezTo>
                  <a:pt x="379" y="554"/>
                  <a:pt x="404" y="542"/>
                  <a:pt x="422" y="524"/>
                </a:cubicBezTo>
                <a:cubicBezTo>
                  <a:pt x="440" y="507"/>
                  <a:pt x="451" y="482"/>
                  <a:pt x="451" y="454"/>
                </a:cubicBezTo>
                <a:cubicBezTo>
                  <a:pt x="451" y="427"/>
                  <a:pt x="440" y="402"/>
                  <a:pt x="422" y="384"/>
                </a:cubicBezTo>
                <a:cubicBezTo>
                  <a:pt x="404" y="366"/>
                  <a:pt x="380" y="355"/>
                  <a:pt x="352" y="355"/>
                </a:cubicBezTo>
                <a:close/>
                <a:moveTo>
                  <a:pt x="384" y="422"/>
                </a:moveTo>
                <a:cubicBezTo>
                  <a:pt x="384" y="422"/>
                  <a:pt x="384" y="422"/>
                  <a:pt x="384" y="422"/>
                </a:cubicBezTo>
                <a:cubicBezTo>
                  <a:pt x="393" y="430"/>
                  <a:pt x="398" y="442"/>
                  <a:pt x="398" y="454"/>
                </a:cubicBezTo>
                <a:cubicBezTo>
                  <a:pt x="398" y="467"/>
                  <a:pt x="393" y="478"/>
                  <a:pt x="384" y="487"/>
                </a:cubicBezTo>
                <a:cubicBezTo>
                  <a:pt x="376" y="495"/>
                  <a:pt x="365" y="500"/>
                  <a:pt x="352" y="500"/>
                </a:cubicBezTo>
                <a:cubicBezTo>
                  <a:pt x="339" y="500"/>
                  <a:pt x="328" y="495"/>
                  <a:pt x="320" y="487"/>
                </a:cubicBezTo>
                <a:cubicBezTo>
                  <a:pt x="312" y="478"/>
                  <a:pt x="307" y="467"/>
                  <a:pt x="307" y="454"/>
                </a:cubicBezTo>
                <a:cubicBezTo>
                  <a:pt x="307" y="442"/>
                  <a:pt x="312" y="430"/>
                  <a:pt x="320" y="422"/>
                </a:cubicBezTo>
                <a:cubicBezTo>
                  <a:pt x="328" y="414"/>
                  <a:pt x="339" y="409"/>
                  <a:pt x="352" y="409"/>
                </a:cubicBezTo>
                <a:cubicBezTo>
                  <a:pt x="365" y="409"/>
                  <a:pt x="376" y="414"/>
                  <a:pt x="384" y="422"/>
                </a:cubicBezTo>
                <a:close/>
                <a:moveTo>
                  <a:pt x="134" y="274"/>
                </a:moveTo>
                <a:cubicBezTo>
                  <a:pt x="134" y="274"/>
                  <a:pt x="134" y="274"/>
                  <a:pt x="134" y="274"/>
                </a:cubicBezTo>
                <a:cubicBezTo>
                  <a:pt x="161" y="242"/>
                  <a:pt x="194" y="216"/>
                  <a:pt x="232" y="198"/>
                </a:cubicBezTo>
                <a:cubicBezTo>
                  <a:pt x="268" y="181"/>
                  <a:pt x="309" y="172"/>
                  <a:pt x="352" y="172"/>
                </a:cubicBezTo>
                <a:cubicBezTo>
                  <a:pt x="395" y="172"/>
                  <a:pt x="436" y="181"/>
                  <a:pt x="472" y="198"/>
                </a:cubicBezTo>
                <a:cubicBezTo>
                  <a:pt x="510" y="216"/>
                  <a:pt x="543" y="242"/>
                  <a:pt x="570" y="274"/>
                </a:cubicBezTo>
                <a:cubicBezTo>
                  <a:pt x="579" y="285"/>
                  <a:pt x="596" y="287"/>
                  <a:pt x="607" y="277"/>
                </a:cubicBezTo>
                <a:cubicBezTo>
                  <a:pt x="619" y="268"/>
                  <a:pt x="620" y="251"/>
                  <a:pt x="611" y="239"/>
                </a:cubicBezTo>
                <a:cubicBezTo>
                  <a:pt x="579" y="202"/>
                  <a:pt x="540" y="171"/>
                  <a:pt x="495" y="150"/>
                </a:cubicBezTo>
                <a:cubicBezTo>
                  <a:pt x="451" y="129"/>
                  <a:pt x="403" y="118"/>
                  <a:pt x="352" y="118"/>
                </a:cubicBezTo>
                <a:cubicBezTo>
                  <a:pt x="301" y="118"/>
                  <a:pt x="253" y="129"/>
                  <a:pt x="210" y="150"/>
                </a:cubicBezTo>
                <a:cubicBezTo>
                  <a:pt x="165" y="171"/>
                  <a:pt x="125" y="202"/>
                  <a:pt x="93" y="239"/>
                </a:cubicBezTo>
                <a:cubicBezTo>
                  <a:pt x="84" y="251"/>
                  <a:pt x="85" y="268"/>
                  <a:pt x="97" y="277"/>
                </a:cubicBezTo>
                <a:cubicBezTo>
                  <a:pt x="108" y="287"/>
                  <a:pt x="125" y="285"/>
                  <a:pt x="134" y="274"/>
                </a:cubicBezTo>
                <a:close/>
                <a:moveTo>
                  <a:pt x="50" y="190"/>
                </a:moveTo>
                <a:cubicBezTo>
                  <a:pt x="50" y="190"/>
                  <a:pt x="50" y="190"/>
                  <a:pt x="50" y="190"/>
                </a:cubicBezTo>
                <a:cubicBezTo>
                  <a:pt x="41" y="201"/>
                  <a:pt x="24" y="202"/>
                  <a:pt x="12" y="193"/>
                </a:cubicBezTo>
                <a:cubicBezTo>
                  <a:pt x="1" y="183"/>
                  <a:pt x="0" y="166"/>
                  <a:pt x="10" y="155"/>
                </a:cubicBezTo>
                <a:cubicBezTo>
                  <a:pt x="52" y="106"/>
                  <a:pt x="105" y="67"/>
                  <a:pt x="165" y="40"/>
                </a:cubicBezTo>
                <a:cubicBezTo>
                  <a:pt x="222" y="14"/>
                  <a:pt x="285" y="0"/>
                  <a:pt x="352" y="0"/>
                </a:cubicBezTo>
                <a:cubicBezTo>
                  <a:pt x="419" y="0"/>
                  <a:pt x="482" y="14"/>
                  <a:pt x="540" y="40"/>
                </a:cubicBezTo>
                <a:cubicBezTo>
                  <a:pt x="599" y="67"/>
                  <a:pt x="652" y="106"/>
                  <a:pt x="695" y="155"/>
                </a:cubicBezTo>
                <a:cubicBezTo>
                  <a:pt x="704" y="166"/>
                  <a:pt x="703" y="183"/>
                  <a:pt x="692" y="193"/>
                </a:cubicBezTo>
                <a:cubicBezTo>
                  <a:pt x="681" y="202"/>
                  <a:pt x="664" y="201"/>
                  <a:pt x="654" y="190"/>
                </a:cubicBezTo>
                <a:cubicBezTo>
                  <a:pt x="617" y="148"/>
                  <a:pt x="570" y="113"/>
                  <a:pt x="518" y="89"/>
                </a:cubicBezTo>
                <a:cubicBezTo>
                  <a:pt x="467" y="66"/>
                  <a:pt x="411" y="53"/>
                  <a:pt x="352" y="53"/>
                </a:cubicBezTo>
                <a:cubicBezTo>
                  <a:pt x="293" y="53"/>
                  <a:pt x="237" y="66"/>
                  <a:pt x="187" y="89"/>
                </a:cubicBezTo>
                <a:cubicBezTo>
                  <a:pt x="134" y="113"/>
                  <a:pt x="88" y="148"/>
                  <a:pt x="50" y="19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0" name="原创设计师QQ598969553             _19"/>
          <p:cNvSpPr>
            <a:spLocks noEditPoints="1"/>
          </p:cNvSpPr>
          <p:nvPr/>
        </p:nvSpPr>
        <p:spPr bwMode="auto">
          <a:xfrm>
            <a:off x="21816998" y="9939477"/>
            <a:ext cx="547101" cy="547101"/>
          </a:xfrm>
          <a:custGeom>
            <a:avLst/>
            <a:gdLst>
              <a:gd name="T0" fmla="*/ 355 w 677"/>
              <a:gd name="T1" fmla="*/ 77 h 677"/>
              <a:gd name="T2" fmla="*/ 523 w 677"/>
              <a:gd name="T3" fmla="*/ 154 h 677"/>
              <a:gd name="T4" fmla="*/ 600 w 677"/>
              <a:gd name="T5" fmla="*/ 323 h 677"/>
              <a:gd name="T6" fmla="*/ 661 w 677"/>
              <a:gd name="T7" fmla="*/ 323 h 677"/>
              <a:gd name="T8" fmla="*/ 677 w 677"/>
              <a:gd name="T9" fmla="*/ 338 h 677"/>
              <a:gd name="T10" fmla="*/ 661 w 677"/>
              <a:gd name="T11" fmla="*/ 355 h 677"/>
              <a:gd name="T12" fmla="*/ 600 w 677"/>
              <a:gd name="T13" fmla="*/ 355 h 677"/>
              <a:gd name="T14" fmla="*/ 523 w 677"/>
              <a:gd name="T15" fmla="*/ 523 h 677"/>
              <a:gd name="T16" fmla="*/ 355 w 677"/>
              <a:gd name="T17" fmla="*/ 600 h 677"/>
              <a:gd name="T18" fmla="*/ 355 w 677"/>
              <a:gd name="T19" fmla="*/ 661 h 677"/>
              <a:gd name="T20" fmla="*/ 339 w 677"/>
              <a:gd name="T21" fmla="*/ 677 h 677"/>
              <a:gd name="T22" fmla="*/ 322 w 677"/>
              <a:gd name="T23" fmla="*/ 661 h 677"/>
              <a:gd name="T24" fmla="*/ 322 w 677"/>
              <a:gd name="T25" fmla="*/ 600 h 677"/>
              <a:gd name="T26" fmla="*/ 153 w 677"/>
              <a:gd name="T27" fmla="*/ 523 h 677"/>
              <a:gd name="T28" fmla="*/ 77 w 677"/>
              <a:gd name="T29" fmla="*/ 355 h 677"/>
              <a:gd name="T30" fmla="*/ 16 w 677"/>
              <a:gd name="T31" fmla="*/ 355 h 677"/>
              <a:gd name="T32" fmla="*/ 0 w 677"/>
              <a:gd name="T33" fmla="*/ 338 h 677"/>
              <a:gd name="T34" fmla="*/ 16 w 677"/>
              <a:gd name="T35" fmla="*/ 323 h 677"/>
              <a:gd name="T36" fmla="*/ 77 w 677"/>
              <a:gd name="T37" fmla="*/ 323 h 677"/>
              <a:gd name="T38" fmla="*/ 153 w 677"/>
              <a:gd name="T39" fmla="*/ 154 h 677"/>
              <a:gd name="T40" fmla="*/ 322 w 677"/>
              <a:gd name="T41" fmla="*/ 77 h 677"/>
              <a:gd name="T42" fmla="*/ 322 w 677"/>
              <a:gd name="T43" fmla="*/ 17 h 677"/>
              <a:gd name="T44" fmla="*/ 339 w 677"/>
              <a:gd name="T45" fmla="*/ 0 h 677"/>
              <a:gd name="T46" fmla="*/ 355 w 677"/>
              <a:gd name="T47" fmla="*/ 17 h 677"/>
              <a:gd name="T48" fmla="*/ 355 w 677"/>
              <a:gd name="T49" fmla="*/ 77 h 677"/>
              <a:gd name="T50" fmla="*/ 339 w 677"/>
              <a:gd name="T51" fmla="*/ 311 h 677"/>
              <a:gd name="T52" fmla="*/ 339 w 677"/>
              <a:gd name="T53" fmla="*/ 311 h 677"/>
              <a:gd name="T54" fmla="*/ 312 w 677"/>
              <a:gd name="T55" fmla="*/ 338 h 677"/>
              <a:gd name="T56" fmla="*/ 339 w 677"/>
              <a:gd name="T57" fmla="*/ 365 h 677"/>
              <a:gd name="T58" fmla="*/ 365 w 677"/>
              <a:gd name="T59" fmla="*/ 338 h 677"/>
              <a:gd name="T60" fmla="*/ 339 w 677"/>
              <a:gd name="T61" fmla="*/ 311 h 677"/>
              <a:gd name="T62" fmla="*/ 339 w 677"/>
              <a:gd name="T63" fmla="*/ 213 h 677"/>
              <a:gd name="T64" fmla="*/ 339 w 677"/>
              <a:gd name="T65" fmla="*/ 213 h 677"/>
              <a:gd name="T66" fmla="*/ 250 w 677"/>
              <a:gd name="T67" fmla="*/ 250 h 677"/>
              <a:gd name="T68" fmla="*/ 250 w 677"/>
              <a:gd name="T69" fmla="*/ 250 h 677"/>
              <a:gd name="T70" fmla="*/ 213 w 677"/>
              <a:gd name="T71" fmla="*/ 338 h 677"/>
              <a:gd name="T72" fmla="*/ 250 w 677"/>
              <a:gd name="T73" fmla="*/ 427 h 677"/>
              <a:gd name="T74" fmla="*/ 250 w 677"/>
              <a:gd name="T75" fmla="*/ 427 h 677"/>
              <a:gd name="T76" fmla="*/ 339 w 677"/>
              <a:gd name="T77" fmla="*/ 464 h 677"/>
              <a:gd name="T78" fmla="*/ 427 w 677"/>
              <a:gd name="T79" fmla="*/ 427 h 677"/>
              <a:gd name="T80" fmla="*/ 464 w 677"/>
              <a:gd name="T81" fmla="*/ 338 h 677"/>
              <a:gd name="T82" fmla="*/ 427 w 677"/>
              <a:gd name="T83" fmla="*/ 250 h 677"/>
              <a:gd name="T84" fmla="*/ 339 w 677"/>
              <a:gd name="T85" fmla="*/ 213 h 677"/>
              <a:gd name="T86" fmla="*/ 404 w 677"/>
              <a:gd name="T87" fmla="*/ 273 h 677"/>
              <a:gd name="T88" fmla="*/ 404 w 677"/>
              <a:gd name="T89" fmla="*/ 273 h 677"/>
              <a:gd name="T90" fmla="*/ 339 w 677"/>
              <a:gd name="T91" fmla="*/ 245 h 677"/>
              <a:gd name="T92" fmla="*/ 273 w 677"/>
              <a:gd name="T93" fmla="*/ 273 h 677"/>
              <a:gd name="T94" fmla="*/ 245 w 677"/>
              <a:gd name="T95" fmla="*/ 338 h 677"/>
              <a:gd name="T96" fmla="*/ 273 w 677"/>
              <a:gd name="T97" fmla="*/ 404 h 677"/>
              <a:gd name="T98" fmla="*/ 339 w 677"/>
              <a:gd name="T99" fmla="*/ 431 h 677"/>
              <a:gd name="T100" fmla="*/ 404 w 677"/>
              <a:gd name="T101" fmla="*/ 404 h 677"/>
              <a:gd name="T102" fmla="*/ 432 w 677"/>
              <a:gd name="T103" fmla="*/ 338 h 677"/>
              <a:gd name="T104" fmla="*/ 404 w 677"/>
              <a:gd name="T105" fmla="*/ 273 h 677"/>
              <a:gd name="T106" fmla="*/ 485 w 677"/>
              <a:gd name="T107" fmla="*/ 191 h 677"/>
              <a:gd name="T108" fmla="*/ 485 w 677"/>
              <a:gd name="T109" fmla="*/ 191 h 677"/>
              <a:gd name="T110" fmla="*/ 339 w 677"/>
              <a:gd name="T111" fmla="*/ 130 h 677"/>
              <a:gd name="T112" fmla="*/ 192 w 677"/>
              <a:gd name="T113" fmla="*/ 191 h 677"/>
              <a:gd name="T114" fmla="*/ 131 w 677"/>
              <a:gd name="T115" fmla="*/ 338 h 677"/>
              <a:gd name="T116" fmla="*/ 192 w 677"/>
              <a:gd name="T117" fmla="*/ 485 h 677"/>
              <a:gd name="T118" fmla="*/ 339 w 677"/>
              <a:gd name="T119" fmla="*/ 547 h 677"/>
              <a:gd name="T120" fmla="*/ 485 w 677"/>
              <a:gd name="T121" fmla="*/ 485 h 677"/>
              <a:gd name="T122" fmla="*/ 546 w 677"/>
              <a:gd name="T123" fmla="*/ 338 h 677"/>
              <a:gd name="T124" fmla="*/ 485 w 677"/>
              <a:gd name="T125" fmla="*/ 191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7" h="677">
                <a:moveTo>
                  <a:pt x="355" y="77"/>
                </a:moveTo>
                <a:cubicBezTo>
                  <a:pt x="420" y="81"/>
                  <a:pt x="480" y="110"/>
                  <a:pt x="523" y="154"/>
                </a:cubicBezTo>
                <a:cubicBezTo>
                  <a:pt x="567" y="197"/>
                  <a:pt x="595" y="256"/>
                  <a:pt x="600" y="323"/>
                </a:cubicBezTo>
                <a:cubicBezTo>
                  <a:pt x="661" y="323"/>
                  <a:pt x="661" y="323"/>
                  <a:pt x="661" y="323"/>
                </a:cubicBezTo>
                <a:cubicBezTo>
                  <a:pt x="669" y="323"/>
                  <a:pt x="677" y="330"/>
                  <a:pt x="677" y="338"/>
                </a:cubicBezTo>
                <a:cubicBezTo>
                  <a:pt x="677" y="347"/>
                  <a:pt x="669" y="355"/>
                  <a:pt x="661" y="355"/>
                </a:cubicBezTo>
                <a:cubicBezTo>
                  <a:pt x="600" y="355"/>
                  <a:pt x="600" y="355"/>
                  <a:pt x="600" y="355"/>
                </a:cubicBezTo>
                <a:cubicBezTo>
                  <a:pt x="595" y="420"/>
                  <a:pt x="567" y="480"/>
                  <a:pt x="523" y="523"/>
                </a:cubicBezTo>
                <a:cubicBezTo>
                  <a:pt x="480" y="567"/>
                  <a:pt x="420" y="595"/>
                  <a:pt x="355" y="600"/>
                </a:cubicBezTo>
                <a:cubicBezTo>
                  <a:pt x="355" y="661"/>
                  <a:pt x="355" y="661"/>
                  <a:pt x="355" y="661"/>
                </a:cubicBezTo>
                <a:cubicBezTo>
                  <a:pt x="355" y="670"/>
                  <a:pt x="347" y="677"/>
                  <a:pt x="339" y="677"/>
                </a:cubicBezTo>
                <a:cubicBezTo>
                  <a:pt x="329" y="677"/>
                  <a:pt x="322" y="670"/>
                  <a:pt x="322" y="661"/>
                </a:cubicBezTo>
                <a:cubicBezTo>
                  <a:pt x="322" y="600"/>
                  <a:pt x="322" y="600"/>
                  <a:pt x="322" y="600"/>
                </a:cubicBezTo>
                <a:cubicBezTo>
                  <a:pt x="256" y="595"/>
                  <a:pt x="197" y="567"/>
                  <a:pt x="153" y="523"/>
                </a:cubicBezTo>
                <a:cubicBezTo>
                  <a:pt x="110" y="480"/>
                  <a:pt x="81" y="420"/>
                  <a:pt x="77" y="355"/>
                </a:cubicBezTo>
                <a:cubicBezTo>
                  <a:pt x="16" y="355"/>
                  <a:pt x="16" y="355"/>
                  <a:pt x="16" y="355"/>
                </a:cubicBezTo>
                <a:cubicBezTo>
                  <a:pt x="8" y="355"/>
                  <a:pt x="0" y="347"/>
                  <a:pt x="0" y="338"/>
                </a:cubicBezTo>
                <a:cubicBezTo>
                  <a:pt x="0" y="330"/>
                  <a:pt x="8" y="323"/>
                  <a:pt x="16" y="323"/>
                </a:cubicBezTo>
                <a:cubicBezTo>
                  <a:pt x="77" y="323"/>
                  <a:pt x="77" y="323"/>
                  <a:pt x="77" y="323"/>
                </a:cubicBezTo>
                <a:cubicBezTo>
                  <a:pt x="81" y="256"/>
                  <a:pt x="110" y="197"/>
                  <a:pt x="153" y="154"/>
                </a:cubicBezTo>
                <a:cubicBezTo>
                  <a:pt x="197" y="110"/>
                  <a:pt x="256" y="81"/>
                  <a:pt x="322" y="77"/>
                </a:cubicBezTo>
                <a:cubicBezTo>
                  <a:pt x="322" y="17"/>
                  <a:pt x="322" y="17"/>
                  <a:pt x="322" y="17"/>
                </a:cubicBezTo>
                <a:cubicBezTo>
                  <a:pt x="322" y="7"/>
                  <a:pt x="329" y="0"/>
                  <a:pt x="339" y="0"/>
                </a:cubicBezTo>
                <a:cubicBezTo>
                  <a:pt x="347" y="0"/>
                  <a:pt x="355" y="7"/>
                  <a:pt x="355" y="17"/>
                </a:cubicBezTo>
                <a:cubicBezTo>
                  <a:pt x="355" y="77"/>
                  <a:pt x="355" y="77"/>
                  <a:pt x="355" y="77"/>
                </a:cubicBezTo>
                <a:close/>
                <a:moveTo>
                  <a:pt x="339" y="311"/>
                </a:moveTo>
                <a:cubicBezTo>
                  <a:pt x="339" y="311"/>
                  <a:pt x="339" y="311"/>
                  <a:pt x="339" y="311"/>
                </a:cubicBezTo>
                <a:cubicBezTo>
                  <a:pt x="324" y="311"/>
                  <a:pt x="312" y="324"/>
                  <a:pt x="312" y="338"/>
                </a:cubicBezTo>
                <a:cubicBezTo>
                  <a:pt x="312" y="353"/>
                  <a:pt x="324" y="365"/>
                  <a:pt x="339" y="365"/>
                </a:cubicBezTo>
                <a:cubicBezTo>
                  <a:pt x="353" y="365"/>
                  <a:pt x="365" y="353"/>
                  <a:pt x="365" y="338"/>
                </a:cubicBezTo>
                <a:cubicBezTo>
                  <a:pt x="365" y="324"/>
                  <a:pt x="353" y="311"/>
                  <a:pt x="339" y="311"/>
                </a:cubicBezTo>
                <a:close/>
                <a:moveTo>
                  <a:pt x="339" y="213"/>
                </a:moveTo>
                <a:cubicBezTo>
                  <a:pt x="339" y="213"/>
                  <a:pt x="339" y="213"/>
                  <a:pt x="339" y="213"/>
                </a:cubicBezTo>
                <a:cubicBezTo>
                  <a:pt x="304" y="213"/>
                  <a:pt x="273" y="227"/>
                  <a:pt x="250" y="250"/>
                </a:cubicBezTo>
                <a:cubicBezTo>
                  <a:pt x="250" y="250"/>
                  <a:pt x="250" y="250"/>
                  <a:pt x="250" y="250"/>
                </a:cubicBezTo>
                <a:cubicBezTo>
                  <a:pt x="227" y="273"/>
                  <a:pt x="213" y="304"/>
                  <a:pt x="213" y="338"/>
                </a:cubicBezTo>
                <a:cubicBezTo>
                  <a:pt x="213" y="373"/>
                  <a:pt x="227" y="404"/>
                  <a:pt x="250" y="427"/>
                </a:cubicBezTo>
                <a:cubicBezTo>
                  <a:pt x="250" y="427"/>
                  <a:pt x="250" y="427"/>
                  <a:pt x="250" y="427"/>
                </a:cubicBezTo>
                <a:cubicBezTo>
                  <a:pt x="273" y="450"/>
                  <a:pt x="304" y="464"/>
                  <a:pt x="339" y="464"/>
                </a:cubicBezTo>
                <a:cubicBezTo>
                  <a:pt x="373" y="464"/>
                  <a:pt x="404" y="450"/>
                  <a:pt x="427" y="427"/>
                </a:cubicBezTo>
                <a:cubicBezTo>
                  <a:pt x="450" y="404"/>
                  <a:pt x="464" y="373"/>
                  <a:pt x="464" y="338"/>
                </a:cubicBezTo>
                <a:cubicBezTo>
                  <a:pt x="464" y="304"/>
                  <a:pt x="450" y="273"/>
                  <a:pt x="427" y="250"/>
                </a:cubicBezTo>
                <a:cubicBezTo>
                  <a:pt x="404" y="227"/>
                  <a:pt x="373" y="213"/>
                  <a:pt x="339" y="213"/>
                </a:cubicBezTo>
                <a:close/>
                <a:moveTo>
                  <a:pt x="404" y="273"/>
                </a:moveTo>
                <a:cubicBezTo>
                  <a:pt x="404" y="273"/>
                  <a:pt x="404" y="273"/>
                  <a:pt x="404" y="273"/>
                </a:cubicBezTo>
                <a:cubicBezTo>
                  <a:pt x="387" y="256"/>
                  <a:pt x="364" y="245"/>
                  <a:pt x="339" y="245"/>
                </a:cubicBezTo>
                <a:cubicBezTo>
                  <a:pt x="313" y="245"/>
                  <a:pt x="289" y="256"/>
                  <a:pt x="273" y="273"/>
                </a:cubicBezTo>
                <a:cubicBezTo>
                  <a:pt x="256" y="289"/>
                  <a:pt x="245" y="313"/>
                  <a:pt x="245" y="338"/>
                </a:cubicBezTo>
                <a:cubicBezTo>
                  <a:pt x="245" y="364"/>
                  <a:pt x="256" y="387"/>
                  <a:pt x="273" y="404"/>
                </a:cubicBezTo>
                <a:cubicBezTo>
                  <a:pt x="289" y="421"/>
                  <a:pt x="313" y="431"/>
                  <a:pt x="339" y="431"/>
                </a:cubicBezTo>
                <a:cubicBezTo>
                  <a:pt x="364" y="431"/>
                  <a:pt x="387" y="421"/>
                  <a:pt x="404" y="404"/>
                </a:cubicBezTo>
                <a:cubicBezTo>
                  <a:pt x="421" y="387"/>
                  <a:pt x="432" y="364"/>
                  <a:pt x="432" y="338"/>
                </a:cubicBezTo>
                <a:cubicBezTo>
                  <a:pt x="432" y="313"/>
                  <a:pt x="421" y="289"/>
                  <a:pt x="404" y="273"/>
                </a:cubicBezTo>
                <a:close/>
                <a:moveTo>
                  <a:pt x="485" y="191"/>
                </a:moveTo>
                <a:cubicBezTo>
                  <a:pt x="485" y="191"/>
                  <a:pt x="485" y="191"/>
                  <a:pt x="485" y="191"/>
                </a:cubicBezTo>
                <a:cubicBezTo>
                  <a:pt x="448" y="154"/>
                  <a:pt x="396" y="130"/>
                  <a:pt x="339" y="130"/>
                </a:cubicBezTo>
                <a:cubicBezTo>
                  <a:pt x="281" y="130"/>
                  <a:pt x="229" y="154"/>
                  <a:pt x="192" y="191"/>
                </a:cubicBezTo>
                <a:cubicBezTo>
                  <a:pt x="154" y="229"/>
                  <a:pt x="131" y="281"/>
                  <a:pt x="131" y="338"/>
                </a:cubicBezTo>
                <a:cubicBezTo>
                  <a:pt x="131" y="396"/>
                  <a:pt x="154" y="448"/>
                  <a:pt x="192" y="485"/>
                </a:cubicBezTo>
                <a:cubicBezTo>
                  <a:pt x="229" y="523"/>
                  <a:pt x="281" y="547"/>
                  <a:pt x="339" y="547"/>
                </a:cubicBezTo>
                <a:cubicBezTo>
                  <a:pt x="396" y="547"/>
                  <a:pt x="448" y="523"/>
                  <a:pt x="485" y="485"/>
                </a:cubicBezTo>
                <a:cubicBezTo>
                  <a:pt x="523" y="448"/>
                  <a:pt x="546" y="396"/>
                  <a:pt x="546" y="338"/>
                </a:cubicBezTo>
                <a:cubicBezTo>
                  <a:pt x="546" y="281"/>
                  <a:pt x="523" y="229"/>
                  <a:pt x="485" y="19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1" name="原创设计师QQ598969553             _20"/>
          <p:cNvSpPr>
            <a:spLocks noEditPoints="1"/>
          </p:cNvSpPr>
          <p:nvPr/>
        </p:nvSpPr>
        <p:spPr bwMode="auto">
          <a:xfrm>
            <a:off x="8511219" y="11252968"/>
            <a:ext cx="534976" cy="5664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原创设计师QQ598969553             _21"/>
          <p:cNvSpPr>
            <a:spLocks noEditPoints="1"/>
          </p:cNvSpPr>
          <p:nvPr/>
        </p:nvSpPr>
        <p:spPr bwMode="auto">
          <a:xfrm>
            <a:off x="21808919" y="5232355"/>
            <a:ext cx="563264" cy="532151"/>
          </a:xfrm>
          <a:custGeom>
            <a:avLst/>
            <a:gdLst>
              <a:gd name="T0" fmla="*/ 26 w 697"/>
              <a:gd name="T1" fmla="*/ 359 h 658"/>
              <a:gd name="T2" fmla="*/ 27 w 697"/>
              <a:gd name="T3" fmla="*/ 359 h 658"/>
              <a:gd name="T4" fmla="*/ 75 w 697"/>
              <a:gd name="T5" fmla="*/ 359 h 658"/>
              <a:gd name="T6" fmla="*/ 75 w 697"/>
              <a:gd name="T7" fmla="*/ 61 h 658"/>
              <a:gd name="T8" fmla="*/ 93 w 697"/>
              <a:gd name="T9" fmla="*/ 18 h 658"/>
              <a:gd name="T10" fmla="*/ 136 w 697"/>
              <a:gd name="T11" fmla="*/ 0 h 658"/>
              <a:gd name="T12" fmla="*/ 560 w 697"/>
              <a:gd name="T13" fmla="*/ 0 h 658"/>
              <a:gd name="T14" fmla="*/ 604 w 697"/>
              <a:gd name="T15" fmla="*/ 18 h 658"/>
              <a:gd name="T16" fmla="*/ 605 w 697"/>
              <a:gd name="T17" fmla="*/ 19 h 658"/>
              <a:gd name="T18" fmla="*/ 621 w 697"/>
              <a:gd name="T19" fmla="*/ 61 h 658"/>
              <a:gd name="T20" fmla="*/ 621 w 697"/>
              <a:gd name="T21" fmla="*/ 359 h 658"/>
              <a:gd name="T22" fmla="*/ 671 w 697"/>
              <a:gd name="T23" fmla="*/ 359 h 658"/>
              <a:gd name="T24" fmla="*/ 697 w 697"/>
              <a:gd name="T25" fmla="*/ 386 h 658"/>
              <a:gd name="T26" fmla="*/ 697 w 697"/>
              <a:gd name="T27" fmla="*/ 387 h 658"/>
              <a:gd name="T28" fmla="*/ 697 w 697"/>
              <a:gd name="T29" fmla="*/ 631 h 658"/>
              <a:gd name="T30" fmla="*/ 671 w 697"/>
              <a:gd name="T31" fmla="*/ 658 h 658"/>
              <a:gd name="T32" fmla="*/ 670 w 697"/>
              <a:gd name="T33" fmla="*/ 658 h 658"/>
              <a:gd name="T34" fmla="*/ 26 w 697"/>
              <a:gd name="T35" fmla="*/ 658 h 658"/>
              <a:gd name="T36" fmla="*/ 0 w 697"/>
              <a:gd name="T37" fmla="*/ 631 h 658"/>
              <a:gd name="T38" fmla="*/ 0 w 697"/>
              <a:gd name="T39" fmla="*/ 630 h 658"/>
              <a:gd name="T40" fmla="*/ 0 w 697"/>
              <a:gd name="T41" fmla="*/ 386 h 658"/>
              <a:gd name="T42" fmla="*/ 26 w 697"/>
              <a:gd name="T43" fmla="*/ 359 h 658"/>
              <a:gd name="T44" fmla="*/ 107 w 697"/>
              <a:gd name="T45" fmla="*/ 359 h 658"/>
              <a:gd name="T46" fmla="*/ 107 w 697"/>
              <a:gd name="T47" fmla="*/ 359 h 658"/>
              <a:gd name="T48" fmla="*/ 184 w 697"/>
              <a:gd name="T49" fmla="*/ 359 h 658"/>
              <a:gd name="T50" fmla="*/ 211 w 697"/>
              <a:gd name="T51" fmla="*/ 384 h 658"/>
              <a:gd name="T52" fmla="*/ 258 w 697"/>
              <a:gd name="T53" fmla="*/ 466 h 658"/>
              <a:gd name="T54" fmla="*/ 349 w 697"/>
              <a:gd name="T55" fmla="*/ 500 h 658"/>
              <a:gd name="T56" fmla="*/ 439 w 697"/>
              <a:gd name="T57" fmla="*/ 466 h 658"/>
              <a:gd name="T58" fmla="*/ 487 w 697"/>
              <a:gd name="T59" fmla="*/ 382 h 658"/>
              <a:gd name="T60" fmla="*/ 513 w 697"/>
              <a:gd name="T61" fmla="*/ 359 h 658"/>
              <a:gd name="T62" fmla="*/ 589 w 697"/>
              <a:gd name="T63" fmla="*/ 359 h 658"/>
              <a:gd name="T64" fmla="*/ 589 w 697"/>
              <a:gd name="T65" fmla="*/ 61 h 658"/>
              <a:gd name="T66" fmla="*/ 582 w 697"/>
              <a:gd name="T67" fmla="*/ 41 h 658"/>
              <a:gd name="T68" fmla="*/ 581 w 697"/>
              <a:gd name="T69" fmla="*/ 40 h 658"/>
              <a:gd name="T70" fmla="*/ 560 w 697"/>
              <a:gd name="T71" fmla="*/ 32 h 658"/>
              <a:gd name="T72" fmla="*/ 136 w 697"/>
              <a:gd name="T73" fmla="*/ 32 h 658"/>
              <a:gd name="T74" fmla="*/ 116 w 697"/>
              <a:gd name="T75" fmla="*/ 40 h 658"/>
              <a:gd name="T76" fmla="*/ 107 w 697"/>
              <a:gd name="T77" fmla="*/ 61 h 658"/>
              <a:gd name="T78" fmla="*/ 107 w 697"/>
              <a:gd name="T79" fmla="*/ 359 h 658"/>
              <a:gd name="T80" fmla="*/ 197 w 697"/>
              <a:gd name="T81" fmla="*/ 219 h 658"/>
              <a:gd name="T82" fmla="*/ 197 w 697"/>
              <a:gd name="T83" fmla="*/ 219 h 658"/>
              <a:gd name="T84" fmla="*/ 303 w 697"/>
              <a:gd name="T85" fmla="*/ 326 h 658"/>
              <a:gd name="T86" fmla="*/ 341 w 697"/>
              <a:gd name="T87" fmla="*/ 326 h 658"/>
              <a:gd name="T88" fmla="*/ 341 w 697"/>
              <a:gd name="T89" fmla="*/ 326 h 658"/>
              <a:gd name="T90" fmla="*/ 533 w 697"/>
              <a:gd name="T91" fmla="*/ 134 h 658"/>
              <a:gd name="T92" fmla="*/ 533 w 697"/>
              <a:gd name="T93" fmla="*/ 96 h 658"/>
              <a:gd name="T94" fmla="*/ 495 w 697"/>
              <a:gd name="T95" fmla="*/ 96 h 658"/>
              <a:gd name="T96" fmla="*/ 322 w 697"/>
              <a:gd name="T97" fmla="*/ 269 h 658"/>
              <a:gd name="T98" fmla="*/ 235 w 697"/>
              <a:gd name="T99" fmla="*/ 181 h 658"/>
              <a:gd name="T100" fmla="*/ 197 w 697"/>
              <a:gd name="T101" fmla="*/ 181 h 658"/>
              <a:gd name="T102" fmla="*/ 197 w 697"/>
              <a:gd name="T103" fmla="*/ 219 h 658"/>
              <a:gd name="T104" fmla="*/ 162 w 697"/>
              <a:gd name="T105" fmla="*/ 413 h 658"/>
              <a:gd name="T106" fmla="*/ 162 w 697"/>
              <a:gd name="T107" fmla="*/ 413 h 658"/>
              <a:gd name="T108" fmla="*/ 53 w 697"/>
              <a:gd name="T109" fmla="*/ 413 h 658"/>
              <a:gd name="T110" fmla="*/ 53 w 697"/>
              <a:gd name="T111" fmla="*/ 604 h 658"/>
              <a:gd name="T112" fmla="*/ 644 w 697"/>
              <a:gd name="T113" fmla="*/ 604 h 658"/>
              <a:gd name="T114" fmla="*/ 644 w 697"/>
              <a:gd name="T115" fmla="*/ 413 h 658"/>
              <a:gd name="T116" fmla="*/ 535 w 697"/>
              <a:gd name="T117" fmla="*/ 413 h 658"/>
              <a:gd name="T118" fmla="*/ 474 w 697"/>
              <a:gd name="T119" fmla="*/ 507 h 658"/>
              <a:gd name="T120" fmla="*/ 349 w 697"/>
              <a:gd name="T121" fmla="*/ 554 h 658"/>
              <a:gd name="T122" fmla="*/ 222 w 697"/>
              <a:gd name="T123" fmla="*/ 507 h 658"/>
              <a:gd name="T124" fmla="*/ 162 w 697"/>
              <a:gd name="T125" fmla="*/ 413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7" h="658">
                <a:moveTo>
                  <a:pt x="26" y="359"/>
                </a:moveTo>
                <a:cubicBezTo>
                  <a:pt x="27" y="359"/>
                  <a:pt x="27" y="359"/>
                  <a:pt x="27" y="359"/>
                </a:cubicBezTo>
                <a:cubicBezTo>
                  <a:pt x="75" y="359"/>
                  <a:pt x="75" y="359"/>
                  <a:pt x="75" y="359"/>
                </a:cubicBezTo>
                <a:cubicBezTo>
                  <a:pt x="75" y="61"/>
                  <a:pt x="75" y="61"/>
                  <a:pt x="75" y="61"/>
                </a:cubicBezTo>
                <a:cubicBezTo>
                  <a:pt x="75" y="44"/>
                  <a:pt x="82" y="29"/>
                  <a:pt x="93" y="18"/>
                </a:cubicBezTo>
                <a:cubicBezTo>
                  <a:pt x="104" y="7"/>
                  <a:pt x="120" y="0"/>
                  <a:pt x="136" y="0"/>
                </a:cubicBezTo>
                <a:cubicBezTo>
                  <a:pt x="560" y="0"/>
                  <a:pt x="560" y="0"/>
                  <a:pt x="560" y="0"/>
                </a:cubicBezTo>
                <a:cubicBezTo>
                  <a:pt x="577" y="0"/>
                  <a:pt x="592" y="7"/>
                  <a:pt x="604" y="18"/>
                </a:cubicBezTo>
                <a:cubicBezTo>
                  <a:pt x="605" y="19"/>
                  <a:pt x="605" y="19"/>
                  <a:pt x="605" y="19"/>
                </a:cubicBezTo>
                <a:cubicBezTo>
                  <a:pt x="615" y="30"/>
                  <a:pt x="621" y="45"/>
                  <a:pt x="621" y="61"/>
                </a:cubicBezTo>
                <a:cubicBezTo>
                  <a:pt x="621" y="359"/>
                  <a:pt x="621" y="359"/>
                  <a:pt x="621" y="359"/>
                </a:cubicBezTo>
                <a:cubicBezTo>
                  <a:pt x="671" y="359"/>
                  <a:pt x="671" y="359"/>
                  <a:pt x="671" y="359"/>
                </a:cubicBezTo>
                <a:cubicBezTo>
                  <a:pt x="685" y="359"/>
                  <a:pt x="697" y="371"/>
                  <a:pt x="697" y="386"/>
                </a:cubicBezTo>
                <a:cubicBezTo>
                  <a:pt x="697" y="387"/>
                  <a:pt x="697" y="387"/>
                  <a:pt x="697" y="387"/>
                </a:cubicBezTo>
                <a:cubicBezTo>
                  <a:pt x="697" y="631"/>
                  <a:pt x="697" y="631"/>
                  <a:pt x="697" y="631"/>
                </a:cubicBezTo>
                <a:cubicBezTo>
                  <a:pt x="697" y="646"/>
                  <a:pt x="685" y="658"/>
                  <a:pt x="671" y="658"/>
                </a:cubicBezTo>
                <a:cubicBezTo>
                  <a:pt x="670" y="658"/>
                  <a:pt x="670" y="658"/>
                  <a:pt x="670" y="658"/>
                </a:cubicBezTo>
                <a:cubicBezTo>
                  <a:pt x="26" y="658"/>
                  <a:pt x="26" y="658"/>
                  <a:pt x="26" y="658"/>
                </a:cubicBezTo>
                <a:cubicBezTo>
                  <a:pt x="11" y="658"/>
                  <a:pt x="0" y="646"/>
                  <a:pt x="0" y="631"/>
                </a:cubicBezTo>
                <a:cubicBezTo>
                  <a:pt x="0" y="630"/>
                  <a:pt x="0" y="630"/>
                  <a:pt x="0" y="630"/>
                </a:cubicBezTo>
                <a:cubicBezTo>
                  <a:pt x="0" y="386"/>
                  <a:pt x="0" y="386"/>
                  <a:pt x="0" y="386"/>
                </a:cubicBezTo>
                <a:cubicBezTo>
                  <a:pt x="0" y="371"/>
                  <a:pt x="11" y="359"/>
                  <a:pt x="26" y="359"/>
                </a:cubicBezTo>
                <a:close/>
                <a:moveTo>
                  <a:pt x="107" y="359"/>
                </a:moveTo>
                <a:cubicBezTo>
                  <a:pt x="107" y="359"/>
                  <a:pt x="107" y="359"/>
                  <a:pt x="107" y="359"/>
                </a:cubicBezTo>
                <a:cubicBezTo>
                  <a:pt x="184" y="359"/>
                  <a:pt x="184" y="359"/>
                  <a:pt x="184" y="359"/>
                </a:cubicBezTo>
                <a:cubicBezTo>
                  <a:pt x="198" y="359"/>
                  <a:pt x="210" y="370"/>
                  <a:pt x="211" y="384"/>
                </a:cubicBezTo>
                <a:cubicBezTo>
                  <a:pt x="216" y="417"/>
                  <a:pt x="233" y="446"/>
                  <a:pt x="258" y="466"/>
                </a:cubicBezTo>
                <a:cubicBezTo>
                  <a:pt x="282" y="487"/>
                  <a:pt x="314" y="500"/>
                  <a:pt x="349" y="500"/>
                </a:cubicBezTo>
                <a:cubicBezTo>
                  <a:pt x="383" y="500"/>
                  <a:pt x="415" y="487"/>
                  <a:pt x="439" y="466"/>
                </a:cubicBezTo>
                <a:cubicBezTo>
                  <a:pt x="464" y="445"/>
                  <a:pt x="482" y="416"/>
                  <a:pt x="487" y="382"/>
                </a:cubicBezTo>
                <a:cubicBezTo>
                  <a:pt x="489" y="369"/>
                  <a:pt x="500" y="359"/>
                  <a:pt x="513" y="359"/>
                </a:cubicBezTo>
                <a:cubicBezTo>
                  <a:pt x="589" y="359"/>
                  <a:pt x="589" y="359"/>
                  <a:pt x="589" y="359"/>
                </a:cubicBezTo>
                <a:cubicBezTo>
                  <a:pt x="589" y="61"/>
                  <a:pt x="589" y="61"/>
                  <a:pt x="589" y="61"/>
                </a:cubicBezTo>
                <a:cubicBezTo>
                  <a:pt x="589" y="53"/>
                  <a:pt x="586" y="46"/>
                  <a:pt x="582" y="41"/>
                </a:cubicBezTo>
                <a:cubicBezTo>
                  <a:pt x="581" y="40"/>
                  <a:pt x="581" y="40"/>
                  <a:pt x="581" y="40"/>
                </a:cubicBezTo>
                <a:cubicBezTo>
                  <a:pt x="576" y="35"/>
                  <a:pt x="568" y="32"/>
                  <a:pt x="560" y="32"/>
                </a:cubicBezTo>
                <a:cubicBezTo>
                  <a:pt x="136" y="32"/>
                  <a:pt x="136" y="32"/>
                  <a:pt x="136" y="32"/>
                </a:cubicBezTo>
                <a:cubicBezTo>
                  <a:pt x="128" y="32"/>
                  <a:pt x="121" y="35"/>
                  <a:pt x="116" y="40"/>
                </a:cubicBezTo>
                <a:cubicBezTo>
                  <a:pt x="111" y="46"/>
                  <a:pt x="107" y="53"/>
                  <a:pt x="107" y="61"/>
                </a:cubicBezTo>
                <a:cubicBezTo>
                  <a:pt x="107" y="359"/>
                  <a:pt x="107" y="359"/>
                  <a:pt x="107" y="359"/>
                </a:cubicBezTo>
                <a:close/>
                <a:moveTo>
                  <a:pt x="197" y="219"/>
                </a:moveTo>
                <a:cubicBezTo>
                  <a:pt x="197" y="219"/>
                  <a:pt x="197" y="219"/>
                  <a:pt x="197" y="219"/>
                </a:cubicBezTo>
                <a:cubicBezTo>
                  <a:pt x="303" y="326"/>
                  <a:pt x="303" y="326"/>
                  <a:pt x="303" y="326"/>
                </a:cubicBezTo>
                <a:cubicBezTo>
                  <a:pt x="314" y="336"/>
                  <a:pt x="331" y="336"/>
                  <a:pt x="341" y="326"/>
                </a:cubicBezTo>
                <a:cubicBezTo>
                  <a:pt x="341" y="326"/>
                  <a:pt x="341" y="326"/>
                  <a:pt x="341" y="326"/>
                </a:cubicBezTo>
                <a:cubicBezTo>
                  <a:pt x="533" y="134"/>
                  <a:pt x="533" y="134"/>
                  <a:pt x="533" y="134"/>
                </a:cubicBezTo>
                <a:cubicBezTo>
                  <a:pt x="544" y="123"/>
                  <a:pt x="544" y="107"/>
                  <a:pt x="533" y="96"/>
                </a:cubicBezTo>
                <a:cubicBezTo>
                  <a:pt x="523" y="85"/>
                  <a:pt x="506" y="85"/>
                  <a:pt x="495" y="96"/>
                </a:cubicBezTo>
                <a:cubicBezTo>
                  <a:pt x="322" y="269"/>
                  <a:pt x="322" y="269"/>
                  <a:pt x="322" y="269"/>
                </a:cubicBezTo>
                <a:cubicBezTo>
                  <a:pt x="235" y="181"/>
                  <a:pt x="235" y="181"/>
                  <a:pt x="235" y="181"/>
                </a:cubicBezTo>
                <a:cubicBezTo>
                  <a:pt x="224" y="171"/>
                  <a:pt x="207" y="171"/>
                  <a:pt x="197" y="181"/>
                </a:cubicBezTo>
                <a:cubicBezTo>
                  <a:pt x="186" y="192"/>
                  <a:pt x="186" y="209"/>
                  <a:pt x="197" y="219"/>
                </a:cubicBezTo>
                <a:close/>
                <a:moveTo>
                  <a:pt x="162" y="413"/>
                </a:moveTo>
                <a:cubicBezTo>
                  <a:pt x="162" y="413"/>
                  <a:pt x="162" y="413"/>
                  <a:pt x="162" y="413"/>
                </a:cubicBezTo>
                <a:cubicBezTo>
                  <a:pt x="53" y="413"/>
                  <a:pt x="53" y="413"/>
                  <a:pt x="53" y="413"/>
                </a:cubicBezTo>
                <a:cubicBezTo>
                  <a:pt x="53" y="604"/>
                  <a:pt x="53" y="604"/>
                  <a:pt x="53" y="604"/>
                </a:cubicBezTo>
                <a:cubicBezTo>
                  <a:pt x="644" y="604"/>
                  <a:pt x="644" y="604"/>
                  <a:pt x="644" y="604"/>
                </a:cubicBezTo>
                <a:cubicBezTo>
                  <a:pt x="644" y="413"/>
                  <a:pt x="644" y="413"/>
                  <a:pt x="644" y="413"/>
                </a:cubicBezTo>
                <a:cubicBezTo>
                  <a:pt x="535" y="413"/>
                  <a:pt x="535" y="413"/>
                  <a:pt x="535" y="413"/>
                </a:cubicBezTo>
                <a:cubicBezTo>
                  <a:pt x="524" y="450"/>
                  <a:pt x="503" y="483"/>
                  <a:pt x="474" y="507"/>
                </a:cubicBezTo>
                <a:cubicBezTo>
                  <a:pt x="440" y="536"/>
                  <a:pt x="396" y="554"/>
                  <a:pt x="349" y="554"/>
                </a:cubicBezTo>
                <a:cubicBezTo>
                  <a:pt x="300" y="554"/>
                  <a:pt x="257" y="536"/>
                  <a:pt x="222" y="507"/>
                </a:cubicBezTo>
                <a:cubicBezTo>
                  <a:pt x="194" y="483"/>
                  <a:pt x="173" y="450"/>
                  <a:pt x="162" y="41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 name="原创设计师QQ598969553             _22"/>
          <p:cNvSpPr>
            <a:spLocks noEditPoints="1"/>
          </p:cNvSpPr>
          <p:nvPr/>
        </p:nvSpPr>
        <p:spPr bwMode="auto">
          <a:xfrm>
            <a:off x="6897798" y="8441720"/>
            <a:ext cx="563667" cy="540636"/>
          </a:xfrm>
          <a:custGeom>
            <a:avLst/>
            <a:gdLst>
              <a:gd name="T0" fmla="*/ 423 w 697"/>
              <a:gd name="T1" fmla="*/ 0 h 669"/>
              <a:gd name="T2" fmla="*/ 501 w 697"/>
              <a:gd name="T3" fmla="*/ 79 h 669"/>
              <a:gd name="T4" fmla="*/ 559 w 697"/>
              <a:gd name="T5" fmla="*/ 103 h 669"/>
              <a:gd name="T6" fmla="*/ 697 w 697"/>
              <a:gd name="T7" fmla="*/ 240 h 669"/>
              <a:gd name="T8" fmla="*/ 657 w 697"/>
              <a:gd name="T9" fmla="*/ 629 h 669"/>
              <a:gd name="T10" fmla="*/ 138 w 697"/>
              <a:gd name="T11" fmla="*/ 669 h 669"/>
              <a:gd name="T12" fmla="*/ 39 w 697"/>
              <a:gd name="T13" fmla="*/ 627 h 669"/>
              <a:gd name="T14" fmla="*/ 0 w 697"/>
              <a:gd name="T15" fmla="*/ 240 h 669"/>
              <a:gd name="T16" fmla="*/ 40 w 697"/>
              <a:gd name="T17" fmla="*/ 143 h 669"/>
              <a:gd name="T18" fmla="*/ 138 w 697"/>
              <a:gd name="T19" fmla="*/ 103 h 669"/>
              <a:gd name="T20" fmla="*/ 196 w 697"/>
              <a:gd name="T21" fmla="*/ 79 h 669"/>
              <a:gd name="T22" fmla="*/ 274 w 697"/>
              <a:gd name="T23" fmla="*/ 0 h 669"/>
              <a:gd name="T24" fmla="*/ 488 w 697"/>
              <a:gd name="T25" fmla="*/ 156 h 669"/>
              <a:gd name="T26" fmla="*/ 484 w 697"/>
              <a:gd name="T27" fmla="*/ 157 h 669"/>
              <a:gd name="T28" fmla="*/ 209 w 697"/>
              <a:gd name="T29" fmla="*/ 156 h 669"/>
              <a:gd name="T30" fmla="*/ 78 w 697"/>
              <a:gd name="T31" fmla="*/ 181 h 669"/>
              <a:gd name="T32" fmla="*/ 53 w 697"/>
              <a:gd name="T33" fmla="*/ 240 h 669"/>
              <a:gd name="T34" fmla="*/ 130 w 697"/>
              <a:gd name="T35" fmla="*/ 370 h 669"/>
              <a:gd name="T36" fmla="*/ 146 w 697"/>
              <a:gd name="T37" fmla="*/ 306 h 669"/>
              <a:gd name="T38" fmla="*/ 261 w 697"/>
              <a:gd name="T39" fmla="*/ 306 h 669"/>
              <a:gd name="T40" fmla="*/ 277 w 697"/>
              <a:gd name="T41" fmla="*/ 322 h 669"/>
              <a:gd name="T42" fmla="*/ 420 w 697"/>
              <a:gd name="T43" fmla="*/ 370 h 669"/>
              <a:gd name="T44" fmla="*/ 436 w 697"/>
              <a:gd name="T45" fmla="*/ 306 h 669"/>
              <a:gd name="T46" fmla="*/ 551 w 697"/>
              <a:gd name="T47" fmla="*/ 306 h 669"/>
              <a:gd name="T48" fmla="*/ 567 w 697"/>
              <a:gd name="T49" fmla="*/ 322 h 669"/>
              <a:gd name="T50" fmla="*/ 644 w 697"/>
              <a:gd name="T51" fmla="*/ 370 h 669"/>
              <a:gd name="T52" fmla="*/ 619 w 697"/>
              <a:gd name="T53" fmla="*/ 181 h 669"/>
              <a:gd name="T54" fmla="*/ 488 w 697"/>
              <a:gd name="T55" fmla="*/ 156 h 669"/>
              <a:gd name="T56" fmla="*/ 228 w 697"/>
              <a:gd name="T57" fmla="*/ 103 h 669"/>
              <a:gd name="T58" fmla="*/ 469 w 697"/>
              <a:gd name="T59" fmla="*/ 79 h 669"/>
              <a:gd name="T60" fmla="*/ 423 w 697"/>
              <a:gd name="T61" fmla="*/ 33 h 669"/>
              <a:gd name="T62" fmla="*/ 242 w 697"/>
              <a:gd name="T63" fmla="*/ 46 h 669"/>
              <a:gd name="T64" fmla="*/ 228 w 697"/>
              <a:gd name="T65" fmla="*/ 103 h 669"/>
              <a:gd name="T66" fmla="*/ 53 w 697"/>
              <a:gd name="T67" fmla="*/ 402 h 669"/>
              <a:gd name="T68" fmla="*/ 77 w 697"/>
              <a:gd name="T69" fmla="*/ 590 h 669"/>
              <a:gd name="T70" fmla="*/ 138 w 697"/>
              <a:gd name="T71" fmla="*/ 615 h 669"/>
              <a:gd name="T72" fmla="*/ 619 w 697"/>
              <a:gd name="T73" fmla="*/ 591 h 669"/>
              <a:gd name="T74" fmla="*/ 644 w 697"/>
              <a:gd name="T75" fmla="*/ 402 h 669"/>
              <a:gd name="T76" fmla="*/ 567 w 697"/>
              <a:gd name="T77" fmla="*/ 450 h 669"/>
              <a:gd name="T78" fmla="*/ 550 w 697"/>
              <a:gd name="T79" fmla="*/ 466 h 669"/>
              <a:gd name="T80" fmla="*/ 420 w 697"/>
              <a:gd name="T81" fmla="*/ 450 h 669"/>
              <a:gd name="T82" fmla="*/ 420 w 697"/>
              <a:gd name="T83" fmla="*/ 402 h 669"/>
              <a:gd name="T84" fmla="*/ 277 w 697"/>
              <a:gd name="T85" fmla="*/ 450 h 669"/>
              <a:gd name="T86" fmla="*/ 261 w 697"/>
              <a:gd name="T87" fmla="*/ 466 h 669"/>
              <a:gd name="T88" fmla="*/ 130 w 697"/>
              <a:gd name="T89" fmla="*/ 450 h 669"/>
              <a:gd name="T90" fmla="*/ 130 w 697"/>
              <a:gd name="T91" fmla="*/ 402 h 669"/>
              <a:gd name="T92" fmla="*/ 245 w 697"/>
              <a:gd name="T93" fmla="*/ 338 h 669"/>
              <a:gd name="T94" fmla="*/ 162 w 697"/>
              <a:gd name="T95" fmla="*/ 338 h 669"/>
              <a:gd name="T96" fmla="*/ 162 w 697"/>
              <a:gd name="T97" fmla="*/ 386 h 669"/>
              <a:gd name="T98" fmla="*/ 162 w 697"/>
              <a:gd name="T99" fmla="*/ 434 h 669"/>
              <a:gd name="T100" fmla="*/ 245 w 697"/>
              <a:gd name="T101" fmla="*/ 386 h 669"/>
              <a:gd name="T102" fmla="*/ 245 w 697"/>
              <a:gd name="T103" fmla="*/ 386 h 669"/>
              <a:gd name="T104" fmla="*/ 535 w 697"/>
              <a:gd name="T105" fmla="*/ 338 h 669"/>
              <a:gd name="T106" fmla="*/ 452 w 697"/>
              <a:gd name="T107" fmla="*/ 338 h 669"/>
              <a:gd name="T108" fmla="*/ 452 w 697"/>
              <a:gd name="T109" fmla="*/ 386 h 669"/>
              <a:gd name="T110" fmla="*/ 452 w 697"/>
              <a:gd name="T111" fmla="*/ 434 h 669"/>
              <a:gd name="T112" fmla="*/ 535 w 697"/>
              <a:gd name="T113" fmla="*/ 386 h 669"/>
              <a:gd name="T114" fmla="*/ 535 w 697"/>
              <a:gd name="T115" fmla="*/ 386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7" h="669">
                <a:moveTo>
                  <a:pt x="274" y="0"/>
                </a:moveTo>
                <a:cubicBezTo>
                  <a:pt x="423" y="0"/>
                  <a:pt x="423" y="0"/>
                  <a:pt x="423" y="0"/>
                </a:cubicBezTo>
                <a:cubicBezTo>
                  <a:pt x="444" y="0"/>
                  <a:pt x="464" y="9"/>
                  <a:pt x="478" y="23"/>
                </a:cubicBezTo>
                <a:cubicBezTo>
                  <a:pt x="492" y="38"/>
                  <a:pt x="501" y="57"/>
                  <a:pt x="501" y="79"/>
                </a:cubicBezTo>
                <a:cubicBezTo>
                  <a:pt x="501" y="103"/>
                  <a:pt x="501" y="103"/>
                  <a:pt x="501" y="103"/>
                </a:cubicBezTo>
                <a:cubicBezTo>
                  <a:pt x="559" y="103"/>
                  <a:pt x="559" y="103"/>
                  <a:pt x="559" y="103"/>
                </a:cubicBezTo>
                <a:cubicBezTo>
                  <a:pt x="597" y="103"/>
                  <a:pt x="632" y="119"/>
                  <a:pt x="657" y="143"/>
                </a:cubicBezTo>
                <a:cubicBezTo>
                  <a:pt x="682" y="168"/>
                  <a:pt x="697" y="203"/>
                  <a:pt x="697" y="240"/>
                </a:cubicBezTo>
                <a:cubicBezTo>
                  <a:pt x="697" y="531"/>
                  <a:pt x="697" y="531"/>
                  <a:pt x="697" y="531"/>
                </a:cubicBezTo>
                <a:cubicBezTo>
                  <a:pt x="697" y="569"/>
                  <a:pt x="682" y="604"/>
                  <a:pt x="657" y="629"/>
                </a:cubicBezTo>
                <a:cubicBezTo>
                  <a:pt x="632" y="654"/>
                  <a:pt x="597" y="669"/>
                  <a:pt x="559" y="669"/>
                </a:cubicBezTo>
                <a:cubicBezTo>
                  <a:pt x="138" y="669"/>
                  <a:pt x="138" y="669"/>
                  <a:pt x="138" y="669"/>
                </a:cubicBezTo>
                <a:cubicBezTo>
                  <a:pt x="99" y="669"/>
                  <a:pt x="65" y="654"/>
                  <a:pt x="40" y="629"/>
                </a:cubicBezTo>
                <a:cubicBezTo>
                  <a:pt x="39" y="627"/>
                  <a:pt x="39" y="627"/>
                  <a:pt x="39" y="627"/>
                </a:cubicBezTo>
                <a:cubicBezTo>
                  <a:pt x="15" y="602"/>
                  <a:pt x="0" y="568"/>
                  <a:pt x="0" y="531"/>
                </a:cubicBezTo>
                <a:cubicBezTo>
                  <a:pt x="0" y="240"/>
                  <a:pt x="0" y="240"/>
                  <a:pt x="0" y="240"/>
                </a:cubicBezTo>
                <a:cubicBezTo>
                  <a:pt x="0" y="203"/>
                  <a:pt x="15" y="168"/>
                  <a:pt x="40" y="143"/>
                </a:cubicBezTo>
                <a:cubicBezTo>
                  <a:pt x="40" y="143"/>
                  <a:pt x="40" y="143"/>
                  <a:pt x="40" y="143"/>
                </a:cubicBezTo>
                <a:cubicBezTo>
                  <a:pt x="40" y="143"/>
                  <a:pt x="40" y="143"/>
                  <a:pt x="40" y="143"/>
                </a:cubicBezTo>
                <a:cubicBezTo>
                  <a:pt x="65" y="119"/>
                  <a:pt x="99" y="103"/>
                  <a:pt x="138" y="103"/>
                </a:cubicBezTo>
                <a:cubicBezTo>
                  <a:pt x="196" y="103"/>
                  <a:pt x="196" y="103"/>
                  <a:pt x="196" y="103"/>
                </a:cubicBezTo>
                <a:cubicBezTo>
                  <a:pt x="196" y="79"/>
                  <a:pt x="196" y="79"/>
                  <a:pt x="196" y="79"/>
                </a:cubicBezTo>
                <a:cubicBezTo>
                  <a:pt x="196" y="57"/>
                  <a:pt x="205" y="38"/>
                  <a:pt x="219" y="23"/>
                </a:cubicBezTo>
                <a:cubicBezTo>
                  <a:pt x="233" y="9"/>
                  <a:pt x="253" y="0"/>
                  <a:pt x="274" y="0"/>
                </a:cubicBezTo>
                <a:close/>
                <a:moveTo>
                  <a:pt x="488" y="156"/>
                </a:moveTo>
                <a:cubicBezTo>
                  <a:pt x="488" y="156"/>
                  <a:pt x="488" y="156"/>
                  <a:pt x="488" y="156"/>
                </a:cubicBezTo>
                <a:cubicBezTo>
                  <a:pt x="487" y="156"/>
                  <a:pt x="486" y="157"/>
                  <a:pt x="485" y="157"/>
                </a:cubicBezTo>
                <a:cubicBezTo>
                  <a:pt x="484" y="157"/>
                  <a:pt x="484" y="157"/>
                  <a:pt x="484" y="157"/>
                </a:cubicBezTo>
                <a:cubicBezTo>
                  <a:pt x="212" y="157"/>
                  <a:pt x="212" y="157"/>
                  <a:pt x="212" y="157"/>
                </a:cubicBezTo>
                <a:cubicBezTo>
                  <a:pt x="211" y="157"/>
                  <a:pt x="210" y="156"/>
                  <a:pt x="209" y="156"/>
                </a:cubicBezTo>
                <a:cubicBezTo>
                  <a:pt x="138" y="156"/>
                  <a:pt x="138" y="156"/>
                  <a:pt x="138" y="156"/>
                </a:cubicBezTo>
                <a:cubicBezTo>
                  <a:pt x="114" y="156"/>
                  <a:pt x="93" y="166"/>
                  <a:pt x="78" y="181"/>
                </a:cubicBezTo>
                <a:cubicBezTo>
                  <a:pt x="78" y="181"/>
                  <a:pt x="78" y="181"/>
                  <a:pt x="78" y="181"/>
                </a:cubicBezTo>
                <a:cubicBezTo>
                  <a:pt x="63" y="197"/>
                  <a:pt x="53" y="217"/>
                  <a:pt x="53" y="240"/>
                </a:cubicBezTo>
                <a:cubicBezTo>
                  <a:pt x="53" y="370"/>
                  <a:pt x="53" y="370"/>
                  <a:pt x="53" y="370"/>
                </a:cubicBezTo>
                <a:cubicBezTo>
                  <a:pt x="130" y="370"/>
                  <a:pt x="130" y="370"/>
                  <a:pt x="130" y="370"/>
                </a:cubicBezTo>
                <a:cubicBezTo>
                  <a:pt x="130" y="322"/>
                  <a:pt x="130" y="322"/>
                  <a:pt x="130" y="322"/>
                </a:cubicBezTo>
                <a:cubicBezTo>
                  <a:pt x="130" y="313"/>
                  <a:pt x="137" y="306"/>
                  <a:pt x="146" y="306"/>
                </a:cubicBezTo>
                <a:cubicBezTo>
                  <a:pt x="146" y="306"/>
                  <a:pt x="146" y="306"/>
                  <a:pt x="146" y="306"/>
                </a:cubicBezTo>
                <a:cubicBezTo>
                  <a:pt x="261" y="306"/>
                  <a:pt x="261" y="306"/>
                  <a:pt x="261" y="306"/>
                </a:cubicBezTo>
                <a:cubicBezTo>
                  <a:pt x="270" y="306"/>
                  <a:pt x="277" y="313"/>
                  <a:pt x="277" y="322"/>
                </a:cubicBezTo>
                <a:cubicBezTo>
                  <a:pt x="277" y="322"/>
                  <a:pt x="277" y="322"/>
                  <a:pt x="277" y="322"/>
                </a:cubicBezTo>
                <a:cubicBezTo>
                  <a:pt x="277" y="370"/>
                  <a:pt x="277" y="370"/>
                  <a:pt x="277" y="370"/>
                </a:cubicBezTo>
                <a:cubicBezTo>
                  <a:pt x="420" y="370"/>
                  <a:pt x="420" y="370"/>
                  <a:pt x="420" y="370"/>
                </a:cubicBezTo>
                <a:cubicBezTo>
                  <a:pt x="420" y="322"/>
                  <a:pt x="420" y="322"/>
                  <a:pt x="420" y="322"/>
                </a:cubicBezTo>
                <a:cubicBezTo>
                  <a:pt x="420" y="313"/>
                  <a:pt x="427" y="306"/>
                  <a:pt x="436" y="306"/>
                </a:cubicBezTo>
                <a:cubicBezTo>
                  <a:pt x="437" y="306"/>
                  <a:pt x="437" y="306"/>
                  <a:pt x="437" y="306"/>
                </a:cubicBezTo>
                <a:cubicBezTo>
                  <a:pt x="551" y="306"/>
                  <a:pt x="551" y="306"/>
                  <a:pt x="551" y="306"/>
                </a:cubicBezTo>
                <a:cubicBezTo>
                  <a:pt x="560" y="306"/>
                  <a:pt x="567" y="313"/>
                  <a:pt x="567" y="322"/>
                </a:cubicBezTo>
                <a:cubicBezTo>
                  <a:pt x="567" y="322"/>
                  <a:pt x="567" y="322"/>
                  <a:pt x="567" y="322"/>
                </a:cubicBezTo>
                <a:cubicBezTo>
                  <a:pt x="567" y="370"/>
                  <a:pt x="567" y="370"/>
                  <a:pt x="567" y="370"/>
                </a:cubicBezTo>
                <a:cubicBezTo>
                  <a:pt x="644" y="370"/>
                  <a:pt x="644" y="370"/>
                  <a:pt x="644" y="370"/>
                </a:cubicBezTo>
                <a:cubicBezTo>
                  <a:pt x="644" y="240"/>
                  <a:pt x="644" y="240"/>
                  <a:pt x="644" y="240"/>
                </a:cubicBezTo>
                <a:cubicBezTo>
                  <a:pt x="644" y="217"/>
                  <a:pt x="634" y="197"/>
                  <a:pt x="619" y="181"/>
                </a:cubicBezTo>
                <a:cubicBezTo>
                  <a:pt x="604" y="166"/>
                  <a:pt x="583" y="156"/>
                  <a:pt x="559" y="156"/>
                </a:cubicBezTo>
                <a:cubicBezTo>
                  <a:pt x="488" y="156"/>
                  <a:pt x="488" y="156"/>
                  <a:pt x="488" y="156"/>
                </a:cubicBezTo>
                <a:close/>
                <a:moveTo>
                  <a:pt x="228" y="103"/>
                </a:moveTo>
                <a:cubicBezTo>
                  <a:pt x="228" y="103"/>
                  <a:pt x="228" y="103"/>
                  <a:pt x="228" y="103"/>
                </a:cubicBezTo>
                <a:cubicBezTo>
                  <a:pt x="469" y="103"/>
                  <a:pt x="469" y="103"/>
                  <a:pt x="469" y="103"/>
                </a:cubicBezTo>
                <a:cubicBezTo>
                  <a:pt x="469" y="79"/>
                  <a:pt x="469" y="79"/>
                  <a:pt x="469" y="79"/>
                </a:cubicBezTo>
                <a:cubicBezTo>
                  <a:pt x="469" y="66"/>
                  <a:pt x="463" y="54"/>
                  <a:pt x="455" y="46"/>
                </a:cubicBezTo>
                <a:cubicBezTo>
                  <a:pt x="447" y="38"/>
                  <a:pt x="436" y="33"/>
                  <a:pt x="423" y="33"/>
                </a:cubicBezTo>
                <a:cubicBezTo>
                  <a:pt x="274" y="33"/>
                  <a:pt x="274" y="33"/>
                  <a:pt x="274" y="33"/>
                </a:cubicBezTo>
                <a:cubicBezTo>
                  <a:pt x="262" y="33"/>
                  <a:pt x="250" y="38"/>
                  <a:pt x="242" y="46"/>
                </a:cubicBezTo>
                <a:cubicBezTo>
                  <a:pt x="234" y="54"/>
                  <a:pt x="228" y="66"/>
                  <a:pt x="228" y="79"/>
                </a:cubicBezTo>
                <a:cubicBezTo>
                  <a:pt x="228" y="103"/>
                  <a:pt x="228" y="103"/>
                  <a:pt x="228" y="103"/>
                </a:cubicBezTo>
                <a:close/>
                <a:moveTo>
                  <a:pt x="53" y="402"/>
                </a:moveTo>
                <a:cubicBezTo>
                  <a:pt x="53" y="402"/>
                  <a:pt x="53" y="402"/>
                  <a:pt x="53" y="402"/>
                </a:cubicBezTo>
                <a:cubicBezTo>
                  <a:pt x="53" y="531"/>
                  <a:pt x="53" y="531"/>
                  <a:pt x="53" y="531"/>
                </a:cubicBezTo>
                <a:cubicBezTo>
                  <a:pt x="53" y="554"/>
                  <a:pt x="62" y="574"/>
                  <a:pt x="77" y="590"/>
                </a:cubicBezTo>
                <a:cubicBezTo>
                  <a:pt x="78" y="591"/>
                  <a:pt x="78" y="591"/>
                  <a:pt x="78" y="591"/>
                </a:cubicBezTo>
                <a:cubicBezTo>
                  <a:pt x="93" y="606"/>
                  <a:pt x="114" y="615"/>
                  <a:pt x="138" y="615"/>
                </a:cubicBezTo>
                <a:cubicBezTo>
                  <a:pt x="559" y="615"/>
                  <a:pt x="559" y="615"/>
                  <a:pt x="559" y="615"/>
                </a:cubicBezTo>
                <a:cubicBezTo>
                  <a:pt x="583" y="615"/>
                  <a:pt x="604" y="606"/>
                  <a:pt x="619" y="591"/>
                </a:cubicBezTo>
                <a:cubicBezTo>
                  <a:pt x="634" y="575"/>
                  <a:pt x="644" y="554"/>
                  <a:pt x="644" y="531"/>
                </a:cubicBezTo>
                <a:cubicBezTo>
                  <a:pt x="644" y="402"/>
                  <a:pt x="644" y="402"/>
                  <a:pt x="644" y="402"/>
                </a:cubicBezTo>
                <a:cubicBezTo>
                  <a:pt x="567" y="402"/>
                  <a:pt x="567" y="402"/>
                  <a:pt x="567" y="402"/>
                </a:cubicBezTo>
                <a:cubicBezTo>
                  <a:pt x="567" y="450"/>
                  <a:pt x="567" y="450"/>
                  <a:pt x="567" y="450"/>
                </a:cubicBezTo>
                <a:cubicBezTo>
                  <a:pt x="567" y="459"/>
                  <a:pt x="560" y="466"/>
                  <a:pt x="551" y="466"/>
                </a:cubicBezTo>
                <a:cubicBezTo>
                  <a:pt x="550" y="466"/>
                  <a:pt x="550" y="466"/>
                  <a:pt x="550" y="466"/>
                </a:cubicBezTo>
                <a:cubicBezTo>
                  <a:pt x="436" y="466"/>
                  <a:pt x="436" y="466"/>
                  <a:pt x="436" y="466"/>
                </a:cubicBezTo>
                <a:cubicBezTo>
                  <a:pt x="427" y="466"/>
                  <a:pt x="420" y="459"/>
                  <a:pt x="420" y="450"/>
                </a:cubicBezTo>
                <a:cubicBezTo>
                  <a:pt x="420" y="449"/>
                  <a:pt x="420" y="449"/>
                  <a:pt x="420" y="449"/>
                </a:cubicBezTo>
                <a:cubicBezTo>
                  <a:pt x="420" y="402"/>
                  <a:pt x="420" y="402"/>
                  <a:pt x="420" y="402"/>
                </a:cubicBezTo>
                <a:cubicBezTo>
                  <a:pt x="277" y="402"/>
                  <a:pt x="277" y="402"/>
                  <a:pt x="277" y="402"/>
                </a:cubicBezTo>
                <a:cubicBezTo>
                  <a:pt x="277" y="450"/>
                  <a:pt x="277" y="450"/>
                  <a:pt x="277" y="450"/>
                </a:cubicBezTo>
                <a:cubicBezTo>
                  <a:pt x="277" y="459"/>
                  <a:pt x="270" y="466"/>
                  <a:pt x="261" y="466"/>
                </a:cubicBezTo>
                <a:cubicBezTo>
                  <a:pt x="261" y="466"/>
                  <a:pt x="261" y="466"/>
                  <a:pt x="261" y="466"/>
                </a:cubicBezTo>
                <a:cubicBezTo>
                  <a:pt x="146" y="466"/>
                  <a:pt x="146" y="466"/>
                  <a:pt x="146" y="466"/>
                </a:cubicBezTo>
                <a:cubicBezTo>
                  <a:pt x="137" y="466"/>
                  <a:pt x="130" y="459"/>
                  <a:pt x="130" y="450"/>
                </a:cubicBezTo>
                <a:cubicBezTo>
                  <a:pt x="130" y="449"/>
                  <a:pt x="130" y="449"/>
                  <a:pt x="130" y="449"/>
                </a:cubicBezTo>
                <a:cubicBezTo>
                  <a:pt x="130" y="402"/>
                  <a:pt x="130" y="402"/>
                  <a:pt x="130" y="402"/>
                </a:cubicBezTo>
                <a:cubicBezTo>
                  <a:pt x="53" y="402"/>
                  <a:pt x="53" y="402"/>
                  <a:pt x="53" y="402"/>
                </a:cubicBezTo>
                <a:close/>
                <a:moveTo>
                  <a:pt x="245" y="338"/>
                </a:moveTo>
                <a:cubicBezTo>
                  <a:pt x="245" y="338"/>
                  <a:pt x="245" y="338"/>
                  <a:pt x="245" y="338"/>
                </a:cubicBezTo>
                <a:cubicBezTo>
                  <a:pt x="162" y="338"/>
                  <a:pt x="162" y="338"/>
                  <a:pt x="162" y="338"/>
                </a:cubicBezTo>
                <a:cubicBezTo>
                  <a:pt x="162" y="386"/>
                  <a:pt x="162" y="386"/>
                  <a:pt x="162" y="386"/>
                </a:cubicBezTo>
                <a:cubicBezTo>
                  <a:pt x="162" y="386"/>
                  <a:pt x="162" y="386"/>
                  <a:pt x="162" y="386"/>
                </a:cubicBezTo>
                <a:cubicBezTo>
                  <a:pt x="162" y="386"/>
                  <a:pt x="162" y="386"/>
                  <a:pt x="162" y="386"/>
                </a:cubicBezTo>
                <a:cubicBezTo>
                  <a:pt x="162" y="434"/>
                  <a:pt x="162" y="434"/>
                  <a:pt x="162" y="434"/>
                </a:cubicBezTo>
                <a:cubicBezTo>
                  <a:pt x="245" y="434"/>
                  <a:pt x="245" y="434"/>
                  <a:pt x="245" y="434"/>
                </a:cubicBezTo>
                <a:cubicBezTo>
                  <a:pt x="245" y="386"/>
                  <a:pt x="245" y="386"/>
                  <a:pt x="245" y="386"/>
                </a:cubicBezTo>
                <a:cubicBezTo>
                  <a:pt x="245" y="386"/>
                  <a:pt x="245" y="386"/>
                  <a:pt x="245" y="386"/>
                </a:cubicBezTo>
                <a:cubicBezTo>
                  <a:pt x="245" y="386"/>
                  <a:pt x="245" y="386"/>
                  <a:pt x="245" y="386"/>
                </a:cubicBezTo>
                <a:cubicBezTo>
                  <a:pt x="245" y="338"/>
                  <a:pt x="245" y="338"/>
                  <a:pt x="245" y="338"/>
                </a:cubicBezTo>
                <a:close/>
                <a:moveTo>
                  <a:pt x="535" y="338"/>
                </a:moveTo>
                <a:cubicBezTo>
                  <a:pt x="535" y="338"/>
                  <a:pt x="535" y="338"/>
                  <a:pt x="535" y="338"/>
                </a:cubicBezTo>
                <a:cubicBezTo>
                  <a:pt x="452" y="338"/>
                  <a:pt x="452" y="338"/>
                  <a:pt x="452" y="338"/>
                </a:cubicBezTo>
                <a:cubicBezTo>
                  <a:pt x="452" y="386"/>
                  <a:pt x="452" y="386"/>
                  <a:pt x="452" y="386"/>
                </a:cubicBezTo>
                <a:cubicBezTo>
                  <a:pt x="452" y="386"/>
                  <a:pt x="452" y="386"/>
                  <a:pt x="452" y="386"/>
                </a:cubicBezTo>
                <a:cubicBezTo>
                  <a:pt x="452" y="386"/>
                  <a:pt x="452" y="386"/>
                  <a:pt x="452" y="386"/>
                </a:cubicBezTo>
                <a:cubicBezTo>
                  <a:pt x="452" y="434"/>
                  <a:pt x="452" y="434"/>
                  <a:pt x="452" y="434"/>
                </a:cubicBezTo>
                <a:cubicBezTo>
                  <a:pt x="535" y="434"/>
                  <a:pt x="535" y="434"/>
                  <a:pt x="535" y="434"/>
                </a:cubicBezTo>
                <a:cubicBezTo>
                  <a:pt x="535" y="386"/>
                  <a:pt x="535" y="386"/>
                  <a:pt x="535" y="386"/>
                </a:cubicBezTo>
                <a:cubicBezTo>
                  <a:pt x="535" y="386"/>
                  <a:pt x="535" y="386"/>
                  <a:pt x="535" y="386"/>
                </a:cubicBezTo>
                <a:cubicBezTo>
                  <a:pt x="535" y="386"/>
                  <a:pt x="535" y="386"/>
                  <a:pt x="535" y="386"/>
                </a:cubicBezTo>
                <a:cubicBezTo>
                  <a:pt x="535" y="338"/>
                  <a:pt x="535" y="338"/>
                  <a:pt x="535" y="33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4" name="原创设计师QQ598969553             _23"/>
          <p:cNvSpPr>
            <a:spLocks noEditPoints="1"/>
          </p:cNvSpPr>
          <p:nvPr/>
        </p:nvSpPr>
        <p:spPr bwMode="auto">
          <a:xfrm>
            <a:off x="18361860" y="5233969"/>
            <a:ext cx="630338" cy="528111"/>
          </a:xfrm>
          <a:custGeom>
            <a:avLst/>
            <a:gdLst>
              <a:gd name="T0" fmla="*/ 140 w 780"/>
              <a:gd name="T1" fmla="*/ 150 h 653"/>
              <a:gd name="T2" fmla="*/ 108 w 780"/>
              <a:gd name="T3" fmla="*/ 344 h 653"/>
              <a:gd name="T4" fmla="*/ 90 w 780"/>
              <a:gd name="T5" fmla="*/ 530 h 653"/>
              <a:gd name="T6" fmla="*/ 167 w 780"/>
              <a:gd name="T7" fmla="*/ 530 h 653"/>
              <a:gd name="T8" fmla="*/ 183 w 780"/>
              <a:gd name="T9" fmla="*/ 492 h 653"/>
              <a:gd name="T10" fmla="*/ 167 w 780"/>
              <a:gd name="T11" fmla="*/ 453 h 653"/>
              <a:gd name="T12" fmla="*/ 90 w 780"/>
              <a:gd name="T13" fmla="*/ 453 h 653"/>
              <a:gd name="T14" fmla="*/ 90 w 780"/>
              <a:gd name="T15" fmla="*/ 530 h 653"/>
              <a:gd name="T16" fmla="*/ 129 w 780"/>
              <a:gd name="T17" fmla="*/ 469 h 653"/>
              <a:gd name="T18" fmla="*/ 151 w 780"/>
              <a:gd name="T19" fmla="*/ 492 h 653"/>
              <a:gd name="T20" fmla="*/ 129 w 780"/>
              <a:gd name="T21" fmla="*/ 514 h 653"/>
              <a:gd name="T22" fmla="*/ 107 w 780"/>
              <a:gd name="T23" fmla="*/ 492 h 653"/>
              <a:gd name="T24" fmla="*/ 566 w 780"/>
              <a:gd name="T25" fmla="*/ 468 h 653"/>
              <a:gd name="T26" fmla="*/ 659 w 780"/>
              <a:gd name="T27" fmla="*/ 507 h 653"/>
              <a:gd name="T28" fmla="*/ 659 w 780"/>
              <a:gd name="T29" fmla="*/ 430 h 653"/>
              <a:gd name="T30" fmla="*/ 566 w 780"/>
              <a:gd name="T31" fmla="*/ 468 h 653"/>
              <a:gd name="T32" fmla="*/ 621 w 780"/>
              <a:gd name="T33" fmla="*/ 446 h 653"/>
              <a:gd name="T34" fmla="*/ 643 w 780"/>
              <a:gd name="T35" fmla="*/ 468 h 653"/>
              <a:gd name="T36" fmla="*/ 605 w 780"/>
              <a:gd name="T37" fmla="*/ 484 h 653"/>
              <a:gd name="T38" fmla="*/ 631 w 780"/>
              <a:gd name="T39" fmla="*/ 23 h 653"/>
              <a:gd name="T40" fmla="*/ 439 w 780"/>
              <a:gd name="T41" fmla="*/ 47 h 653"/>
              <a:gd name="T42" fmla="*/ 0 w 780"/>
              <a:gd name="T43" fmla="*/ 61 h 653"/>
              <a:gd name="T44" fmla="*/ 417 w 780"/>
              <a:gd name="T45" fmla="*/ 650 h 653"/>
              <a:gd name="T46" fmla="*/ 536 w 780"/>
              <a:gd name="T47" fmla="*/ 630 h 653"/>
              <a:gd name="T48" fmla="*/ 777 w 780"/>
              <a:gd name="T49" fmla="*/ 566 h 653"/>
              <a:gd name="T50" fmla="*/ 206 w 780"/>
              <a:gd name="T51" fmla="*/ 596 h 653"/>
              <a:gd name="T52" fmla="*/ 206 w 780"/>
              <a:gd name="T53" fmla="*/ 88 h 653"/>
              <a:gd name="T54" fmla="*/ 390 w 780"/>
              <a:gd name="T55" fmla="*/ 596 h 653"/>
              <a:gd name="T56" fmla="*/ 390 w 780"/>
              <a:gd name="T57" fmla="*/ 88 h 653"/>
              <a:gd name="T58" fmla="*/ 581 w 780"/>
              <a:gd name="T59" fmla="*/ 590 h 653"/>
              <a:gd name="T60" fmla="*/ 718 w 780"/>
              <a:gd name="T61" fmla="*/ 554 h 653"/>
              <a:gd name="T62" fmla="*/ 319 w 780"/>
              <a:gd name="T63" fmla="*/ 546 h 653"/>
              <a:gd name="T64" fmla="*/ 359 w 780"/>
              <a:gd name="T65" fmla="*/ 454 h 653"/>
              <a:gd name="T66" fmla="*/ 281 w 780"/>
              <a:gd name="T67" fmla="*/ 453 h 653"/>
              <a:gd name="T68" fmla="*/ 319 w 780"/>
              <a:gd name="T69" fmla="*/ 546 h 653"/>
              <a:gd name="T70" fmla="*/ 319 w 780"/>
              <a:gd name="T71" fmla="*/ 469 h 653"/>
              <a:gd name="T72" fmla="*/ 342 w 780"/>
              <a:gd name="T73" fmla="*/ 492 h 653"/>
              <a:gd name="T74" fmla="*/ 304 w 780"/>
              <a:gd name="T75" fmla="*/ 507 h 653"/>
              <a:gd name="T76" fmla="*/ 319 w 780"/>
              <a:gd name="T77" fmla="*/ 361 h 653"/>
              <a:gd name="T78" fmla="*/ 335 w 780"/>
              <a:gd name="T79" fmla="*/ 150 h 653"/>
              <a:gd name="T80" fmla="*/ 303 w 780"/>
              <a:gd name="T81" fmla="*/ 344 h 653"/>
              <a:gd name="T82" fmla="*/ 530 w 780"/>
              <a:gd name="T83" fmla="*/ 125 h 653"/>
              <a:gd name="T84" fmla="*/ 588 w 780"/>
              <a:gd name="T85" fmla="*/ 344 h 653"/>
              <a:gd name="T86" fmla="*/ 530 w 780"/>
              <a:gd name="T87" fmla="*/ 125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0" h="653">
                <a:moveTo>
                  <a:pt x="124" y="361"/>
                </a:moveTo>
                <a:cubicBezTo>
                  <a:pt x="133" y="361"/>
                  <a:pt x="140" y="353"/>
                  <a:pt x="140" y="344"/>
                </a:cubicBezTo>
                <a:cubicBezTo>
                  <a:pt x="140" y="150"/>
                  <a:pt x="140" y="150"/>
                  <a:pt x="140" y="150"/>
                </a:cubicBezTo>
                <a:cubicBezTo>
                  <a:pt x="140" y="141"/>
                  <a:pt x="133" y="134"/>
                  <a:pt x="124" y="134"/>
                </a:cubicBezTo>
                <a:cubicBezTo>
                  <a:pt x="115" y="134"/>
                  <a:pt x="108" y="141"/>
                  <a:pt x="108" y="150"/>
                </a:cubicBezTo>
                <a:cubicBezTo>
                  <a:pt x="108" y="344"/>
                  <a:pt x="108" y="344"/>
                  <a:pt x="108" y="344"/>
                </a:cubicBezTo>
                <a:cubicBezTo>
                  <a:pt x="108" y="353"/>
                  <a:pt x="115" y="361"/>
                  <a:pt x="124" y="361"/>
                </a:cubicBezTo>
                <a:close/>
                <a:moveTo>
                  <a:pt x="90" y="530"/>
                </a:moveTo>
                <a:cubicBezTo>
                  <a:pt x="90" y="530"/>
                  <a:pt x="90" y="530"/>
                  <a:pt x="90" y="530"/>
                </a:cubicBezTo>
                <a:cubicBezTo>
                  <a:pt x="100" y="540"/>
                  <a:pt x="114" y="546"/>
                  <a:pt x="129" y="546"/>
                </a:cubicBezTo>
                <a:cubicBezTo>
                  <a:pt x="143" y="546"/>
                  <a:pt x="157" y="540"/>
                  <a:pt x="167" y="530"/>
                </a:cubicBezTo>
                <a:cubicBezTo>
                  <a:pt x="167" y="530"/>
                  <a:pt x="167" y="530"/>
                  <a:pt x="167" y="530"/>
                </a:cubicBezTo>
                <a:cubicBezTo>
                  <a:pt x="167" y="530"/>
                  <a:pt x="167" y="530"/>
                  <a:pt x="167" y="530"/>
                </a:cubicBezTo>
                <a:cubicBezTo>
                  <a:pt x="167" y="530"/>
                  <a:pt x="167" y="530"/>
                  <a:pt x="167" y="530"/>
                </a:cubicBezTo>
                <a:cubicBezTo>
                  <a:pt x="177" y="520"/>
                  <a:pt x="183" y="507"/>
                  <a:pt x="183" y="492"/>
                </a:cubicBezTo>
                <a:cubicBezTo>
                  <a:pt x="183" y="476"/>
                  <a:pt x="177" y="463"/>
                  <a:pt x="167" y="453"/>
                </a:cubicBezTo>
                <a:cubicBezTo>
                  <a:pt x="167" y="453"/>
                  <a:pt x="167" y="453"/>
                  <a:pt x="167" y="453"/>
                </a:cubicBezTo>
                <a:cubicBezTo>
                  <a:pt x="167" y="453"/>
                  <a:pt x="167" y="453"/>
                  <a:pt x="167" y="453"/>
                </a:cubicBezTo>
                <a:cubicBezTo>
                  <a:pt x="158" y="443"/>
                  <a:pt x="144" y="437"/>
                  <a:pt x="129" y="437"/>
                </a:cubicBezTo>
                <a:cubicBezTo>
                  <a:pt x="114" y="437"/>
                  <a:pt x="100" y="443"/>
                  <a:pt x="90" y="453"/>
                </a:cubicBezTo>
                <a:cubicBezTo>
                  <a:pt x="90" y="453"/>
                  <a:pt x="90" y="453"/>
                  <a:pt x="90" y="453"/>
                </a:cubicBezTo>
                <a:cubicBezTo>
                  <a:pt x="81" y="463"/>
                  <a:pt x="74" y="476"/>
                  <a:pt x="74" y="492"/>
                </a:cubicBezTo>
                <a:cubicBezTo>
                  <a:pt x="74" y="506"/>
                  <a:pt x="80" y="519"/>
                  <a:pt x="90" y="529"/>
                </a:cubicBezTo>
                <a:cubicBezTo>
                  <a:pt x="90" y="530"/>
                  <a:pt x="90" y="530"/>
                  <a:pt x="90" y="530"/>
                </a:cubicBezTo>
                <a:close/>
                <a:moveTo>
                  <a:pt x="113" y="476"/>
                </a:moveTo>
                <a:cubicBezTo>
                  <a:pt x="113" y="476"/>
                  <a:pt x="113" y="476"/>
                  <a:pt x="113" y="476"/>
                </a:cubicBezTo>
                <a:cubicBezTo>
                  <a:pt x="117" y="472"/>
                  <a:pt x="123" y="469"/>
                  <a:pt x="129" y="469"/>
                </a:cubicBezTo>
                <a:cubicBezTo>
                  <a:pt x="135" y="469"/>
                  <a:pt x="141" y="472"/>
                  <a:pt x="145" y="476"/>
                </a:cubicBezTo>
                <a:cubicBezTo>
                  <a:pt x="145" y="476"/>
                  <a:pt x="145" y="476"/>
                  <a:pt x="145" y="476"/>
                </a:cubicBezTo>
                <a:cubicBezTo>
                  <a:pt x="149" y="480"/>
                  <a:pt x="151" y="485"/>
                  <a:pt x="151" y="492"/>
                </a:cubicBezTo>
                <a:cubicBezTo>
                  <a:pt x="151" y="498"/>
                  <a:pt x="149" y="503"/>
                  <a:pt x="145" y="507"/>
                </a:cubicBezTo>
                <a:cubicBezTo>
                  <a:pt x="145" y="507"/>
                  <a:pt x="145" y="507"/>
                  <a:pt x="145" y="507"/>
                </a:cubicBezTo>
                <a:cubicBezTo>
                  <a:pt x="141" y="511"/>
                  <a:pt x="135" y="514"/>
                  <a:pt x="129" y="514"/>
                </a:cubicBezTo>
                <a:cubicBezTo>
                  <a:pt x="123" y="514"/>
                  <a:pt x="117" y="511"/>
                  <a:pt x="113" y="507"/>
                </a:cubicBezTo>
                <a:cubicBezTo>
                  <a:pt x="112" y="507"/>
                  <a:pt x="112" y="507"/>
                  <a:pt x="112" y="507"/>
                </a:cubicBezTo>
                <a:cubicBezTo>
                  <a:pt x="109" y="503"/>
                  <a:pt x="107" y="498"/>
                  <a:pt x="107" y="492"/>
                </a:cubicBezTo>
                <a:cubicBezTo>
                  <a:pt x="107" y="485"/>
                  <a:pt x="109" y="480"/>
                  <a:pt x="113" y="476"/>
                </a:cubicBezTo>
                <a:close/>
                <a:moveTo>
                  <a:pt x="566" y="468"/>
                </a:moveTo>
                <a:cubicBezTo>
                  <a:pt x="566" y="468"/>
                  <a:pt x="566" y="468"/>
                  <a:pt x="566" y="468"/>
                </a:cubicBezTo>
                <a:cubicBezTo>
                  <a:pt x="566" y="483"/>
                  <a:pt x="572" y="497"/>
                  <a:pt x="582" y="507"/>
                </a:cubicBezTo>
                <a:cubicBezTo>
                  <a:pt x="592" y="516"/>
                  <a:pt x="606" y="523"/>
                  <a:pt x="621" y="523"/>
                </a:cubicBezTo>
                <a:cubicBezTo>
                  <a:pt x="636" y="523"/>
                  <a:pt x="649" y="516"/>
                  <a:pt x="659" y="507"/>
                </a:cubicBezTo>
                <a:cubicBezTo>
                  <a:pt x="669" y="497"/>
                  <a:pt x="675" y="483"/>
                  <a:pt x="675" y="468"/>
                </a:cubicBezTo>
                <a:cubicBezTo>
                  <a:pt x="675" y="454"/>
                  <a:pt x="670" y="440"/>
                  <a:pt x="660" y="431"/>
                </a:cubicBezTo>
                <a:cubicBezTo>
                  <a:pt x="659" y="430"/>
                  <a:pt x="659" y="430"/>
                  <a:pt x="659" y="430"/>
                </a:cubicBezTo>
                <a:cubicBezTo>
                  <a:pt x="649" y="420"/>
                  <a:pt x="636" y="414"/>
                  <a:pt x="621" y="414"/>
                </a:cubicBezTo>
                <a:cubicBezTo>
                  <a:pt x="606" y="414"/>
                  <a:pt x="592" y="420"/>
                  <a:pt x="582" y="430"/>
                </a:cubicBezTo>
                <a:cubicBezTo>
                  <a:pt x="572" y="440"/>
                  <a:pt x="566" y="453"/>
                  <a:pt x="566" y="468"/>
                </a:cubicBezTo>
                <a:close/>
                <a:moveTo>
                  <a:pt x="605" y="452"/>
                </a:moveTo>
                <a:cubicBezTo>
                  <a:pt x="605" y="452"/>
                  <a:pt x="605" y="452"/>
                  <a:pt x="605" y="452"/>
                </a:cubicBezTo>
                <a:cubicBezTo>
                  <a:pt x="609" y="449"/>
                  <a:pt x="615" y="446"/>
                  <a:pt x="621" y="446"/>
                </a:cubicBezTo>
                <a:cubicBezTo>
                  <a:pt x="627" y="446"/>
                  <a:pt x="632" y="449"/>
                  <a:pt x="636" y="452"/>
                </a:cubicBezTo>
                <a:cubicBezTo>
                  <a:pt x="637" y="453"/>
                  <a:pt x="637" y="453"/>
                  <a:pt x="637" y="453"/>
                </a:cubicBezTo>
                <a:cubicBezTo>
                  <a:pt x="641" y="457"/>
                  <a:pt x="643" y="462"/>
                  <a:pt x="643" y="468"/>
                </a:cubicBezTo>
                <a:cubicBezTo>
                  <a:pt x="643" y="475"/>
                  <a:pt x="640" y="480"/>
                  <a:pt x="636" y="484"/>
                </a:cubicBezTo>
                <a:cubicBezTo>
                  <a:pt x="632" y="488"/>
                  <a:pt x="627" y="491"/>
                  <a:pt x="621" y="491"/>
                </a:cubicBezTo>
                <a:cubicBezTo>
                  <a:pt x="615" y="491"/>
                  <a:pt x="609" y="488"/>
                  <a:pt x="605" y="484"/>
                </a:cubicBezTo>
                <a:cubicBezTo>
                  <a:pt x="601" y="480"/>
                  <a:pt x="599" y="475"/>
                  <a:pt x="599" y="468"/>
                </a:cubicBezTo>
                <a:cubicBezTo>
                  <a:pt x="599" y="462"/>
                  <a:pt x="601" y="457"/>
                  <a:pt x="605" y="452"/>
                </a:cubicBezTo>
                <a:close/>
                <a:moveTo>
                  <a:pt x="631" y="23"/>
                </a:moveTo>
                <a:cubicBezTo>
                  <a:pt x="631" y="23"/>
                  <a:pt x="631" y="23"/>
                  <a:pt x="631" y="23"/>
                </a:cubicBezTo>
                <a:cubicBezTo>
                  <a:pt x="628" y="9"/>
                  <a:pt x="613" y="0"/>
                  <a:pt x="598" y="4"/>
                </a:cubicBezTo>
                <a:cubicBezTo>
                  <a:pt x="439" y="47"/>
                  <a:pt x="439" y="47"/>
                  <a:pt x="439" y="47"/>
                </a:cubicBezTo>
                <a:cubicBezTo>
                  <a:pt x="435" y="39"/>
                  <a:pt x="426" y="35"/>
                  <a:pt x="417" y="35"/>
                </a:cubicBezTo>
                <a:cubicBezTo>
                  <a:pt x="27" y="35"/>
                  <a:pt x="27" y="35"/>
                  <a:pt x="27" y="35"/>
                </a:cubicBezTo>
                <a:cubicBezTo>
                  <a:pt x="12" y="35"/>
                  <a:pt x="0" y="46"/>
                  <a:pt x="0" y="61"/>
                </a:cubicBezTo>
                <a:cubicBezTo>
                  <a:pt x="0" y="623"/>
                  <a:pt x="0" y="623"/>
                  <a:pt x="0" y="623"/>
                </a:cubicBezTo>
                <a:cubicBezTo>
                  <a:pt x="0" y="638"/>
                  <a:pt x="12" y="650"/>
                  <a:pt x="27" y="650"/>
                </a:cubicBezTo>
                <a:cubicBezTo>
                  <a:pt x="417" y="650"/>
                  <a:pt x="417" y="650"/>
                  <a:pt x="417" y="650"/>
                </a:cubicBezTo>
                <a:cubicBezTo>
                  <a:pt x="432" y="650"/>
                  <a:pt x="444" y="638"/>
                  <a:pt x="444" y="623"/>
                </a:cubicBezTo>
                <a:cubicBezTo>
                  <a:pt x="444" y="284"/>
                  <a:pt x="444" y="284"/>
                  <a:pt x="444" y="284"/>
                </a:cubicBezTo>
                <a:cubicBezTo>
                  <a:pt x="536" y="630"/>
                  <a:pt x="536" y="630"/>
                  <a:pt x="536" y="630"/>
                </a:cubicBezTo>
                <a:cubicBezTo>
                  <a:pt x="540" y="644"/>
                  <a:pt x="555" y="653"/>
                  <a:pt x="569" y="649"/>
                </a:cubicBezTo>
                <a:cubicBezTo>
                  <a:pt x="758" y="599"/>
                  <a:pt x="758" y="599"/>
                  <a:pt x="758" y="599"/>
                </a:cubicBezTo>
                <a:cubicBezTo>
                  <a:pt x="772" y="595"/>
                  <a:pt x="780" y="580"/>
                  <a:pt x="777" y="566"/>
                </a:cubicBezTo>
                <a:cubicBezTo>
                  <a:pt x="631" y="23"/>
                  <a:pt x="631" y="23"/>
                  <a:pt x="631" y="23"/>
                </a:cubicBezTo>
                <a:close/>
                <a:moveTo>
                  <a:pt x="206" y="596"/>
                </a:moveTo>
                <a:cubicBezTo>
                  <a:pt x="206" y="596"/>
                  <a:pt x="206" y="596"/>
                  <a:pt x="206" y="596"/>
                </a:cubicBezTo>
                <a:cubicBezTo>
                  <a:pt x="54" y="596"/>
                  <a:pt x="54" y="596"/>
                  <a:pt x="54" y="596"/>
                </a:cubicBezTo>
                <a:cubicBezTo>
                  <a:pt x="54" y="88"/>
                  <a:pt x="54" y="88"/>
                  <a:pt x="54" y="88"/>
                </a:cubicBezTo>
                <a:cubicBezTo>
                  <a:pt x="206" y="88"/>
                  <a:pt x="206" y="88"/>
                  <a:pt x="206" y="88"/>
                </a:cubicBezTo>
                <a:cubicBezTo>
                  <a:pt x="206" y="596"/>
                  <a:pt x="206" y="596"/>
                  <a:pt x="206" y="596"/>
                </a:cubicBezTo>
                <a:close/>
                <a:moveTo>
                  <a:pt x="390" y="596"/>
                </a:moveTo>
                <a:cubicBezTo>
                  <a:pt x="390" y="596"/>
                  <a:pt x="390" y="596"/>
                  <a:pt x="390" y="596"/>
                </a:cubicBezTo>
                <a:cubicBezTo>
                  <a:pt x="238" y="596"/>
                  <a:pt x="238" y="596"/>
                  <a:pt x="238" y="596"/>
                </a:cubicBezTo>
                <a:cubicBezTo>
                  <a:pt x="238" y="88"/>
                  <a:pt x="238" y="88"/>
                  <a:pt x="238" y="88"/>
                </a:cubicBezTo>
                <a:cubicBezTo>
                  <a:pt x="390" y="88"/>
                  <a:pt x="390" y="88"/>
                  <a:pt x="390" y="88"/>
                </a:cubicBezTo>
                <a:cubicBezTo>
                  <a:pt x="390" y="596"/>
                  <a:pt x="390" y="596"/>
                  <a:pt x="390" y="596"/>
                </a:cubicBezTo>
                <a:close/>
                <a:moveTo>
                  <a:pt x="581" y="590"/>
                </a:moveTo>
                <a:cubicBezTo>
                  <a:pt x="581" y="590"/>
                  <a:pt x="581" y="590"/>
                  <a:pt x="581" y="590"/>
                </a:cubicBezTo>
                <a:cubicBezTo>
                  <a:pt x="450" y="99"/>
                  <a:pt x="450" y="99"/>
                  <a:pt x="450" y="99"/>
                </a:cubicBezTo>
                <a:cubicBezTo>
                  <a:pt x="586" y="63"/>
                  <a:pt x="586" y="63"/>
                  <a:pt x="586" y="63"/>
                </a:cubicBezTo>
                <a:cubicBezTo>
                  <a:pt x="718" y="554"/>
                  <a:pt x="718" y="554"/>
                  <a:pt x="718" y="554"/>
                </a:cubicBezTo>
                <a:cubicBezTo>
                  <a:pt x="581" y="590"/>
                  <a:pt x="581" y="590"/>
                  <a:pt x="581" y="590"/>
                </a:cubicBezTo>
                <a:close/>
                <a:moveTo>
                  <a:pt x="319" y="546"/>
                </a:moveTo>
                <a:cubicBezTo>
                  <a:pt x="319" y="546"/>
                  <a:pt x="319" y="546"/>
                  <a:pt x="319" y="546"/>
                </a:cubicBezTo>
                <a:cubicBezTo>
                  <a:pt x="334" y="546"/>
                  <a:pt x="348" y="540"/>
                  <a:pt x="358" y="530"/>
                </a:cubicBezTo>
                <a:cubicBezTo>
                  <a:pt x="368" y="520"/>
                  <a:pt x="374" y="507"/>
                  <a:pt x="374" y="492"/>
                </a:cubicBezTo>
                <a:cubicBezTo>
                  <a:pt x="374" y="477"/>
                  <a:pt x="368" y="464"/>
                  <a:pt x="359" y="454"/>
                </a:cubicBezTo>
                <a:cubicBezTo>
                  <a:pt x="358" y="453"/>
                  <a:pt x="358" y="453"/>
                  <a:pt x="358" y="453"/>
                </a:cubicBezTo>
                <a:cubicBezTo>
                  <a:pt x="348" y="443"/>
                  <a:pt x="334" y="437"/>
                  <a:pt x="319" y="437"/>
                </a:cubicBezTo>
                <a:cubicBezTo>
                  <a:pt x="304" y="437"/>
                  <a:pt x="291" y="443"/>
                  <a:pt x="281" y="453"/>
                </a:cubicBezTo>
                <a:cubicBezTo>
                  <a:pt x="271" y="463"/>
                  <a:pt x="265" y="476"/>
                  <a:pt x="265" y="492"/>
                </a:cubicBezTo>
                <a:cubicBezTo>
                  <a:pt x="265" y="507"/>
                  <a:pt x="271" y="520"/>
                  <a:pt x="281" y="530"/>
                </a:cubicBezTo>
                <a:cubicBezTo>
                  <a:pt x="291" y="540"/>
                  <a:pt x="304" y="546"/>
                  <a:pt x="319" y="546"/>
                </a:cubicBezTo>
                <a:close/>
                <a:moveTo>
                  <a:pt x="304" y="476"/>
                </a:moveTo>
                <a:cubicBezTo>
                  <a:pt x="304" y="476"/>
                  <a:pt x="304" y="476"/>
                  <a:pt x="304" y="476"/>
                </a:cubicBezTo>
                <a:cubicBezTo>
                  <a:pt x="307" y="472"/>
                  <a:pt x="313" y="469"/>
                  <a:pt x="319" y="469"/>
                </a:cubicBezTo>
                <a:cubicBezTo>
                  <a:pt x="325" y="469"/>
                  <a:pt x="331" y="472"/>
                  <a:pt x="335" y="476"/>
                </a:cubicBezTo>
                <a:cubicBezTo>
                  <a:pt x="336" y="476"/>
                  <a:pt x="336" y="476"/>
                  <a:pt x="336" y="476"/>
                </a:cubicBezTo>
                <a:cubicBezTo>
                  <a:pt x="339" y="480"/>
                  <a:pt x="342" y="486"/>
                  <a:pt x="342" y="492"/>
                </a:cubicBezTo>
                <a:cubicBezTo>
                  <a:pt x="342" y="498"/>
                  <a:pt x="339" y="503"/>
                  <a:pt x="335" y="507"/>
                </a:cubicBezTo>
                <a:cubicBezTo>
                  <a:pt x="331" y="511"/>
                  <a:pt x="325" y="514"/>
                  <a:pt x="319" y="514"/>
                </a:cubicBezTo>
                <a:cubicBezTo>
                  <a:pt x="313" y="514"/>
                  <a:pt x="307" y="511"/>
                  <a:pt x="304" y="507"/>
                </a:cubicBezTo>
                <a:cubicBezTo>
                  <a:pt x="300" y="503"/>
                  <a:pt x="297" y="498"/>
                  <a:pt x="297" y="492"/>
                </a:cubicBezTo>
                <a:cubicBezTo>
                  <a:pt x="297" y="485"/>
                  <a:pt x="300" y="480"/>
                  <a:pt x="304" y="476"/>
                </a:cubicBezTo>
                <a:close/>
                <a:moveTo>
                  <a:pt x="319" y="361"/>
                </a:moveTo>
                <a:cubicBezTo>
                  <a:pt x="319" y="361"/>
                  <a:pt x="319" y="361"/>
                  <a:pt x="319" y="361"/>
                </a:cubicBezTo>
                <a:cubicBezTo>
                  <a:pt x="328" y="361"/>
                  <a:pt x="335" y="353"/>
                  <a:pt x="335" y="344"/>
                </a:cubicBezTo>
                <a:cubicBezTo>
                  <a:pt x="335" y="150"/>
                  <a:pt x="335" y="150"/>
                  <a:pt x="335" y="150"/>
                </a:cubicBezTo>
                <a:cubicBezTo>
                  <a:pt x="335" y="141"/>
                  <a:pt x="328" y="134"/>
                  <a:pt x="319" y="134"/>
                </a:cubicBezTo>
                <a:cubicBezTo>
                  <a:pt x="311" y="134"/>
                  <a:pt x="303" y="141"/>
                  <a:pt x="303" y="150"/>
                </a:cubicBezTo>
                <a:cubicBezTo>
                  <a:pt x="303" y="344"/>
                  <a:pt x="303" y="344"/>
                  <a:pt x="303" y="344"/>
                </a:cubicBezTo>
                <a:cubicBezTo>
                  <a:pt x="303" y="353"/>
                  <a:pt x="311" y="361"/>
                  <a:pt x="319" y="361"/>
                </a:cubicBezTo>
                <a:close/>
                <a:moveTo>
                  <a:pt x="530" y="125"/>
                </a:moveTo>
                <a:cubicBezTo>
                  <a:pt x="530" y="125"/>
                  <a:pt x="530" y="125"/>
                  <a:pt x="530" y="125"/>
                </a:cubicBezTo>
                <a:cubicBezTo>
                  <a:pt x="521" y="128"/>
                  <a:pt x="516" y="137"/>
                  <a:pt x="519" y="146"/>
                </a:cubicBezTo>
                <a:cubicBezTo>
                  <a:pt x="569" y="333"/>
                  <a:pt x="569" y="333"/>
                  <a:pt x="569" y="333"/>
                </a:cubicBezTo>
                <a:cubicBezTo>
                  <a:pt x="571" y="341"/>
                  <a:pt x="580" y="347"/>
                  <a:pt x="588" y="344"/>
                </a:cubicBezTo>
                <a:cubicBezTo>
                  <a:pt x="597" y="342"/>
                  <a:pt x="602" y="333"/>
                  <a:pt x="600" y="324"/>
                </a:cubicBezTo>
                <a:cubicBezTo>
                  <a:pt x="550" y="137"/>
                  <a:pt x="550" y="137"/>
                  <a:pt x="550" y="137"/>
                </a:cubicBezTo>
                <a:cubicBezTo>
                  <a:pt x="548" y="129"/>
                  <a:pt x="539" y="123"/>
                  <a:pt x="530" y="12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5" name="原创设计师QQ598969553             _24"/>
          <p:cNvSpPr>
            <a:spLocks noEditPoints="1"/>
          </p:cNvSpPr>
          <p:nvPr/>
        </p:nvSpPr>
        <p:spPr bwMode="auto">
          <a:xfrm>
            <a:off x="15023901" y="6722028"/>
            <a:ext cx="669125" cy="548314"/>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6" name="原创设计师QQ598969553             _25"/>
          <p:cNvSpPr>
            <a:spLocks noEditPoints="1"/>
          </p:cNvSpPr>
          <p:nvPr/>
        </p:nvSpPr>
        <p:spPr bwMode="auto">
          <a:xfrm>
            <a:off x="5308217" y="8444953"/>
            <a:ext cx="548718" cy="534172"/>
          </a:xfrm>
          <a:custGeom>
            <a:avLst/>
            <a:gdLst>
              <a:gd name="T0" fmla="*/ 100 w 679"/>
              <a:gd name="T1" fmla="*/ 635 h 661"/>
              <a:gd name="T2" fmla="*/ 189 w 679"/>
              <a:gd name="T3" fmla="*/ 608 h 661"/>
              <a:gd name="T4" fmla="*/ 196 w 679"/>
              <a:gd name="T5" fmla="*/ 560 h 661"/>
              <a:gd name="T6" fmla="*/ 217 w 679"/>
              <a:gd name="T7" fmla="*/ 550 h 661"/>
              <a:gd name="T8" fmla="*/ 312 w 679"/>
              <a:gd name="T9" fmla="*/ 111 h 661"/>
              <a:gd name="T10" fmla="*/ 286 w 679"/>
              <a:gd name="T11" fmla="*/ 119 h 661"/>
              <a:gd name="T12" fmla="*/ 244 w 679"/>
              <a:gd name="T13" fmla="*/ 148 h 661"/>
              <a:gd name="T14" fmla="*/ 158 w 679"/>
              <a:gd name="T15" fmla="*/ 194 h 661"/>
              <a:gd name="T16" fmla="*/ 214 w 679"/>
              <a:gd name="T17" fmla="*/ 407 h 661"/>
              <a:gd name="T18" fmla="*/ 225 w 679"/>
              <a:gd name="T19" fmla="*/ 451 h 661"/>
              <a:gd name="T20" fmla="*/ 178 w 679"/>
              <a:gd name="T21" fmla="*/ 482 h 661"/>
              <a:gd name="T22" fmla="*/ 69 w 679"/>
              <a:gd name="T23" fmla="*/ 482 h 661"/>
              <a:gd name="T24" fmla="*/ 22 w 679"/>
              <a:gd name="T25" fmla="*/ 451 h 661"/>
              <a:gd name="T26" fmla="*/ 32 w 679"/>
              <a:gd name="T27" fmla="*/ 407 h 661"/>
              <a:gd name="T28" fmla="*/ 92 w 679"/>
              <a:gd name="T29" fmla="*/ 194 h 661"/>
              <a:gd name="T30" fmla="*/ 31 w 679"/>
              <a:gd name="T31" fmla="*/ 169 h 661"/>
              <a:gd name="T32" fmla="*/ 6 w 679"/>
              <a:gd name="T33" fmla="*/ 125 h 661"/>
              <a:gd name="T34" fmla="*/ 49 w 679"/>
              <a:gd name="T35" fmla="*/ 142 h 661"/>
              <a:gd name="T36" fmla="*/ 97 w 679"/>
              <a:gd name="T37" fmla="*/ 162 h 661"/>
              <a:gd name="T38" fmla="*/ 152 w 679"/>
              <a:gd name="T39" fmla="*/ 162 h 661"/>
              <a:gd name="T40" fmla="*/ 221 w 679"/>
              <a:gd name="T41" fmla="*/ 125 h 661"/>
              <a:gd name="T42" fmla="*/ 246 w 679"/>
              <a:gd name="T43" fmla="*/ 105 h 661"/>
              <a:gd name="T44" fmla="*/ 306 w 679"/>
              <a:gd name="T45" fmla="*/ 80 h 661"/>
              <a:gd name="T46" fmla="*/ 312 w 679"/>
              <a:gd name="T47" fmla="*/ 27 h 661"/>
              <a:gd name="T48" fmla="*/ 366 w 679"/>
              <a:gd name="T49" fmla="*/ 27 h 661"/>
              <a:gd name="T50" fmla="*/ 373 w 679"/>
              <a:gd name="T51" fmla="*/ 80 h 661"/>
              <a:gd name="T52" fmla="*/ 433 w 679"/>
              <a:gd name="T53" fmla="*/ 105 h 661"/>
              <a:gd name="T54" fmla="*/ 478 w 679"/>
              <a:gd name="T55" fmla="*/ 142 h 661"/>
              <a:gd name="T56" fmla="*/ 527 w 679"/>
              <a:gd name="T57" fmla="*/ 162 h 661"/>
              <a:gd name="T58" fmla="*/ 581 w 679"/>
              <a:gd name="T59" fmla="*/ 162 h 661"/>
              <a:gd name="T60" fmla="*/ 650 w 679"/>
              <a:gd name="T61" fmla="*/ 125 h 661"/>
              <a:gd name="T62" fmla="*/ 673 w 679"/>
              <a:gd name="T63" fmla="*/ 148 h 661"/>
              <a:gd name="T64" fmla="*/ 587 w 679"/>
              <a:gd name="T65" fmla="*/ 194 h 661"/>
              <a:gd name="T66" fmla="*/ 646 w 679"/>
              <a:gd name="T67" fmla="*/ 407 h 661"/>
              <a:gd name="T68" fmla="*/ 657 w 679"/>
              <a:gd name="T69" fmla="*/ 451 h 661"/>
              <a:gd name="T70" fmla="*/ 555 w 679"/>
              <a:gd name="T71" fmla="*/ 493 h 661"/>
              <a:gd name="T72" fmla="*/ 500 w 679"/>
              <a:gd name="T73" fmla="*/ 482 h 661"/>
              <a:gd name="T74" fmla="*/ 454 w 679"/>
              <a:gd name="T75" fmla="*/ 413 h 661"/>
              <a:gd name="T76" fmla="*/ 534 w 679"/>
              <a:gd name="T77" fmla="*/ 196 h 661"/>
              <a:gd name="T78" fmla="*/ 489 w 679"/>
              <a:gd name="T79" fmla="*/ 184 h 661"/>
              <a:gd name="T80" fmla="*/ 436 w 679"/>
              <a:gd name="T81" fmla="*/ 148 h 661"/>
              <a:gd name="T82" fmla="*/ 392 w 679"/>
              <a:gd name="T83" fmla="*/ 119 h 661"/>
              <a:gd name="T84" fmla="*/ 366 w 679"/>
              <a:gd name="T85" fmla="*/ 111 h 661"/>
              <a:gd name="T86" fmla="*/ 462 w 679"/>
              <a:gd name="T87" fmla="*/ 550 h 661"/>
              <a:gd name="T88" fmla="*/ 490 w 679"/>
              <a:gd name="T89" fmla="*/ 578 h 661"/>
              <a:gd name="T90" fmla="*/ 553 w 679"/>
              <a:gd name="T91" fmla="*/ 608 h 661"/>
              <a:gd name="T92" fmla="*/ 553 w 679"/>
              <a:gd name="T93" fmla="*/ 661 h 661"/>
              <a:gd name="T94" fmla="*/ 616 w 679"/>
              <a:gd name="T95" fmla="*/ 416 h 661"/>
              <a:gd name="T96" fmla="*/ 555 w 679"/>
              <a:gd name="T97" fmla="*/ 233 h 661"/>
              <a:gd name="T98" fmla="*/ 520 w 679"/>
              <a:gd name="T99" fmla="*/ 432 h 661"/>
              <a:gd name="T100" fmla="*/ 555 w 679"/>
              <a:gd name="T101" fmla="*/ 439 h 661"/>
              <a:gd name="T102" fmla="*/ 590 w 679"/>
              <a:gd name="T103" fmla="*/ 433 h 661"/>
              <a:gd name="T104" fmla="*/ 183 w 679"/>
              <a:gd name="T105" fmla="*/ 416 h 661"/>
              <a:gd name="T106" fmla="*/ 124 w 679"/>
              <a:gd name="T107" fmla="*/ 233 h 661"/>
              <a:gd name="T108" fmla="*/ 88 w 679"/>
              <a:gd name="T109" fmla="*/ 432 h 661"/>
              <a:gd name="T110" fmla="*/ 124 w 679"/>
              <a:gd name="T111" fmla="*/ 439 h 661"/>
              <a:gd name="T112" fmla="*/ 157 w 679"/>
              <a:gd name="T113" fmla="*/ 433 h 661"/>
              <a:gd name="T114" fmla="*/ 221 w 679"/>
              <a:gd name="T115" fmla="*/ 608 h 661"/>
              <a:gd name="T116" fmla="*/ 458 w 679"/>
              <a:gd name="T117" fmla="*/ 608 h 661"/>
              <a:gd name="T118" fmla="*/ 221 w 679"/>
              <a:gd name="T119" fmla="*/ 582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9" h="661">
                <a:moveTo>
                  <a:pt x="126" y="661"/>
                </a:moveTo>
                <a:cubicBezTo>
                  <a:pt x="112" y="661"/>
                  <a:pt x="100" y="649"/>
                  <a:pt x="100" y="635"/>
                </a:cubicBezTo>
                <a:cubicBezTo>
                  <a:pt x="100" y="620"/>
                  <a:pt x="112" y="608"/>
                  <a:pt x="126" y="608"/>
                </a:cubicBezTo>
                <a:cubicBezTo>
                  <a:pt x="189" y="608"/>
                  <a:pt x="189" y="608"/>
                  <a:pt x="189" y="608"/>
                </a:cubicBezTo>
                <a:cubicBezTo>
                  <a:pt x="189" y="578"/>
                  <a:pt x="189" y="578"/>
                  <a:pt x="189" y="578"/>
                </a:cubicBezTo>
                <a:cubicBezTo>
                  <a:pt x="189" y="571"/>
                  <a:pt x="191" y="565"/>
                  <a:pt x="196" y="560"/>
                </a:cubicBezTo>
                <a:cubicBezTo>
                  <a:pt x="197" y="558"/>
                  <a:pt x="197" y="558"/>
                  <a:pt x="197" y="558"/>
                </a:cubicBezTo>
                <a:cubicBezTo>
                  <a:pt x="202" y="553"/>
                  <a:pt x="209" y="550"/>
                  <a:pt x="217" y="550"/>
                </a:cubicBezTo>
                <a:cubicBezTo>
                  <a:pt x="312" y="550"/>
                  <a:pt x="312" y="550"/>
                  <a:pt x="312" y="550"/>
                </a:cubicBezTo>
                <a:cubicBezTo>
                  <a:pt x="312" y="111"/>
                  <a:pt x="312" y="111"/>
                  <a:pt x="312" y="111"/>
                </a:cubicBezTo>
                <a:cubicBezTo>
                  <a:pt x="312" y="111"/>
                  <a:pt x="312" y="111"/>
                  <a:pt x="312" y="111"/>
                </a:cubicBezTo>
                <a:cubicBezTo>
                  <a:pt x="303" y="113"/>
                  <a:pt x="295" y="115"/>
                  <a:pt x="286" y="119"/>
                </a:cubicBezTo>
                <a:cubicBezTo>
                  <a:pt x="279" y="122"/>
                  <a:pt x="271" y="126"/>
                  <a:pt x="264" y="131"/>
                </a:cubicBezTo>
                <a:cubicBezTo>
                  <a:pt x="257" y="136"/>
                  <a:pt x="249" y="142"/>
                  <a:pt x="244" y="148"/>
                </a:cubicBezTo>
                <a:cubicBezTo>
                  <a:pt x="228" y="163"/>
                  <a:pt x="210" y="175"/>
                  <a:pt x="190" y="184"/>
                </a:cubicBezTo>
                <a:cubicBezTo>
                  <a:pt x="180" y="188"/>
                  <a:pt x="169" y="191"/>
                  <a:pt x="158" y="194"/>
                </a:cubicBezTo>
                <a:cubicBezTo>
                  <a:pt x="154" y="195"/>
                  <a:pt x="149" y="195"/>
                  <a:pt x="145" y="196"/>
                </a:cubicBezTo>
                <a:cubicBezTo>
                  <a:pt x="214" y="407"/>
                  <a:pt x="214" y="407"/>
                  <a:pt x="214" y="407"/>
                </a:cubicBezTo>
                <a:cubicBezTo>
                  <a:pt x="218" y="408"/>
                  <a:pt x="221" y="410"/>
                  <a:pt x="225" y="413"/>
                </a:cubicBezTo>
                <a:cubicBezTo>
                  <a:pt x="235" y="424"/>
                  <a:pt x="235" y="441"/>
                  <a:pt x="225" y="451"/>
                </a:cubicBezTo>
                <a:cubicBezTo>
                  <a:pt x="212" y="464"/>
                  <a:pt x="196" y="475"/>
                  <a:pt x="178" y="482"/>
                </a:cubicBezTo>
                <a:cubicBezTo>
                  <a:pt x="178" y="482"/>
                  <a:pt x="178" y="482"/>
                  <a:pt x="178" y="482"/>
                </a:cubicBezTo>
                <a:cubicBezTo>
                  <a:pt x="161" y="489"/>
                  <a:pt x="143" y="493"/>
                  <a:pt x="124" y="493"/>
                </a:cubicBezTo>
                <a:cubicBezTo>
                  <a:pt x="104" y="493"/>
                  <a:pt x="85" y="489"/>
                  <a:pt x="69" y="482"/>
                </a:cubicBezTo>
                <a:cubicBezTo>
                  <a:pt x="67" y="482"/>
                  <a:pt x="67" y="482"/>
                  <a:pt x="67" y="482"/>
                </a:cubicBezTo>
                <a:cubicBezTo>
                  <a:pt x="50" y="474"/>
                  <a:pt x="35" y="464"/>
                  <a:pt x="22" y="451"/>
                </a:cubicBezTo>
                <a:cubicBezTo>
                  <a:pt x="12" y="441"/>
                  <a:pt x="12" y="424"/>
                  <a:pt x="22" y="413"/>
                </a:cubicBezTo>
                <a:cubicBezTo>
                  <a:pt x="25" y="410"/>
                  <a:pt x="29" y="408"/>
                  <a:pt x="32" y="407"/>
                </a:cubicBezTo>
                <a:cubicBezTo>
                  <a:pt x="102" y="196"/>
                  <a:pt x="102" y="196"/>
                  <a:pt x="102" y="196"/>
                </a:cubicBezTo>
                <a:cubicBezTo>
                  <a:pt x="98" y="195"/>
                  <a:pt x="95" y="195"/>
                  <a:pt x="92" y="194"/>
                </a:cubicBezTo>
                <a:cubicBezTo>
                  <a:pt x="80" y="191"/>
                  <a:pt x="69" y="188"/>
                  <a:pt x="60" y="184"/>
                </a:cubicBezTo>
                <a:cubicBezTo>
                  <a:pt x="49" y="180"/>
                  <a:pt x="40" y="175"/>
                  <a:pt x="31" y="169"/>
                </a:cubicBezTo>
                <a:cubicBezTo>
                  <a:pt x="22" y="163"/>
                  <a:pt x="13" y="156"/>
                  <a:pt x="6" y="148"/>
                </a:cubicBezTo>
                <a:cubicBezTo>
                  <a:pt x="0" y="142"/>
                  <a:pt x="0" y="131"/>
                  <a:pt x="6" y="125"/>
                </a:cubicBezTo>
                <a:cubicBezTo>
                  <a:pt x="12" y="119"/>
                  <a:pt x="23" y="119"/>
                  <a:pt x="29" y="125"/>
                </a:cubicBezTo>
                <a:cubicBezTo>
                  <a:pt x="35" y="131"/>
                  <a:pt x="42" y="137"/>
                  <a:pt x="49" y="142"/>
                </a:cubicBezTo>
                <a:cubicBezTo>
                  <a:pt x="56" y="147"/>
                  <a:pt x="64" y="151"/>
                  <a:pt x="72" y="155"/>
                </a:cubicBezTo>
                <a:cubicBezTo>
                  <a:pt x="80" y="158"/>
                  <a:pt x="88" y="160"/>
                  <a:pt x="97" y="162"/>
                </a:cubicBezTo>
                <a:cubicBezTo>
                  <a:pt x="106" y="164"/>
                  <a:pt x="115" y="165"/>
                  <a:pt x="125" y="165"/>
                </a:cubicBezTo>
                <a:cubicBezTo>
                  <a:pt x="134" y="165"/>
                  <a:pt x="143" y="164"/>
                  <a:pt x="152" y="162"/>
                </a:cubicBezTo>
                <a:cubicBezTo>
                  <a:pt x="161" y="160"/>
                  <a:pt x="169" y="158"/>
                  <a:pt x="178" y="155"/>
                </a:cubicBezTo>
                <a:cubicBezTo>
                  <a:pt x="194" y="148"/>
                  <a:pt x="208" y="138"/>
                  <a:pt x="221" y="125"/>
                </a:cubicBezTo>
                <a:cubicBezTo>
                  <a:pt x="221" y="125"/>
                  <a:pt x="221" y="125"/>
                  <a:pt x="221" y="125"/>
                </a:cubicBezTo>
                <a:cubicBezTo>
                  <a:pt x="229" y="117"/>
                  <a:pt x="237" y="111"/>
                  <a:pt x="246" y="105"/>
                </a:cubicBezTo>
                <a:cubicBezTo>
                  <a:pt x="254" y="99"/>
                  <a:pt x="264" y="94"/>
                  <a:pt x="274" y="90"/>
                </a:cubicBezTo>
                <a:cubicBezTo>
                  <a:pt x="284" y="85"/>
                  <a:pt x="295" y="82"/>
                  <a:pt x="306" y="80"/>
                </a:cubicBezTo>
                <a:cubicBezTo>
                  <a:pt x="312" y="78"/>
                  <a:pt x="312" y="78"/>
                  <a:pt x="312" y="78"/>
                </a:cubicBezTo>
                <a:cubicBezTo>
                  <a:pt x="312" y="27"/>
                  <a:pt x="312" y="27"/>
                  <a:pt x="312" y="27"/>
                </a:cubicBezTo>
                <a:cubicBezTo>
                  <a:pt x="312" y="12"/>
                  <a:pt x="325" y="0"/>
                  <a:pt x="340" y="0"/>
                </a:cubicBezTo>
                <a:cubicBezTo>
                  <a:pt x="354" y="0"/>
                  <a:pt x="366" y="12"/>
                  <a:pt x="366" y="27"/>
                </a:cubicBezTo>
                <a:cubicBezTo>
                  <a:pt x="366" y="78"/>
                  <a:pt x="366" y="78"/>
                  <a:pt x="366" y="78"/>
                </a:cubicBezTo>
                <a:cubicBezTo>
                  <a:pt x="373" y="80"/>
                  <a:pt x="373" y="80"/>
                  <a:pt x="373" y="80"/>
                </a:cubicBezTo>
                <a:cubicBezTo>
                  <a:pt x="384" y="82"/>
                  <a:pt x="395" y="85"/>
                  <a:pt x="405" y="90"/>
                </a:cubicBezTo>
                <a:cubicBezTo>
                  <a:pt x="415" y="94"/>
                  <a:pt x="425" y="99"/>
                  <a:pt x="433" y="105"/>
                </a:cubicBezTo>
                <a:cubicBezTo>
                  <a:pt x="442" y="111"/>
                  <a:pt x="451" y="118"/>
                  <a:pt x="458" y="125"/>
                </a:cubicBezTo>
                <a:cubicBezTo>
                  <a:pt x="464" y="131"/>
                  <a:pt x="471" y="137"/>
                  <a:pt x="478" y="142"/>
                </a:cubicBezTo>
                <a:cubicBezTo>
                  <a:pt x="486" y="147"/>
                  <a:pt x="494" y="151"/>
                  <a:pt x="501" y="155"/>
                </a:cubicBezTo>
                <a:cubicBezTo>
                  <a:pt x="510" y="158"/>
                  <a:pt x="518" y="160"/>
                  <a:pt x="527" y="162"/>
                </a:cubicBezTo>
                <a:cubicBezTo>
                  <a:pt x="536" y="164"/>
                  <a:pt x="545" y="165"/>
                  <a:pt x="554" y="165"/>
                </a:cubicBezTo>
                <a:cubicBezTo>
                  <a:pt x="564" y="165"/>
                  <a:pt x="573" y="164"/>
                  <a:pt x="581" y="162"/>
                </a:cubicBezTo>
                <a:cubicBezTo>
                  <a:pt x="590" y="160"/>
                  <a:pt x="599" y="158"/>
                  <a:pt x="607" y="155"/>
                </a:cubicBezTo>
                <a:cubicBezTo>
                  <a:pt x="623" y="148"/>
                  <a:pt x="638" y="138"/>
                  <a:pt x="650" y="125"/>
                </a:cubicBezTo>
                <a:cubicBezTo>
                  <a:pt x="656" y="119"/>
                  <a:pt x="667" y="119"/>
                  <a:pt x="673" y="125"/>
                </a:cubicBezTo>
                <a:cubicBezTo>
                  <a:pt x="679" y="131"/>
                  <a:pt x="679" y="142"/>
                  <a:pt x="673" y="148"/>
                </a:cubicBezTo>
                <a:cubicBezTo>
                  <a:pt x="658" y="163"/>
                  <a:pt x="640" y="175"/>
                  <a:pt x="619" y="184"/>
                </a:cubicBezTo>
                <a:cubicBezTo>
                  <a:pt x="609" y="188"/>
                  <a:pt x="599" y="191"/>
                  <a:pt x="587" y="194"/>
                </a:cubicBezTo>
                <a:cubicBezTo>
                  <a:pt x="584" y="195"/>
                  <a:pt x="581" y="195"/>
                  <a:pt x="577" y="196"/>
                </a:cubicBezTo>
                <a:cubicBezTo>
                  <a:pt x="646" y="407"/>
                  <a:pt x="646" y="407"/>
                  <a:pt x="646" y="407"/>
                </a:cubicBezTo>
                <a:cubicBezTo>
                  <a:pt x="650" y="408"/>
                  <a:pt x="654" y="410"/>
                  <a:pt x="657" y="413"/>
                </a:cubicBezTo>
                <a:cubicBezTo>
                  <a:pt x="667" y="424"/>
                  <a:pt x="667" y="441"/>
                  <a:pt x="657" y="451"/>
                </a:cubicBezTo>
                <a:cubicBezTo>
                  <a:pt x="644" y="464"/>
                  <a:pt x="628" y="475"/>
                  <a:pt x="610" y="482"/>
                </a:cubicBezTo>
                <a:cubicBezTo>
                  <a:pt x="593" y="489"/>
                  <a:pt x="575" y="493"/>
                  <a:pt x="555" y="493"/>
                </a:cubicBezTo>
                <a:cubicBezTo>
                  <a:pt x="536" y="493"/>
                  <a:pt x="518" y="489"/>
                  <a:pt x="501" y="482"/>
                </a:cubicBezTo>
                <a:cubicBezTo>
                  <a:pt x="500" y="482"/>
                  <a:pt x="500" y="482"/>
                  <a:pt x="500" y="482"/>
                </a:cubicBezTo>
                <a:cubicBezTo>
                  <a:pt x="482" y="474"/>
                  <a:pt x="467" y="464"/>
                  <a:pt x="454" y="451"/>
                </a:cubicBezTo>
                <a:cubicBezTo>
                  <a:pt x="444" y="441"/>
                  <a:pt x="444" y="424"/>
                  <a:pt x="454" y="413"/>
                </a:cubicBezTo>
                <a:cubicBezTo>
                  <a:pt x="457" y="410"/>
                  <a:pt x="461" y="408"/>
                  <a:pt x="465" y="407"/>
                </a:cubicBezTo>
                <a:cubicBezTo>
                  <a:pt x="534" y="196"/>
                  <a:pt x="534" y="196"/>
                  <a:pt x="534" y="196"/>
                </a:cubicBezTo>
                <a:cubicBezTo>
                  <a:pt x="529" y="195"/>
                  <a:pt x="525" y="195"/>
                  <a:pt x="521" y="194"/>
                </a:cubicBezTo>
                <a:cubicBezTo>
                  <a:pt x="510" y="191"/>
                  <a:pt x="499" y="188"/>
                  <a:pt x="489" y="184"/>
                </a:cubicBezTo>
                <a:cubicBezTo>
                  <a:pt x="479" y="180"/>
                  <a:pt x="469" y="175"/>
                  <a:pt x="460" y="169"/>
                </a:cubicBezTo>
                <a:cubicBezTo>
                  <a:pt x="452" y="163"/>
                  <a:pt x="443" y="156"/>
                  <a:pt x="436" y="148"/>
                </a:cubicBezTo>
                <a:cubicBezTo>
                  <a:pt x="429" y="142"/>
                  <a:pt x="422" y="136"/>
                  <a:pt x="415" y="131"/>
                </a:cubicBezTo>
                <a:cubicBezTo>
                  <a:pt x="408" y="126"/>
                  <a:pt x="400" y="122"/>
                  <a:pt x="392" y="119"/>
                </a:cubicBezTo>
                <a:cubicBezTo>
                  <a:pt x="384" y="115"/>
                  <a:pt x="375" y="113"/>
                  <a:pt x="366" y="111"/>
                </a:cubicBezTo>
                <a:cubicBezTo>
                  <a:pt x="366" y="111"/>
                  <a:pt x="366" y="111"/>
                  <a:pt x="366" y="111"/>
                </a:cubicBezTo>
                <a:cubicBezTo>
                  <a:pt x="366" y="550"/>
                  <a:pt x="366" y="550"/>
                  <a:pt x="366" y="550"/>
                </a:cubicBezTo>
                <a:cubicBezTo>
                  <a:pt x="462" y="550"/>
                  <a:pt x="462" y="550"/>
                  <a:pt x="462" y="550"/>
                </a:cubicBezTo>
                <a:cubicBezTo>
                  <a:pt x="469" y="550"/>
                  <a:pt x="477" y="553"/>
                  <a:pt x="482" y="558"/>
                </a:cubicBezTo>
                <a:cubicBezTo>
                  <a:pt x="487" y="563"/>
                  <a:pt x="490" y="571"/>
                  <a:pt x="490" y="578"/>
                </a:cubicBezTo>
                <a:cubicBezTo>
                  <a:pt x="490" y="608"/>
                  <a:pt x="490" y="608"/>
                  <a:pt x="490" y="608"/>
                </a:cubicBezTo>
                <a:cubicBezTo>
                  <a:pt x="553" y="608"/>
                  <a:pt x="553" y="608"/>
                  <a:pt x="553" y="608"/>
                </a:cubicBezTo>
                <a:cubicBezTo>
                  <a:pt x="567" y="608"/>
                  <a:pt x="579" y="620"/>
                  <a:pt x="579" y="635"/>
                </a:cubicBezTo>
                <a:cubicBezTo>
                  <a:pt x="579" y="649"/>
                  <a:pt x="567" y="661"/>
                  <a:pt x="553" y="661"/>
                </a:cubicBezTo>
                <a:cubicBezTo>
                  <a:pt x="126" y="661"/>
                  <a:pt x="126" y="661"/>
                  <a:pt x="126" y="661"/>
                </a:cubicBezTo>
                <a:close/>
                <a:moveTo>
                  <a:pt x="616" y="416"/>
                </a:moveTo>
                <a:cubicBezTo>
                  <a:pt x="616" y="416"/>
                  <a:pt x="616" y="416"/>
                  <a:pt x="616" y="416"/>
                </a:cubicBezTo>
                <a:cubicBezTo>
                  <a:pt x="555" y="233"/>
                  <a:pt x="555" y="233"/>
                  <a:pt x="555" y="233"/>
                </a:cubicBezTo>
                <a:cubicBezTo>
                  <a:pt x="495" y="416"/>
                  <a:pt x="495" y="416"/>
                  <a:pt x="495" y="416"/>
                </a:cubicBezTo>
                <a:cubicBezTo>
                  <a:pt x="503" y="423"/>
                  <a:pt x="511" y="428"/>
                  <a:pt x="520" y="432"/>
                </a:cubicBezTo>
                <a:cubicBezTo>
                  <a:pt x="521" y="433"/>
                  <a:pt x="521" y="433"/>
                  <a:pt x="521" y="433"/>
                </a:cubicBezTo>
                <a:cubicBezTo>
                  <a:pt x="532" y="437"/>
                  <a:pt x="543" y="439"/>
                  <a:pt x="555" y="439"/>
                </a:cubicBezTo>
                <a:cubicBezTo>
                  <a:pt x="568" y="439"/>
                  <a:pt x="579" y="437"/>
                  <a:pt x="590" y="433"/>
                </a:cubicBezTo>
                <a:cubicBezTo>
                  <a:pt x="590" y="433"/>
                  <a:pt x="590" y="433"/>
                  <a:pt x="590" y="433"/>
                </a:cubicBezTo>
                <a:cubicBezTo>
                  <a:pt x="599" y="429"/>
                  <a:pt x="608" y="423"/>
                  <a:pt x="616" y="416"/>
                </a:cubicBezTo>
                <a:close/>
                <a:moveTo>
                  <a:pt x="183" y="416"/>
                </a:moveTo>
                <a:cubicBezTo>
                  <a:pt x="183" y="416"/>
                  <a:pt x="183" y="416"/>
                  <a:pt x="183" y="416"/>
                </a:cubicBezTo>
                <a:cubicBezTo>
                  <a:pt x="124" y="233"/>
                  <a:pt x="124" y="233"/>
                  <a:pt x="124" y="233"/>
                </a:cubicBezTo>
                <a:cubicBezTo>
                  <a:pt x="63" y="416"/>
                  <a:pt x="63" y="416"/>
                  <a:pt x="63" y="416"/>
                </a:cubicBezTo>
                <a:cubicBezTo>
                  <a:pt x="71" y="423"/>
                  <a:pt x="79" y="428"/>
                  <a:pt x="88" y="432"/>
                </a:cubicBezTo>
                <a:cubicBezTo>
                  <a:pt x="89" y="433"/>
                  <a:pt x="89" y="433"/>
                  <a:pt x="89" y="433"/>
                </a:cubicBezTo>
                <a:cubicBezTo>
                  <a:pt x="100" y="437"/>
                  <a:pt x="111" y="439"/>
                  <a:pt x="124" y="439"/>
                </a:cubicBezTo>
                <a:cubicBezTo>
                  <a:pt x="135" y="439"/>
                  <a:pt x="147" y="437"/>
                  <a:pt x="157" y="433"/>
                </a:cubicBezTo>
                <a:cubicBezTo>
                  <a:pt x="157" y="433"/>
                  <a:pt x="157" y="433"/>
                  <a:pt x="157" y="433"/>
                </a:cubicBezTo>
                <a:cubicBezTo>
                  <a:pt x="167" y="429"/>
                  <a:pt x="176" y="423"/>
                  <a:pt x="183" y="416"/>
                </a:cubicBezTo>
                <a:close/>
                <a:moveTo>
                  <a:pt x="221" y="608"/>
                </a:moveTo>
                <a:cubicBezTo>
                  <a:pt x="221" y="608"/>
                  <a:pt x="221" y="608"/>
                  <a:pt x="221" y="608"/>
                </a:cubicBezTo>
                <a:cubicBezTo>
                  <a:pt x="458" y="608"/>
                  <a:pt x="458" y="608"/>
                  <a:pt x="458" y="608"/>
                </a:cubicBezTo>
                <a:cubicBezTo>
                  <a:pt x="458" y="582"/>
                  <a:pt x="458" y="582"/>
                  <a:pt x="458" y="582"/>
                </a:cubicBezTo>
                <a:cubicBezTo>
                  <a:pt x="348" y="582"/>
                  <a:pt x="335" y="582"/>
                  <a:pt x="221" y="582"/>
                </a:cubicBezTo>
                <a:cubicBezTo>
                  <a:pt x="221" y="608"/>
                  <a:pt x="221" y="608"/>
                  <a:pt x="221" y="60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7" name="原创设计师QQ598969553             _26"/>
          <p:cNvSpPr>
            <a:spLocks noEditPoints="1"/>
          </p:cNvSpPr>
          <p:nvPr/>
        </p:nvSpPr>
        <p:spPr bwMode="auto">
          <a:xfrm>
            <a:off x="10087064" y="5213766"/>
            <a:ext cx="566094" cy="566901"/>
          </a:xfrm>
          <a:custGeom>
            <a:avLst/>
            <a:gdLst>
              <a:gd name="T0" fmla="*/ 476 w 700"/>
              <a:gd name="T1" fmla="*/ 11 h 701"/>
              <a:gd name="T2" fmla="*/ 437 w 700"/>
              <a:gd name="T3" fmla="*/ 11 h 701"/>
              <a:gd name="T4" fmla="*/ 7 w 700"/>
              <a:gd name="T5" fmla="*/ 441 h 701"/>
              <a:gd name="T6" fmla="*/ 6 w 700"/>
              <a:gd name="T7" fmla="*/ 442 h 701"/>
              <a:gd name="T8" fmla="*/ 6 w 700"/>
              <a:gd name="T9" fmla="*/ 442 h 701"/>
              <a:gd name="T10" fmla="*/ 5 w 700"/>
              <a:gd name="T11" fmla="*/ 442 h 701"/>
              <a:gd name="T12" fmla="*/ 5 w 700"/>
              <a:gd name="T13" fmla="*/ 443 h 701"/>
              <a:gd name="T14" fmla="*/ 5 w 700"/>
              <a:gd name="T15" fmla="*/ 443 h 701"/>
              <a:gd name="T16" fmla="*/ 4 w 700"/>
              <a:gd name="T17" fmla="*/ 444 h 701"/>
              <a:gd name="T18" fmla="*/ 4 w 700"/>
              <a:gd name="T19" fmla="*/ 445 h 701"/>
              <a:gd name="T20" fmla="*/ 3 w 700"/>
              <a:gd name="T21" fmla="*/ 445 h 701"/>
              <a:gd name="T22" fmla="*/ 3 w 700"/>
              <a:gd name="T23" fmla="*/ 446 h 701"/>
              <a:gd name="T24" fmla="*/ 3 w 700"/>
              <a:gd name="T25" fmla="*/ 446 h 701"/>
              <a:gd name="T26" fmla="*/ 2 w 700"/>
              <a:gd name="T27" fmla="*/ 447 h 701"/>
              <a:gd name="T28" fmla="*/ 2 w 700"/>
              <a:gd name="T29" fmla="*/ 448 h 701"/>
              <a:gd name="T30" fmla="*/ 2 w 700"/>
              <a:gd name="T31" fmla="*/ 448 h 701"/>
              <a:gd name="T32" fmla="*/ 2 w 700"/>
              <a:gd name="T33" fmla="*/ 449 h 701"/>
              <a:gd name="T34" fmla="*/ 2 w 700"/>
              <a:gd name="T35" fmla="*/ 450 h 701"/>
              <a:gd name="T36" fmla="*/ 1 w 700"/>
              <a:gd name="T37" fmla="*/ 450 h 701"/>
              <a:gd name="T38" fmla="*/ 1 w 700"/>
              <a:gd name="T39" fmla="*/ 451 h 701"/>
              <a:gd name="T40" fmla="*/ 1 w 700"/>
              <a:gd name="T41" fmla="*/ 451 h 701"/>
              <a:gd name="T42" fmla="*/ 0 w 700"/>
              <a:gd name="T43" fmla="*/ 452 h 701"/>
              <a:gd name="T44" fmla="*/ 0 w 700"/>
              <a:gd name="T45" fmla="*/ 453 h 701"/>
              <a:gd name="T46" fmla="*/ 0 w 700"/>
              <a:gd name="T47" fmla="*/ 453 h 701"/>
              <a:gd name="T48" fmla="*/ 0 w 700"/>
              <a:gd name="T49" fmla="*/ 454 h 701"/>
              <a:gd name="T50" fmla="*/ 0 w 700"/>
              <a:gd name="T51" fmla="*/ 454 h 701"/>
              <a:gd name="T52" fmla="*/ 0 w 700"/>
              <a:gd name="T53" fmla="*/ 455 h 701"/>
              <a:gd name="T54" fmla="*/ 0 w 700"/>
              <a:gd name="T55" fmla="*/ 456 h 701"/>
              <a:gd name="T56" fmla="*/ 0 w 700"/>
              <a:gd name="T57" fmla="*/ 457 h 701"/>
              <a:gd name="T58" fmla="*/ 0 w 700"/>
              <a:gd name="T59" fmla="*/ 457 h 701"/>
              <a:gd name="T60" fmla="*/ 0 w 700"/>
              <a:gd name="T61" fmla="*/ 458 h 701"/>
              <a:gd name="T62" fmla="*/ 27 w 700"/>
              <a:gd name="T63" fmla="*/ 701 h 701"/>
              <a:gd name="T64" fmla="*/ 243 w 700"/>
              <a:gd name="T65" fmla="*/ 701 h 701"/>
              <a:gd name="T66" fmla="*/ 244 w 700"/>
              <a:gd name="T67" fmla="*/ 700 h 701"/>
              <a:gd name="T68" fmla="*/ 245 w 700"/>
              <a:gd name="T69" fmla="*/ 700 h 701"/>
              <a:gd name="T70" fmla="*/ 247 w 700"/>
              <a:gd name="T71" fmla="*/ 700 h 701"/>
              <a:gd name="T72" fmla="*/ 248 w 700"/>
              <a:gd name="T73" fmla="*/ 700 h 701"/>
              <a:gd name="T74" fmla="*/ 249 w 700"/>
              <a:gd name="T75" fmla="*/ 699 h 701"/>
              <a:gd name="T76" fmla="*/ 252 w 700"/>
              <a:gd name="T77" fmla="*/ 699 h 701"/>
              <a:gd name="T78" fmla="*/ 253 w 700"/>
              <a:gd name="T79" fmla="*/ 698 h 701"/>
              <a:gd name="T80" fmla="*/ 254 w 700"/>
              <a:gd name="T81" fmla="*/ 698 h 701"/>
              <a:gd name="T82" fmla="*/ 255 w 700"/>
              <a:gd name="T83" fmla="*/ 697 h 701"/>
              <a:gd name="T84" fmla="*/ 256 w 700"/>
              <a:gd name="T85" fmla="*/ 696 h 701"/>
              <a:gd name="T86" fmla="*/ 257 w 700"/>
              <a:gd name="T87" fmla="*/ 695 h 701"/>
              <a:gd name="T88" fmla="*/ 258 w 700"/>
              <a:gd name="T89" fmla="*/ 695 h 701"/>
              <a:gd name="T90" fmla="*/ 259 w 700"/>
              <a:gd name="T91" fmla="*/ 694 h 701"/>
              <a:gd name="T92" fmla="*/ 260 w 700"/>
              <a:gd name="T93" fmla="*/ 693 h 701"/>
              <a:gd name="T94" fmla="*/ 690 w 700"/>
              <a:gd name="T95" fmla="*/ 225 h 701"/>
              <a:gd name="T96" fmla="*/ 456 w 700"/>
              <a:gd name="T97" fmla="*/ 68 h 701"/>
              <a:gd name="T98" fmla="*/ 97 w 700"/>
              <a:gd name="T99" fmla="*/ 491 h 701"/>
              <a:gd name="T100" fmla="*/ 456 w 700"/>
              <a:gd name="T101" fmla="*/ 68 h 701"/>
              <a:gd name="T102" fmla="*/ 53 w 700"/>
              <a:gd name="T103" fmla="*/ 647 h 701"/>
              <a:gd name="T104" fmla="*/ 176 w 700"/>
              <a:gd name="T105" fmla="*/ 647 h 701"/>
              <a:gd name="T106" fmla="*/ 119 w 700"/>
              <a:gd name="T107" fmla="*/ 514 h 701"/>
              <a:gd name="T108" fmla="*/ 511 w 700"/>
              <a:gd name="T109" fmla="*/ 122 h 701"/>
              <a:gd name="T110" fmla="*/ 186 w 700"/>
              <a:gd name="T111" fmla="*/ 581 h 701"/>
              <a:gd name="T112" fmla="*/ 241 w 700"/>
              <a:gd name="T113" fmla="*/ 636 h 701"/>
              <a:gd name="T114" fmla="*/ 209 w 700"/>
              <a:gd name="T115" fmla="*/ 604 h 701"/>
              <a:gd name="T116" fmla="*/ 633 w 700"/>
              <a:gd name="T117" fmla="*/ 245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0" h="701">
                <a:moveTo>
                  <a:pt x="690" y="225"/>
                </a:moveTo>
                <a:cubicBezTo>
                  <a:pt x="476" y="11"/>
                  <a:pt x="476" y="11"/>
                  <a:pt x="476" y="11"/>
                </a:cubicBezTo>
                <a:cubicBezTo>
                  <a:pt x="475" y="11"/>
                  <a:pt x="475" y="11"/>
                  <a:pt x="475" y="11"/>
                </a:cubicBezTo>
                <a:cubicBezTo>
                  <a:pt x="465" y="0"/>
                  <a:pt x="447" y="0"/>
                  <a:pt x="437" y="11"/>
                </a:cubicBezTo>
                <a:cubicBezTo>
                  <a:pt x="7" y="440"/>
                  <a:pt x="7" y="440"/>
                  <a:pt x="7" y="440"/>
                </a:cubicBezTo>
                <a:cubicBezTo>
                  <a:pt x="7" y="441"/>
                  <a:pt x="7" y="441"/>
                  <a:pt x="7" y="441"/>
                </a:cubicBezTo>
                <a:cubicBezTo>
                  <a:pt x="7" y="441"/>
                  <a:pt x="7" y="441"/>
                  <a:pt x="7" y="441"/>
                </a:cubicBezTo>
                <a:cubicBezTo>
                  <a:pt x="6" y="442"/>
                  <a:pt x="6" y="442"/>
                  <a:pt x="6" y="442"/>
                </a:cubicBezTo>
                <a:cubicBezTo>
                  <a:pt x="6" y="442"/>
                  <a:pt x="6" y="442"/>
                  <a:pt x="6" y="442"/>
                </a:cubicBezTo>
                <a:cubicBezTo>
                  <a:pt x="6" y="442"/>
                  <a:pt x="6" y="442"/>
                  <a:pt x="6" y="442"/>
                </a:cubicBezTo>
                <a:cubicBezTo>
                  <a:pt x="6" y="442"/>
                  <a:pt x="6" y="442"/>
                  <a:pt x="6" y="442"/>
                </a:cubicBezTo>
                <a:cubicBezTo>
                  <a:pt x="5" y="442"/>
                  <a:pt x="5" y="442"/>
                  <a:pt x="5" y="442"/>
                </a:cubicBezTo>
                <a:cubicBezTo>
                  <a:pt x="5" y="443"/>
                  <a:pt x="5" y="443"/>
                  <a:pt x="5" y="443"/>
                </a:cubicBezTo>
                <a:cubicBezTo>
                  <a:pt x="5" y="443"/>
                  <a:pt x="5" y="443"/>
                  <a:pt x="5" y="443"/>
                </a:cubicBezTo>
                <a:cubicBezTo>
                  <a:pt x="5" y="443"/>
                  <a:pt x="5" y="443"/>
                  <a:pt x="5" y="443"/>
                </a:cubicBezTo>
                <a:cubicBezTo>
                  <a:pt x="5" y="443"/>
                  <a:pt x="5" y="443"/>
                  <a:pt x="5" y="443"/>
                </a:cubicBezTo>
                <a:cubicBezTo>
                  <a:pt x="4" y="444"/>
                  <a:pt x="4" y="444"/>
                  <a:pt x="4" y="444"/>
                </a:cubicBezTo>
                <a:cubicBezTo>
                  <a:pt x="4" y="444"/>
                  <a:pt x="4" y="444"/>
                  <a:pt x="4" y="444"/>
                </a:cubicBezTo>
                <a:cubicBezTo>
                  <a:pt x="4" y="445"/>
                  <a:pt x="4" y="445"/>
                  <a:pt x="4" y="445"/>
                </a:cubicBezTo>
                <a:cubicBezTo>
                  <a:pt x="4" y="445"/>
                  <a:pt x="4" y="445"/>
                  <a:pt x="4" y="445"/>
                </a:cubicBezTo>
                <a:cubicBezTo>
                  <a:pt x="3" y="445"/>
                  <a:pt x="3" y="445"/>
                  <a:pt x="3" y="445"/>
                </a:cubicBezTo>
                <a:cubicBezTo>
                  <a:pt x="3" y="445"/>
                  <a:pt x="3" y="445"/>
                  <a:pt x="3" y="445"/>
                </a:cubicBezTo>
                <a:cubicBezTo>
                  <a:pt x="3" y="446"/>
                  <a:pt x="3" y="446"/>
                  <a:pt x="3" y="446"/>
                </a:cubicBezTo>
                <a:cubicBezTo>
                  <a:pt x="3" y="446"/>
                  <a:pt x="3" y="446"/>
                  <a:pt x="3" y="446"/>
                </a:cubicBezTo>
                <a:cubicBezTo>
                  <a:pt x="3" y="446"/>
                  <a:pt x="3" y="446"/>
                  <a:pt x="3" y="446"/>
                </a:cubicBezTo>
                <a:cubicBezTo>
                  <a:pt x="3" y="446"/>
                  <a:pt x="3" y="446"/>
                  <a:pt x="3" y="446"/>
                </a:cubicBezTo>
                <a:cubicBezTo>
                  <a:pt x="3" y="447"/>
                  <a:pt x="3" y="447"/>
                  <a:pt x="3" y="447"/>
                </a:cubicBezTo>
                <a:cubicBezTo>
                  <a:pt x="2" y="447"/>
                  <a:pt x="2" y="447"/>
                  <a:pt x="2" y="447"/>
                </a:cubicBezTo>
                <a:cubicBezTo>
                  <a:pt x="2" y="447"/>
                  <a:pt x="2" y="447"/>
                  <a:pt x="2" y="447"/>
                </a:cubicBezTo>
                <a:cubicBezTo>
                  <a:pt x="2" y="448"/>
                  <a:pt x="2" y="448"/>
                  <a:pt x="2" y="448"/>
                </a:cubicBezTo>
                <a:cubicBezTo>
                  <a:pt x="2" y="448"/>
                  <a:pt x="2" y="448"/>
                  <a:pt x="2" y="448"/>
                </a:cubicBezTo>
                <a:cubicBezTo>
                  <a:pt x="2" y="448"/>
                  <a:pt x="2" y="448"/>
                  <a:pt x="2" y="448"/>
                </a:cubicBezTo>
                <a:cubicBezTo>
                  <a:pt x="2" y="449"/>
                  <a:pt x="2" y="449"/>
                  <a:pt x="2" y="449"/>
                </a:cubicBezTo>
                <a:cubicBezTo>
                  <a:pt x="2" y="449"/>
                  <a:pt x="2" y="449"/>
                  <a:pt x="2" y="449"/>
                </a:cubicBezTo>
                <a:cubicBezTo>
                  <a:pt x="2" y="449"/>
                  <a:pt x="2" y="449"/>
                  <a:pt x="2" y="449"/>
                </a:cubicBezTo>
                <a:cubicBezTo>
                  <a:pt x="2" y="450"/>
                  <a:pt x="2" y="450"/>
                  <a:pt x="2" y="450"/>
                </a:cubicBezTo>
                <a:cubicBezTo>
                  <a:pt x="1" y="450"/>
                  <a:pt x="1" y="450"/>
                  <a:pt x="1" y="450"/>
                </a:cubicBezTo>
                <a:cubicBezTo>
                  <a:pt x="1" y="450"/>
                  <a:pt x="1" y="450"/>
                  <a:pt x="1" y="450"/>
                </a:cubicBezTo>
                <a:cubicBezTo>
                  <a:pt x="1" y="451"/>
                  <a:pt x="1" y="451"/>
                  <a:pt x="1" y="451"/>
                </a:cubicBezTo>
                <a:cubicBezTo>
                  <a:pt x="1" y="451"/>
                  <a:pt x="1" y="451"/>
                  <a:pt x="1" y="451"/>
                </a:cubicBezTo>
                <a:cubicBezTo>
                  <a:pt x="1" y="451"/>
                  <a:pt x="1" y="451"/>
                  <a:pt x="1" y="451"/>
                </a:cubicBezTo>
                <a:cubicBezTo>
                  <a:pt x="1" y="451"/>
                  <a:pt x="1" y="451"/>
                  <a:pt x="1" y="451"/>
                </a:cubicBezTo>
                <a:cubicBezTo>
                  <a:pt x="1" y="452"/>
                  <a:pt x="1" y="452"/>
                  <a:pt x="1" y="452"/>
                </a:cubicBezTo>
                <a:cubicBezTo>
                  <a:pt x="0" y="452"/>
                  <a:pt x="0" y="452"/>
                  <a:pt x="0" y="452"/>
                </a:cubicBezTo>
                <a:cubicBezTo>
                  <a:pt x="0" y="452"/>
                  <a:pt x="0" y="452"/>
                  <a:pt x="0" y="452"/>
                </a:cubicBezTo>
                <a:cubicBezTo>
                  <a:pt x="0" y="453"/>
                  <a:pt x="0" y="453"/>
                  <a:pt x="0" y="453"/>
                </a:cubicBezTo>
                <a:cubicBezTo>
                  <a:pt x="0" y="453"/>
                  <a:pt x="0" y="453"/>
                  <a:pt x="0" y="453"/>
                </a:cubicBezTo>
                <a:cubicBezTo>
                  <a:pt x="0" y="453"/>
                  <a:pt x="0" y="453"/>
                  <a:pt x="0" y="453"/>
                </a:cubicBezTo>
                <a:cubicBezTo>
                  <a:pt x="0" y="454"/>
                  <a:pt x="0" y="454"/>
                  <a:pt x="0" y="454"/>
                </a:cubicBezTo>
                <a:cubicBezTo>
                  <a:pt x="0" y="454"/>
                  <a:pt x="0" y="454"/>
                  <a:pt x="0" y="454"/>
                </a:cubicBezTo>
                <a:cubicBezTo>
                  <a:pt x="0" y="454"/>
                  <a:pt x="0" y="454"/>
                  <a:pt x="0" y="454"/>
                </a:cubicBezTo>
                <a:cubicBezTo>
                  <a:pt x="0" y="454"/>
                  <a:pt x="0" y="454"/>
                  <a:pt x="0" y="454"/>
                </a:cubicBezTo>
                <a:cubicBezTo>
                  <a:pt x="0" y="455"/>
                  <a:pt x="0" y="455"/>
                  <a:pt x="0" y="455"/>
                </a:cubicBezTo>
                <a:cubicBezTo>
                  <a:pt x="0" y="455"/>
                  <a:pt x="0" y="455"/>
                  <a:pt x="0" y="455"/>
                </a:cubicBezTo>
                <a:cubicBezTo>
                  <a:pt x="0" y="456"/>
                  <a:pt x="0" y="456"/>
                  <a:pt x="0" y="456"/>
                </a:cubicBezTo>
                <a:cubicBezTo>
                  <a:pt x="0" y="456"/>
                  <a:pt x="0" y="456"/>
                  <a:pt x="0" y="456"/>
                </a:cubicBezTo>
                <a:cubicBezTo>
                  <a:pt x="0" y="456"/>
                  <a:pt x="0" y="456"/>
                  <a:pt x="0" y="456"/>
                </a:cubicBezTo>
                <a:cubicBezTo>
                  <a:pt x="0" y="457"/>
                  <a:pt x="0" y="457"/>
                  <a:pt x="0" y="457"/>
                </a:cubicBezTo>
                <a:cubicBezTo>
                  <a:pt x="0" y="457"/>
                  <a:pt x="0" y="457"/>
                  <a:pt x="0" y="457"/>
                </a:cubicBezTo>
                <a:cubicBezTo>
                  <a:pt x="0" y="457"/>
                  <a:pt x="0" y="457"/>
                  <a:pt x="0" y="457"/>
                </a:cubicBezTo>
                <a:cubicBezTo>
                  <a:pt x="0" y="458"/>
                  <a:pt x="0" y="458"/>
                  <a:pt x="0" y="458"/>
                </a:cubicBezTo>
                <a:cubicBezTo>
                  <a:pt x="0" y="458"/>
                  <a:pt x="0" y="458"/>
                  <a:pt x="0" y="458"/>
                </a:cubicBezTo>
                <a:cubicBezTo>
                  <a:pt x="0" y="674"/>
                  <a:pt x="0" y="674"/>
                  <a:pt x="0" y="674"/>
                </a:cubicBezTo>
                <a:cubicBezTo>
                  <a:pt x="0" y="689"/>
                  <a:pt x="12" y="701"/>
                  <a:pt x="27" y="701"/>
                </a:cubicBezTo>
                <a:cubicBezTo>
                  <a:pt x="242" y="701"/>
                  <a:pt x="242" y="701"/>
                  <a:pt x="242" y="701"/>
                </a:cubicBezTo>
                <a:cubicBezTo>
                  <a:pt x="243" y="701"/>
                  <a:pt x="243" y="701"/>
                  <a:pt x="243" y="701"/>
                </a:cubicBezTo>
                <a:cubicBezTo>
                  <a:pt x="243" y="701"/>
                  <a:pt x="243" y="701"/>
                  <a:pt x="243" y="701"/>
                </a:cubicBezTo>
                <a:cubicBezTo>
                  <a:pt x="244" y="700"/>
                  <a:pt x="244" y="700"/>
                  <a:pt x="244" y="700"/>
                </a:cubicBezTo>
                <a:cubicBezTo>
                  <a:pt x="244" y="700"/>
                  <a:pt x="244" y="700"/>
                  <a:pt x="244" y="700"/>
                </a:cubicBezTo>
                <a:cubicBezTo>
                  <a:pt x="245" y="700"/>
                  <a:pt x="245" y="700"/>
                  <a:pt x="245" y="700"/>
                </a:cubicBezTo>
                <a:cubicBezTo>
                  <a:pt x="246" y="700"/>
                  <a:pt x="246" y="700"/>
                  <a:pt x="246" y="700"/>
                </a:cubicBezTo>
                <a:cubicBezTo>
                  <a:pt x="247" y="700"/>
                  <a:pt x="247" y="700"/>
                  <a:pt x="247" y="700"/>
                </a:cubicBezTo>
                <a:cubicBezTo>
                  <a:pt x="247" y="700"/>
                  <a:pt x="247" y="700"/>
                  <a:pt x="247" y="700"/>
                </a:cubicBezTo>
                <a:cubicBezTo>
                  <a:pt x="248" y="700"/>
                  <a:pt x="248" y="700"/>
                  <a:pt x="248" y="700"/>
                </a:cubicBezTo>
                <a:cubicBezTo>
                  <a:pt x="248" y="700"/>
                  <a:pt x="248" y="700"/>
                  <a:pt x="248" y="700"/>
                </a:cubicBezTo>
                <a:cubicBezTo>
                  <a:pt x="249" y="699"/>
                  <a:pt x="249" y="699"/>
                  <a:pt x="249" y="699"/>
                </a:cubicBezTo>
                <a:cubicBezTo>
                  <a:pt x="250" y="699"/>
                  <a:pt x="250" y="699"/>
                  <a:pt x="250" y="699"/>
                </a:cubicBezTo>
                <a:cubicBezTo>
                  <a:pt x="252" y="699"/>
                  <a:pt x="252" y="699"/>
                  <a:pt x="252" y="699"/>
                </a:cubicBezTo>
                <a:cubicBezTo>
                  <a:pt x="252" y="698"/>
                  <a:pt x="252" y="698"/>
                  <a:pt x="252" y="698"/>
                </a:cubicBezTo>
                <a:cubicBezTo>
                  <a:pt x="253" y="698"/>
                  <a:pt x="253" y="698"/>
                  <a:pt x="253" y="698"/>
                </a:cubicBezTo>
                <a:cubicBezTo>
                  <a:pt x="253" y="698"/>
                  <a:pt x="253" y="698"/>
                  <a:pt x="253" y="698"/>
                </a:cubicBezTo>
                <a:cubicBezTo>
                  <a:pt x="254" y="698"/>
                  <a:pt x="254" y="698"/>
                  <a:pt x="254" y="698"/>
                </a:cubicBezTo>
                <a:cubicBezTo>
                  <a:pt x="254" y="697"/>
                  <a:pt x="254" y="697"/>
                  <a:pt x="254" y="697"/>
                </a:cubicBezTo>
                <a:cubicBezTo>
                  <a:pt x="255" y="697"/>
                  <a:pt x="255" y="697"/>
                  <a:pt x="255" y="697"/>
                </a:cubicBezTo>
                <a:cubicBezTo>
                  <a:pt x="255" y="696"/>
                  <a:pt x="255" y="696"/>
                  <a:pt x="255" y="696"/>
                </a:cubicBezTo>
                <a:cubicBezTo>
                  <a:pt x="256" y="696"/>
                  <a:pt x="256" y="696"/>
                  <a:pt x="256" y="696"/>
                </a:cubicBezTo>
                <a:cubicBezTo>
                  <a:pt x="256" y="696"/>
                  <a:pt x="256" y="696"/>
                  <a:pt x="256" y="696"/>
                </a:cubicBezTo>
                <a:cubicBezTo>
                  <a:pt x="257" y="695"/>
                  <a:pt x="257" y="695"/>
                  <a:pt x="257" y="695"/>
                </a:cubicBezTo>
                <a:cubicBezTo>
                  <a:pt x="258" y="695"/>
                  <a:pt x="258" y="695"/>
                  <a:pt x="258" y="695"/>
                </a:cubicBezTo>
                <a:cubicBezTo>
                  <a:pt x="258" y="695"/>
                  <a:pt x="258" y="695"/>
                  <a:pt x="258" y="695"/>
                </a:cubicBezTo>
                <a:cubicBezTo>
                  <a:pt x="259" y="694"/>
                  <a:pt x="259" y="694"/>
                  <a:pt x="259" y="694"/>
                </a:cubicBezTo>
                <a:cubicBezTo>
                  <a:pt x="259" y="694"/>
                  <a:pt x="259" y="694"/>
                  <a:pt x="259" y="694"/>
                </a:cubicBezTo>
                <a:cubicBezTo>
                  <a:pt x="260" y="693"/>
                  <a:pt x="260" y="693"/>
                  <a:pt x="260" y="693"/>
                </a:cubicBezTo>
                <a:cubicBezTo>
                  <a:pt x="260" y="693"/>
                  <a:pt x="260" y="693"/>
                  <a:pt x="260" y="693"/>
                </a:cubicBezTo>
                <a:cubicBezTo>
                  <a:pt x="690" y="263"/>
                  <a:pt x="690" y="263"/>
                  <a:pt x="690" y="263"/>
                </a:cubicBezTo>
                <a:cubicBezTo>
                  <a:pt x="700" y="253"/>
                  <a:pt x="700" y="236"/>
                  <a:pt x="690" y="225"/>
                </a:cubicBezTo>
                <a:close/>
                <a:moveTo>
                  <a:pt x="456" y="68"/>
                </a:moveTo>
                <a:cubicBezTo>
                  <a:pt x="456" y="68"/>
                  <a:pt x="456" y="68"/>
                  <a:pt x="456" y="68"/>
                </a:cubicBezTo>
                <a:cubicBezTo>
                  <a:pt x="488" y="100"/>
                  <a:pt x="488" y="100"/>
                  <a:pt x="488" y="100"/>
                </a:cubicBezTo>
                <a:cubicBezTo>
                  <a:pt x="97" y="491"/>
                  <a:pt x="97" y="491"/>
                  <a:pt x="97" y="491"/>
                </a:cubicBezTo>
                <a:cubicBezTo>
                  <a:pt x="64" y="459"/>
                  <a:pt x="64" y="459"/>
                  <a:pt x="64" y="459"/>
                </a:cubicBezTo>
                <a:cubicBezTo>
                  <a:pt x="456" y="68"/>
                  <a:pt x="456" y="68"/>
                  <a:pt x="456" y="68"/>
                </a:cubicBezTo>
                <a:close/>
                <a:moveTo>
                  <a:pt x="53" y="647"/>
                </a:moveTo>
                <a:cubicBezTo>
                  <a:pt x="53" y="647"/>
                  <a:pt x="53" y="647"/>
                  <a:pt x="53" y="647"/>
                </a:cubicBezTo>
                <a:cubicBezTo>
                  <a:pt x="53" y="524"/>
                  <a:pt x="53" y="524"/>
                  <a:pt x="53" y="524"/>
                </a:cubicBezTo>
                <a:cubicBezTo>
                  <a:pt x="176" y="647"/>
                  <a:pt x="176" y="647"/>
                  <a:pt x="176" y="647"/>
                </a:cubicBezTo>
                <a:cubicBezTo>
                  <a:pt x="53" y="647"/>
                  <a:pt x="53" y="647"/>
                  <a:pt x="53" y="647"/>
                </a:cubicBezTo>
                <a:close/>
                <a:moveTo>
                  <a:pt x="119" y="514"/>
                </a:moveTo>
                <a:cubicBezTo>
                  <a:pt x="119" y="514"/>
                  <a:pt x="119" y="514"/>
                  <a:pt x="119" y="514"/>
                </a:cubicBezTo>
                <a:cubicBezTo>
                  <a:pt x="511" y="122"/>
                  <a:pt x="511" y="122"/>
                  <a:pt x="511" y="122"/>
                </a:cubicBezTo>
                <a:cubicBezTo>
                  <a:pt x="578" y="190"/>
                  <a:pt x="578" y="190"/>
                  <a:pt x="578" y="190"/>
                </a:cubicBezTo>
                <a:cubicBezTo>
                  <a:pt x="186" y="581"/>
                  <a:pt x="186" y="581"/>
                  <a:pt x="186" y="581"/>
                </a:cubicBezTo>
                <a:cubicBezTo>
                  <a:pt x="119" y="514"/>
                  <a:pt x="119" y="514"/>
                  <a:pt x="119" y="514"/>
                </a:cubicBezTo>
                <a:close/>
                <a:moveTo>
                  <a:pt x="241" y="636"/>
                </a:moveTo>
                <a:cubicBezTo>
                  <a:pt x="241" y="636"/>
                  <a:pt x="241" y="636"/>
                  <a:pt x="241" y="636"/>
                </a:cubicBezTo>
                <a:cubicBezTo>
                  <a:pt x="209" y="604"/>
                  <a:pt x="209" y="604"/>
                  <a:pt x="209" y="604"/>
                </a:cubicBezTo>
                <a:cubicBezTo>
                  <a:pt x="601" y="212"/>
                  <a:pt x="601" y="212"/>
                  <a:pt x="601" y="212"/>
                </a:cubicBezTo>
                <a:cubicBezTo>
                  <a:pt x="633" y="245"/>
                  <a:pt x="633" y="245"/>
                  <a:pt x="633" y="245"/>
                </a:cubicBezTo>
                <a:cubicBezTo>
                  <a:pt x="241" y="636"/>
                  <a:pt x="241" y="636"/>
                  <a:pt x="241" y="63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8" name="原创设计师QQ598969553             _27"/>
          <p:cNvSpPr/>
          <p:nvPr/>
        </p:nvSpPr>
        <p:spPr bwMode="auto">
          <a:xfrm>
            <a:off x="13253701" y="6738191"/>
            <a:ext cx="564073" cy="515986"/>
          </a:xfrm>
          <a:custGeom>
            <a:avLst/>
            <a:gdLst>
              <a:gd name="T0" fmla="*/ 214 w 698"/>
              <a:gd name="T1" fmla="*/ 301 h 638"/>
              <a:gd name="T2" fmla="*/ 214 w 698"/>
              <a:gd name="T3" fmla="*/ 302 h 638"/>
              <a:gd name="T4" fmla="*/ 79 w 698"/>
              <a:gd name="T5" fmla="*/ 437 h 638"/>
              <a:gd name="T6" fmla="*/ 54 w 698"/>
              <a:gd name="T7" fmla="*/ 498 h 638"/>
              <a:gd name="T8" fmla="*/ 79 w 698"/>
              <a:gd name="T9" fmla="*/ 559 h 638"/>
              <a:gd name="T10" fmla="*/ 79 w 698"/>
              <a:gd name="T11" fmla="*/ 559 h 638"/>
              <a:gd name="T12" fmla="*/ 79 w 698"/>
              <a:gd name="T13" fmla="*/ 560 h 638"/>
              <a:gd name="T14" fmla="*/ 140 w 698"/>
              <a:gd name="T15" fmla="*/ 584 h 638"/>
              <a:gd name="T16" fmla="*/ 201 w 698"/>
              <a:gd name="T17" fmla="*/ 559 h 638"/>
              <a:gd name="T18" fmla="*/ 353 w 698"/>
              <a:gd name="T19" fmla="*/ 406 h 638"/>
              <a:gd name="T20" fmla="*/ 354 w 698"/>
              <a:gd name="T21" fmla="*/ 406 h 638"/>
              <a:gd name="T22" fmla="*/ 518 w 698"/>
              <a:gd name="T23" fmla="*/ 242 h 638"/>
              <a:gd name="T24" fmla="*/ 530 w 698"/>
              <a:gd name="T25" fmla="*/ 215 h 638"/>
              <a:gd name="T26" fmla="*/ 518 w 698"/>
              <a:gd name="T27" fmla="*/ 188 h 638"/>
              <a:gd name="T28" fmla="*/ 491 w 698"/>
              <a:gd name="T29" fmla="*/ 177 h 638"/>
              <a:gd name="T30" fmla="*/ 464 w 698"/>
              <a:gd name="T31" fmla="*/ 188 h 638"/>
              <a:gd name="T32" fmla="*/ 228 w 698"/>
              <a:gd name="T33" fmla="*/ 424 h 638"/>
              <a:gd name="T34" fmla="*/ 190 w 698"/>
              <a:gd name="T35" fmla="*/ 424 h 638"/>
              <a:gd name="T36" fmla="*/ 190 w 698"/>
              <a:gd name="T37" fmla="*/ 386 h 638"/>
              <a:gd name="T38" fmla="*/ 426 w 698"/>
              <a:gd name="T39" fmla="*/ 150 h 638"/>
              <a:gd name="T40" fmla="*/ 491 w 698"/>
              <a:gd name="T41" fmla="*/ 123 h 638"/>
              <a:gd name="T42" fmla="*/ 556 w 698"/>
              <a:gd name="T43" fmla="*/ 150 h 638"/>
              <a:gd name="T44" fmla="*/ 583 w 698"/>
              <a:gd name="T45" fmla="*/ 215 h 638"/>
              <a:gd name="T46" fmla="*/ 556 w 698"/>
              <a:gd name="T47" fmla="*/ 280 h 638"/>
              <a:gd name="T48" fmla="*/ 392 w 698"/>
              <a:gd name="T49" fmla="*/ 444 h 638"/>
              <a:gd name="T50" fmla="*/ 392 w 698"/>
              <a:gd name="T51" fmla="*/ 444 h 638"/>
              <a:gd name="T52" fmla="*/ 391 w 698"/>
              <a:gd name="T53" fmla="*/ 445 h 638"/>
              <a:gd name="T54" fmla="*/ 239 w 698"/>
              <a:gd name="T55" fmla="*/ 597 h 638"/>
              <a:gd name="T56" fmla="*/ 140 w 698"/>
              <a:gd name="T57" fmla="*/ 638 h 638"/>
              <a:gd name="T58" fmla="*/ 42 w 698"/>
              <a:gd name="T59" fmla="*/ 598 h 638"/>
              <a:gd name="T60" fmla="*/ 41 w 698"/>
              <a:gd name="T61" fmla="*/ 597 h 638"/>
              <a:gd name="T62" fmla="*/ 0 w 698"/>
              <a:gd name="T63" fmla="*/ 498 h 638"/>
              <a:gd name="T64" fmla="*/ 41 w 698"/>
              <a:gd name="T65" fmla="*/ 399 h 638"/>
              <a:gd name="T66" fmla="*/ 193 w 698"/>
              <a:gd name="T67" fmla="*/ 246 h 638"/>
              <a:gd name="T68" fmla="*/ 194 w 698"/>
              <a:gd name="T69" fmla="*/ 246 h 638"/>
              <a:gd name="T70" fmla="*/ 386 w 698"/>
              <a:gd name="T71" fmla="*/ 54 h 638"/>
              <a:gd name="T72" fmla="*/ 515 w 698"/>
              <a:gd name="T73" fmla="*/ 0 h 638"/>
              <a:gd name="T74" fmla="*/ 644 w 698"/>
              <a:gd name="T75" fmla="*/ 54 h 638"/>
              <a:gd name="T76" fmla="*/ 698 w 698"/>
              <a:gd name="T77" fmla="*/ 182 h 638"/>
              <a:gd name="T78" fmla="*/ 644 w 698"/>
              <a:gd name="T79" fmla="*/ 311 h 638"/>
              <a:gd name="T80" fmla="*/ 380 w 698"/>
              <a:gd name="T81" fmla="*/ 576 h 638"/>
              <a:gd name="T82" fmla="*/ 342 w 698"/>
              <a:gd name="T83" fmla="*/ 576 h 638"/>
              <a:gd name="T84" fmla="*/ 342 w 698"/>
              <a:gd name="T85" fmla="*/ 538 h 638"/>
              <a:gd name="T86" fmla="*/ 606 w 698"/>
              <a:gd name="T87" fmla="*/ 273 h 638"/>
              <a:gd name="T88" fmla="*/ 644 w 698"/>
              <a:gd name="T89" fmla="*/ 182 h 638"/>
              <a:gd name="T90" fmla="*/ 606 w 698"/>
              <a:gd name="T91" fmla="*/ 91 h 638"/>
              <a:gd name="T92" fmla="*/ 515 w 698"/>
              <a:gd name="T93" fmla="*/ 54 h 638"/>
              <a:gd name="T94" fmla="*/ 424 w 698"/>
              <a:gd name="T95" fmla="*/ 91 h 638"/>
              <a:gd name="T96" fmla="*/ 214 w 698"/>
              <a:gd name="T97" fmla="*/ 30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638">
                <a:moveTo>
                  <a:pt x="214" y="301"/>
                </a:moveTo>
                <a:cubicBezTo>
                  <a:pt x="214" y="302"/>
                  <a:pt x="214" y="302"/>
                  <a:pt x="214" y="302"/>
                </a:cubicBezTo>
                <a:cubicBezTo>
                  <a:pt x="79" y="437"/>
                  <a:pt x="79" y="437"/>
                  <a:pt x="79" y="437"/>
                </a:cubicBezTo>
                <a:cubicBezTo>
                  <a:pt x="62" y="453"/>
                  <a:pt x="54" y="476"/>
                  <a:pt x="54" y="498"/>
                </a:cubicBezTo>
                <a:cubicBezTo>
                  <a:pt x="54" y="520"/>
                  <a:pt x="62" y="542"/>
                  <a:pt x="79" y="559"/>
                </a:cubicBezTo>
                <a:cubicBezTo>
                  <a:pt x="79" y="559"/>
                  <a:pt x="79" y="559"/>
                  <a:pt x="79" y="559"/>
                </a:cubicBezTo>
                <a:cubicBezTo>
                  <a:pt x="79" y="560"/>
                  <a:pt x="79" y="560"/>
                  <a:pt x="79" y="560"/>
                </a:cubicBezTo>
                <a:cubicBezTo>
                  <a:pt x="96" y="576"/>
                  <a:pt x="118" y="584"/>
                  <a:pt x="140" y="584"/>
                </a:cubicBezTo>
                <a:cubicBezTo>
                  <a:pt x="162" y="584"/>
                  <a:pt x="184" y="576"/>
                  <a:pt x="201" y="559"/>
                </a:cubicBezTo>
                <a:cubicBezTo>
                  <a:pt x="353" y="406"/>
                  <a:pt x="353" y="406"/>
                  <a:pt x="353" y="406"/>
                </a:cubicBezTo>
                <a:cubicBezTo>
                  <a:pt x="354" y="406"/>
                  <a:pt x="354" y="406"/>
                  <a:pt x="354" y="406"/>
                </a:cubicBezTo>
                <a:cubicBezTo>
                  <a:pt x="518" y="242"/>
                  <a:pt x="518" y="242"/>
                  <a:pt x="518" y="242"/>
                </a:cubicBezTo>
                <a:cubicBezTo>
                  <a:pt x="526" y="234"/>
                  <a:pt x="530" y="224"/>
                  <a:pt x="530" y="215"/>
                </a:cubicBezTo>
                <a:cubicBezTo>
                  <a:pt x="530" y="205"/>
                  <a:pt x="526" y="195"/>
                  <a:pt x="518" y="188"/>
                </a:cubicBezTo>
                <a:cubicBezTo>
                  <a:pt x="511" y="180"/>
                  <a:pt x="501" y="177"/>
                  <a:pt x="491" y="177"/>
                </a:cubicBezTo>
                <a:cubicBezTo>
                  <a:pt x="481" y="177"/>
                  <a:pt x="472" y="180"/>
                  <a:pt x="464" y="188"/>
                </a:cubicBezTo>
                <a:cubicBezTo>
                  <a:pt x="228" y="424"/>
                  <a:pt x="228" y="424"/>
                  <a:pt x="228" y="424"/>
                </a:cubicBezTo>
                <a:cubicBezTo>
                  <a:pt x="218" y="434"/>
                  <a:pt x="201" y="434"/>
                  <a:pt x="190" y="424"/>
                </a:cubicBezTo>
                <a:cubicBezTo>
                  <a:pt x="180" y="414"/>
                  <a:pt x="180" y="397"/>
                  <a:pt x="190" y="386"/>
                </a:cubicBezTo>
                <a:cubicBezTo>
                  <a:pt x="426" y="150"/>
                  <a:pt x="426" y="150"/>
                  <a:pt x="426" y="150"/>
                </a:cubicBezTo>
                <a:cubicBezTo>
                  <a:pt x="444" y="132"/>
                  <a:pt x="468" y="123"/>
                  <a:pt x="491" y="123"/>
                </a:cubicBezTo>
                <a:cubicBezTo>
                  <a:pt x="515" y="123"/>
                  <a:pt x="538" y="132"/>
                  <a:pt x="556" y="150"/>
                </a:cubicBezTo>
                <a:cubicBezTo>
                  <a:pt x="574" y="168"/>
                  <a:pt x="583" y="191"/>
                  <a:pt x="583" y="215"/>
                </a:cubicBezTo>
                <a:cubicBezTo>
                  <a:pt x="583" y="238"/>
                  <a:pt x="574" y="262"/>
                  <a:pt x="556" y="280"/>
                </a:cubicBezTo>
                <a:cubicBezTo>
                  <a:pt x="392" y="444"/>
                  <a:pt x="392" y="444"/>
                  <a:pt x="392" y="444"/>
                </a:cubicBezTo>
                <a:cubicBezTo>
                  <a:pt x="392" y="444"/>
                  <a:pt x="392" y="444"/>
                  <a:pt x="392" y="444"/>
                </a:cubicBezTo>
                <a:cubicBezTo>
                  <a:pt x="391" y="445"/>
                  <a:pt x="391" y="445"/>
                  <a:pt x="391" y="445"/>
                </a:cubicBezTo>
                <a:cubicBezTo>
                  <a:pt x="239" y="597"/>
                  <a:pt x="239" y="597"/>
                  <a:pt x="239" y="597"/>
                </a:cubicBezTo>
                <a:cubicBezTo>
                  <a:pt x="211" y="624"/>
                  <a:pt x="176" y="638"/>
                  <a:pt x="140" y="638"/>
                </a:cubicBezTo>
                <a:cubicBezTo>
                  <a:pt x="104" y="638"/>
                  <a:pt x="69" y="625"/>
                  <a:pt x="42" y="598"/>
                </a:cubicBezTo>
                <a:cubicBezTo>
                  <a:pt x="41" y="597"/>
                  <a:pt x="41" y="597"/>
                  <a:pt x="41" y="597"/>
                </a:cubicBezTo>
                <a:cubicBezTo>
                  <a:pt x="13" y="570"/>
                  <a:pt x="0" y="534"/>
                  <a:pt x="0" y="498"/>
                </a:cubicBezTo>
                <a:cubicBezTo>
                  <a:pt x="0" y="462"/>
                  <a:pt x="13" y="426"/>
                  <a:pt x="41" y="399"/>
                </a:cubicBezTo>
                <a:cubicBezTo>
                  <a:pt x="193" y="246"/>
                  <a:pt x="193" y="246"/>
                  <a:pt x="193" y="246"/>
                </a:cubicBezTo>
                <a:cubicBezTo>
                  <a:pt x="194" y="246"/>
                  <a:pt x="194" y="246"/>
                  <a:pt x="194" y="246"/>
                </a:cubicBezTo>
                <a:cubicBezTo>
                  <a:pt x="386" y="54"/>
                  <a:pt x="386" y="54"/>
                  <a:pt x="386" y="54"/>
                </a:cubicBezTo>
                <a:cubicBezTo>
                  <a:pt x="422" y="18"/>
                  <a:pt x="469" y="0"/>
                  <a:pt x="515" y="0"/>
                </a:cubicBezTo>
                <a:cubicBezTo>
                  <a:pt x="562" y="0"/>
                  <a:pt x="609" y="18"/>
                  <a:pt x="644" y="54"/>
                </a:cubicBezTo>
                <a:cubicBezTo>
                  <a:pt x="680" y="89"/>
                  <a:pt x="698" y="136"/>
                  <a:pt x="698" y="182"/>
                </a:cubicBezTo>
                <a:cubicBezTo>
                  <a:pt x="698" y="229"/>
                  <a:pt x="680" y="276"/>
                  <a:pt x="644" y="311"/>
                </a:cubicBezTo>
                <a:cubicBezTo>
                  <a:pt x="380" y="576"/>
                  <a:pt x="380" y="576"/>
                  <a:pt x="380" y="576"/>
                </a:cubicBezTo>
                <a:cubicBezTo>
                  <a:pt x="369" y="586"/>
                  <a:pt x="352" y="586"/>
                  <a:pt x="342" y="576"/>
                </a:cubicBezTo>
                <a:cubicBezTo>
                  <a:pt x="331" y="565"/>
                  <a:pt x="331" y="548"/>
                  <a:pt x="342" y="538"/>
                </a:cubicBezTo>
                <a:cubicBezTo>
                  <a:pt x="606" y="273"/>
                  <a:pt x="606" y="273"/>
                  <a:pt x="606" y="273"/>
                </a:cubicBezTo>
                <a:cubicBezTo>
                  <a:pt x="631" y="248"/>
                  <a:pt x="644" y="215"/>
                  <a:pt x="644" y="182"/>
                </a:cubicBezTo>
                <a:cubicBezTo>
                  <a:pt x="644" y="149"/>
                  <a:pt x="631" y="116"/>
                  <a:pt x="606" y="91"/>
                </a:cubicBezTo>
                <a:cubicBezTo>
                  <a:pt x="581" y="66"/>
                  <a:pt x="548" y="54"/>
                  <a:pt x="515" y="54"/>
                </a:cubicBezTo>
                <a:cubicBezTo>
                  <a:pt x="482" y="54"/>
                  <a:pt x="449" y="66"/>
                  <a:pt x="424" y="91"/>
                </a:cubicBezTo>
                <a:cubicBezTo>
                  <a:pt x="214" y="301"/>
                  <a:pt x="214" y="301"/>
                  <a:pt x="214" y="30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9" name="原创设计师QQ598969553             _28"/>
          <p:cNvSpPr>
            <a:spLocks noEditPoints="1"/>
          </p:cNvSpPr>
          <p:nvPr/>
        </p:nvSpPr>
        <p:spPr bwMode="auto">
          <a:xfrm>
            <a:off x="2255523" y="6715564"/>
            <a:ext cx="471948" cy="558817"/>
          </a:xfrm>
          <a:custGeom>
            <a:avLst/>
            <a:gdLst>
              <a:gd name="T0" fmla="*/ 530 w 584"/>
              <a:gd name="T1" fmla="*/ 107 h 691"/>
              <a:gd name="T2" fmla="*/ 264 w 584"/>
              <a:gd name="T3" fmla="*/ 126 h 691"/>
              <a:gd name="T4" fmla="*/ 132 w 584"/>
              <a:gd name="T5" fmla="*/ 473 h 691"/>
              <a:gd name="T6" fmla="*/ 210 w 584"/>
              <a:gd name="T7" fmla="*/ 494 h 691"/>
              <a:gd name="T8" fmla="*/ 210 w 584"/>
              <a:gd name="T9" fmla="*/ 104 h 691"/>
              <a:gd name="T10" fmla="*/ 211 w 584"/>
              <a:gd name="T11" fmla="*/ 102 h 691"/>
              <a:gd name="T12" fmla="*/ 211 w 584"/>
              <a:gd name="T13" fmla="*/ 102 h 691"/>
              <a:gd name="T14" fmla="*/ 211 w 584"/>
              <a:gd name="T15" fmla="*/ 100 h 691"/>
              <a:gd name="T16" fmla="*/ 211 w 584"/>
              <a:gd name="T17" fmla="*/ 100 h 691"/>
              <a:gd name="T18" fmla="*/ 211 w 584"/>
              <a:gd name="T19" fmla="*/ 99 h 691"/>
              <a:gd name="T20" fmla="*/ 211 w 584"/>
              <a:gd name="T21" fmla="*/ 99 h 691"/>
              <a:gd name="T22" fmla="*/ 211 w 584"/>
              <a:gd name="T23" fmla="*/ 98 h 691"/>
              <a:gd name="T24" fmla="*/ 211 w 584"/>
              <a:gd name="T25" fmla="*/ 97 h 691"/>
              <a:gd name="T26" fmla="*/ 212 w 584"/>
              <a:gd name="T27" fmla="*/ 96 h 691"/>
              <a:gd name="T28" fmla="*/ 214 w 584"/>
              <a:gd name="T29" fmla="*/ 91 h 691"/>
              <a:gd name="T30" fmla="*/ 214 w 584"/>
              <a:gd name="T31" fmla="*/ 91 h 691"/>
              <a:gd name="T32" fmla="*/ 215 w 584"/>
              <a:gd name="T33" fmla="*/ 90 h 691"/>
              <a:gd name="T34" fmla="*/ 215 w 584"/>
              <a:gd name="T35" fmla="*/ 89 h 691"/>
              <a:gd name="T36" fmla="*/ 216 w 584"/>
              <a:gd name="T37" fmla="*/ 88 h 691"/>
              <a:gd name="T38" fmla="*/ 216 w 584"/>
              <a:gd name="T39" fmla="*/ 88 h 691"/>
              <a:gd name="T40" fmla="*/ 217 w 584"/>
              <a:gd name="T41" fmla="*/ 87 h 691"/>
              <a:gd name="T42" fmla="*/ 217 w 584"/>
              <a:gd name="T43" fmla="*/ 87 h 691"/>
              <a:gd name="T44" fmla="*/ 219 w 584"/>
              <a:gd name="T45" fmla="*/ 85 h 691"/>
              <a:gd name="T46" fmla="*/ 219 w 584"/>
              <a:gd name="T47" fmla="*/ 84 h 691"/>
              <a:gd name="T48" fmla="*/ 220 w 584"/>
              <a:gd name="T49" fmla="*/ 84 h 691"/>
              <a:gd name="T50" fmla="*/ 221 w 584"/>
              <a:gd name="T51" fmla="*/ 83 h 691"/>
              <a:gd name="T52" fmla="*/ 222 w 584"/>
              <a:gd name="T53" fmla="*/ 83 h 691"/>
              <a:gd name="T54" fmla="*/ 222 w 584"/>
              <a:gd name="T55" fmla="*/ 82 h 691"/>
              <a:gd name="T56" fmla="*/ 224 w 584"/>
              <a:gd name="T57" fmla="*/ 81 h 691"/>
              <a:gd name="T58" fmla="*/ 225 w 584"/>
              <a:gd name="T59" fmla="*/ 81 h 691"/>
              <a:gd name="T60" fmla="*/ 228 w 584"/>
              <a:gd name="T61" fmla="*/ 79 h 691"/>
              <a:gd name="T62" fmla="*/ 550 w 584"/>
              <a:gd name="T63" fmla="*/ 4 h 691"/>
              <a:gd name="T64" fmla="*/ 582 w 584"/>
              <a:gd name="T65" fmla="*/ 22 h 691"/>
              <a:gd name="T66" fmla="*/ 584 w 584"/>
              <a:gd name="T67" fmla="*/ 508 h 691"/>
              <a:gd name="T68" fmla="*/ 543 w 584"/>
              <a:gd name="T69" fmla="*/ 587 h 691"/>
              <a:gd name="T70" fmla="*/ 361 w 584"/>
              <a:gd name="T71" fmla="*/ 587 h 691"/>
              <a:gd name="T72" fmla="*/ 320 w 584"/>
              <a:gd name="T73" fmla="*/ 508 h 691"/>
              <a:gd name="T74" fmla="*/ 452 w 584"/>
              <a:gd name="T75" fmla="*/ 400 h 691"/>
              <a:gd name="T76" fmla="*/ 530 w 584"/>
              <a:gd name="T77" fmla="*/ 140 h 691"/>
              <a:gd name="T78" fmla="*/ 264 w 584"/>
              <a:gd name="T79" fmla="*/ 582 h 691"/>
              <a:gd name="T80" fmla="*/ 264 w 584"/>
              <a:gd name="T81" fmla="*/ 584 h 691"/>
              <a:gd name="T82" fmla="*/ 132 w 584"/>
              <a:gd name="T83" fmla="*/ 691 h 691"/>
              <a:gd name="T84" fmla="*/ 0 w 584"/>
              <a:gd name="T85" fmla="*/ 582 h 691"/>
              <a:gd name="T86" fmla="*/ 132 w 584"/>
              <a:gd name="T87" fmla="*/ 473 h 691"/>
              <a:gd name="T88" fmla="*/ 190 w 584"/>
              <a:gd name="T89" fmla="*/ 545 h 691"/>
              <a:gd name="T90" fmla="*/ 74 w 584"/>
              <a:gd name="T91" fmla="*/ 545 h 691"/>
              <a:gd name="T92" fmla="*/ 74 w 584"/>
              <a:gd name="T93" fmla="*/ 619 h 691"/>
              <a:gd name="T94" fmla="*/ 190 w 584"/>
              <a:gd name="T95" fmla="*/ 619 h 691"/>
              <a:gd name="T96" fmla="*/ 190 w 584"/>
              <a:gd name="T97" fmla="*/ 545 h 691"/>
              <a:gd name="T98" fmla="*/ 510 w 584"/>
              <a:gd name="T99" fmla="*/ 471 h 691"/>
              <a:gd name="T100" fmla="*/ 395 w 584"/>
              <a:gd name="T101" fmla="*/ 471 h 691"/>
              <a:gd name="T102" fmla="*/ 395 w 584"/>
              <a:gd name="T103" fmla="*/ 545 h 691"/>
              <a:gd name="T104" fmla="*/ 395 w 584"/>
              <a:gd name="T105" fmla="*/ 545 h 691"/>
              <a:gd name="T106" fmla="*/ 510 w 584"/>
              <a:gd name="T107" fmla="*/ 545 h 691"/>
              <a:gd name="T108" fmla="*/ 530 w 584"/>
              <a:gd name="T109" fmla="*/ 509 h 691"/>
              <a:gd name="T110" fmla="*/ 530 w 584"/>
              <a:gd name="T111" fmla="*/ 508 h 691"/>
              <a:gd name="T112" fmla="*/ 510 w 584"/>
              <a:gd name="T113" fmla="*/ 471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4" h="691">
                <a:moveTo>
                  <a:pt x="264" y="170"/>
                </a:moveTo>
                <a:cubicBezTo>
                  <a:pt x="530" y="107"/>
                  <a:pt x="530" y="107"/>
                  <a:pt x="530" y="107"/>
                </a:cubicBezTo>
                <a:cubicBezTo>
                  <a:pt x="530" y="63"/>
                  <a:pt x="530" y="63"/>
                  <a:pt x="530" y="63"/>
                </a:cubicBezTo>
                <a:cubicBezTo>
                  <a:pt x="264" y="126"/>
                  <a:pt x="264" y="126"/>
                  <a:pt x="264" y="126"/>
                </a:cubicBezTo>
                <a:cubicBezTo>
                  <a:pt x="264" y="170"/>
                  <a:pt x="264" y="170"/>
                  <a:pt x="264" y="170"/>
                </a:cubicBezTo>
                <a:close/>
                <a:moveTo>
                  <a:pt x="132" y="473"/>
                </a:moveTo>
                <a:cubicBezTo>
                  <a:pt x="132" y="473"/>
                  <a:pt x="132" y="473"/>
                  <a:pt x="132" y="473"/>
                </a:cubicBezTo>
                <a:cubicBezTo>
                  <a:pt x="161" y="473"/>
                  <a:pt x="188" y="481"/>
                  <a:pt x="210" y="494"/>
                </a:cubicBezTo>
                <a:cubicBezTo>
                  <a:pt x="210" y="105"/>
                  <a:pt x="210" y="105"/>
                  <a:pt x="210" y="105"/>
                </a:cubicBezTo>
                <a:cubicBezTo>
                  <a:pt x="210" y="104"/>
                  <a:pt x="210" y="104"/>
                  <a:pt x="210" y="104"/>
                </a:cubicBezTo>
                <a:cubicBezTo>
                  <a:pt x="210" y="103"/>
                  <a:pt x="210" y="103"/>
                  <a:pt x="210" y="103"/>
                </a:cubicBezTo>
                <a:cubicBezTo>
                  <a:pt x="211" y="102"/>
                  <a:pt x="211" y="102"/>
                  <a:pt x="211" y="102"/>
                </a:cubicBezTo>
                <a:cubicBezTo>
                  <a:pt x="211" y="102"/>
                  <a:pt x="211" y="102"/>
                  <a:pt x="211" y="102"/>
                </a:cubicBezTo>
                <a:cubicBezTo>
                  <a:pt x="211" y="102"/>
                  <a:pt x="211" y="102"/>
                  <a:pt x="211" y="102"/>
                </a:cubicBezTo>
                <a:cubicBezTo>
                  <a:pt x="211" y="102"/>
                  <a:pt x="211" y="102"/>
                  <a:pt x="211" y="102"/>
                </a:cubicBezTo>
                <a:cubicBezTo>
                  <a:pt x="211" y="100"/>
                  <a:pt x="211" y="100"/>
                  <a:pt x="211" y="100"/>
                </a:cubicBezTo>
                <a:cubicBezTo>
                  <a:pt x="211" y="100"/>
                  <a:pt x="211" y="100"/>
                  <a:pt x="211" y="100"/>
                </a:cubicBezTo>
                <a:cubicBezTo>
                  <a:pt x="211" y="100"/>
                  <a:pt x="211" y="100"/>
                  <a:pt x="211" y="100"/>
                </a:cubicBezTo>
                <a:cubicBezTo>
                  <a:pt x="211" y="99"/>
                  <a:pt x="211" y="99"/>
                  <a:pt x="211" y="99"/>
                </a:cubicBezTo>
                <a:cubicBezTo>
                  <a:pt x="211" y="99"/>
                  <a:pt x="211" y="99"/>
                  <a:pt x="211" y="99"/>
                </a:cubicBezTo>
                <a:cubicBezTo>
                  <a:pt x="211" y="99"/>
                  <a:pt x="211" y="99"/>
                  <a:pt x="211" y="99"/>
                </a:cubicBezTo>
                <a:cubicBezTo>
                  <a:pt x="211" y="99"/>
                  <a:pt x="211" y="99"/>
                  <a:pt x="211" y="99"/>
                </a:cubicBezTo>
                <a:cubicBezTo>
                  <a:pt x="211" y="98"/>
                  <a:pt x="211" y="98"/>
                  <a:pt x="211" y="98"/>
                </a:cubicBezTo>
                <a:cubicBezTo>
                  <a:pt x="211" y="98"/>
                  <a:pt x="211" y="98"/>
                  <a:pt x="211" y="98"/>
                </a:cubicBezTo>
                <a:cubicBezTo>
                  <a:pt x="211" y="97"/>
                  <a:pt x="211" y="97"/>
                  <a:pt x="211" y="97"/>
                </a:cubicBezTo>
                <a:cubicBezTo>
                  <a:pt x="211" y="97"/>
                  <a:pt x="211" y="97"/>
                  <a:pt x="211" y="97"/>
                </a:cubicBezTo>
                <a:cubicBezTo>
                  <a:pt x="212" y="96"/>
                  <a:pt x="212" y="96"/>
                  <a:pt x="212" y="96"/>
                </a:cubicBezTo>
                <a:cubicBezTo>
                  <a:pt x="212" y="96"/>
                  <a:pt x="212" y="96"/>
                  <a:pt x="212" y="96"/>
                </a:cubicBezTo>
                <a:cubicBezTo>
                  <a:pt x="212" y="94"/>
                  <a:pt x="213" y="93"/>
                  <a:pt x="214" y="92"/>
                </a:cubicBezTo>
                <a:cubicBezTo>
                  <a:pt x="214" y="91"/>
                  <a:pt x="214" y="91"/>
                  <a:pt x="214" y="91"/>
                </a:cubicBezTo>
                <a:cubicBezTo>
                  <a:pt x="214" y="91"/>
                  <a:pt x="214" y="91"/>
                  <a:pt x="214" y="91"/>
                </a:cubicBezTo>
                <a:cubicBezTo>
                  <a:pt x="214" y="91"/>
                  <a:pt x="214" y="91"/>
                  <a:pt x="214" y="91"/>
                </a:cubicBezTo>
                <a:cubicBezTo>
                  <a:pt x="214" y="91"/>
                  <a:pt x="214" y="91"/>
                  <a:pt x="214" y="91"/>
                </a:cubicBezTo>
                <a:cubicBezTo>
                  <a:pt x="215" y="90"/>
                  <a:pt x="215" y="90"/>
                  <a:pt x="215" y="90"/>
                </a:cubicBezTo>
                <a:cubicBezTo>
                  <a:pt x="215" y="90"/>
                  <a:pt x="215" y="90"/>
                  <a:pt x="215" y="90"/>
                </a:cubicBezTo>
                <a:cubicBezTo>
                  <a:pt x="215" y="89"/>
                  <a:pt x="215" y="89"/>
                  <a:pt x="215" y="89"/>
                </a:cubicBezTo>
                <a:cubicBezTo>
                  <a:pt x="216" y="88"/>
                  <a:pt x="216" y="88"/>
                  <a:pt x="216" y="88"/>
                </a:cubicBezTo>
                <a:cubicBezTo>
                  <a:pt x="216" y="88"/>
                  <a:pt x="216" y="88"/>
                  <a:pt x="216" y="88"/>
                </a:cubicBezTo>
                <a:cubicBezTo>
                  <a:pt x="216" y="88"/>
                  <a:pt x="216" y="88"/>
                  <a:pt x="216" y="88"/>
                </a:cubicBezTo>
                <a:cubicBezTo>
                  <a:pt x="216" y="88"/>
                  <a:pt x="216" y="88"/>
                  <a:pt x="216" y="88"/>
                </a:cubicBezTo>
                <a:cubicBezTo>
                  <a:pt x="217" y="88"/>
                  <a:pt x="217" y="88"/>
                  <a:pt x="217" y="88"/>
                </a:cubicBezTo>
                <a:cubicBezTo>
                  <a:pt x="217" y="87"/>
                  <a:pt x="217" y="87"/>
                  <a:pt x="217" y="87"/>
                </a:cubicBezTo>
                <a:cubicBezTo>
                  <a:pt x="217" y="87"/>
                  <a:pt x="217" y="87"/>
                  <a:pt x="217" y="87"/>
                </a:cubicBezTo>
                <a:cubicBezTo>
                  <a:pt x="217" y="87"/>
                  <a:pt x="217" y="87"/>
                  <a:pt x="217" y="87"/>
                </a:cubicBezTo>
                <a:cubicBezTo>
                  <a:pt x="217" y="86"/>
                  <a:pt x="217" y="86"/>
                  <a:pt x="217" y="86"/>
                </a:cubicBezTo>
                <a:cubicBezTo>
                  <a:pt x="219" y="85"/>
                  <a:pt x="219" y="85"/>
                  <a:pt x="219" y="85"/>
                </a:cubicBezTo>
                <a:cubicBezTo>
                  <a:pt x="219" y="85"/>
                  <a:pt x="219" y="85"/>
                  <a:pt x="219" y="85"/>
                </a:cubicBezTo>
                <a:cubicBezTo>
                  <a:pt x="219" y="84"/>
                  <a:pt x="219" y="84"/>
                  <a:pt x="219" y="84"/>
                </a:cubicBezTo>
                <a:cubicBezTo>
                  <a:pt x="220" y="84"/>
                  <a:pt x="220" y="84"/>
                  <a:pt x="220" y="84"/>
                </a:cubicBezTo>
                <a:cubicBezTo>
                  <a:pt x="220" y="84"/>
                  <a:pt x="220" y="84"/>
                  <a:pt x="220" y="84"/>
                </a:cubicBezTo>
                <a:cubicBezTo>
                  <a:pt x="220" y="84"/>
                  <a:pt x="220" y="84"/>
                  <a:pt x="220" y="84"/>
                </a:cubicBezTo>
                <a:cubicBezTo>
                  <a:pt x="221" y="83"/>
                  <a:pt x="221" y="83"/>
                  <a:pt x="221" y="83"/>
                </a:cubicBezTo>
                <a:cubicBezTo>
                  <a:pt x="222" y="83"/>
                  <a:pt x="222" y="83"/>
                  <a:pt x="222" y="83"/>
                </a:cubicBezTo>
                <a:cubicBezTo>
                  <a:pt x="222" y="83"/>
                  <a:pt x="222" y="83"/>
                  <a:pt x="222" y="83"/>
                </a:cubicBezTo>
                <a:cubicBezTo>
                  <a:pt x="222" y="83"/>
                  <a:pt x="222" y="83"/>
                  <a:pt x="222" y="83"/>
                </a:cubicBezTo>
                <a:cubicBezTo>
                  <a:pt x="222" y="82"/>
                  <a:pt x="222" y="82"/>
                  <a:pt x="222" y="82"/>
                </a:cubicBezTo>
                <a:cubicBezTo>
                  <a:pt x="223" y="82"/>
                  <a:pt x="223" y="82"/>
                  <a:pt x="223" y="82"/>
                </a:cubicBezTo>
                <a:cubicBezTo>
                  <a:pt x="224" y="81"/>
                  <a:pt x="224" y="81"/>
                  <a:pt x="224" y="81"/>
                </a:cubicBezTo>
                <a:cubicBezTo>
                  <a:pt x="225" y="81"/>
                  <a:pt x="225" y="81"/>
                  <a:pt x="225" y="81"/>
                </a:cubicBezTo>
                <a:cubicBezTo>
                  <a:pt x="225" y="81"/>
                  <a:pt x="225" y="81"/>
                  <a:pt x="225" y="81"/>
                </a:cubicBezTo>
                <a:cubicBezTo>
                  <a:pt x="226" y="80"/>
                  <a:pt x="227" y="80"/>
                  <a:pt x="228" y="79"/>
                </a:cubicBezTo>
                <a:cubicBezTo>
                  <a:pt x="228" y="79"/>
                  <a:pt x="228" y="79"/>
                  <a:pt x="228" y="79"/>
                </a:cubicBezTo>
                <a:cubicBezTo>
                  <a:pt x="230" y="79"/>
                  <a:pt x="231" y="79"/>
                  <a:pt x="232" y="79"/>
                </a:cubicBezTo>
                <a:cubicBezTo>
                  <a:pt x="550" y="4"/>
                  <a:pt x="550" y="4"/>
                  <a:pt x="550" y="4"/>
                </a:cubicBezTo>
                <a:cubicBezTo>
                  <a:pt x="565" y="0"/>
                  <a:pt x="578" y="8"/>
                  <a:pt x="582" y="22"/>
                </a:cubicBezTo>
                <a:cubicBezTo>
                  <a:pt x="582" y="22"/>
                  <a:pt x="582" y="22"/>
                  <a:pt x="582" y="22"/>
                </a:cubicBezTo>
                <a:cubicBezTo>
                  <a:pt x="583" y="25"/>
                  <a:pt x="584" y="28"/>
                  <a:pt x="584" y="31"/>
                </a:cubicBezTo>
                <a:cubicBezTo>
                  <a:pt x="584" y="508"/>
                  <a:pt x="584" y="508"/>
                  <a:pt x="584" y="508"/>
                </a:cubicBezTo>
                <a:cubicBezTo>
                  <a:pt x="584" y="509"/>
                  <a:pt x="584" y="509"/>
                  <a:pt x="584" y="509"/>
                </a:cubicBezTo>
                <a:cubicBezTo>
                  <a:pt x="584" y="540"/>
                  <a:pt x="568" y="568"/>
                  <a:pt x="543" y="587"/>
                </a:cubicBezTo>
                <a:cubicBezTo>
                  <a:pt x="519" y="606"/>
                  <a:pt x="487" y="617"/>
                  <a:pt x="452" y="617"/>
                </a:cubicBezTo>
                <a:cubicBezTo>
                  <a:pt x="417" y="617"/>
                  <a:pt x="385" y="606"/>
                  <a:pt x="361" y="587"/>
                </a:cubicBezTo>
                <a:cubicBezTo>
                  <a:pt x="361" y="587"/>
                  <a:pt x="361" y="587"/>
                  <a:pt x="361" y="587"/>
                </a:cubicBezTo>
                <a:cubicBezTo>
                  <a:pt x="336" y="567"/>
                  <a:pt x="320" y="540"/>
                  <a:pt x="320" y="508"/>
                </a:cubicBezTo>
                <a:cubicBezTo>
                  <a:pt x="320" y="477"/>
                  <a:pt x="336" y="449"/>
                  <a:pt x="361" y="429"/>
                </a:cubicBezTo>
                <a:cubicBezTo>
                  <a:pt x="385" y="411"/>
                  <a:pt x="417" y="400"/>
                  <a:pt x="452" y="400"/>
                </a:cubicBezTo>
                <a:cubicBezTo>
                  <a:pt x="481" y="400"/>
                  <a:pt x="509" y="408"/>
                  <a:pt x="530" y="421"/>
                </a:cubicBezTo>
                <a:cubicBezTo>
                  <a:pt x="530" y="140"/>
                  <a:pt x="530" y="140"/>
                  <a:pt x="530" y="140"/>
                </a:cubicBezTo>
                <a:cubicBezTo>
                  <a:pt x="264" y="203"/>
                  <a:pt x="264" y="203"/>
                  <a:pt x="264" y="203"/>
                </a:cubicBezTo>
                <a:cubicBezTo>
                  <a:pt x="264" y="582"/>
                  <a:pt x="264" y="582"/>
                  <a:pt x="264" y="582"/>
                </a:cubicBezTo>
                <a:cubicBezTo>
                  <a:pt x="264" y="583"/>
                  <a:pt x="264" y="583"/>
                  <a:pt x="264" y="583"/>
                </a:cubicBezTo>
                <a:cubicBezTo>
                  <a:pt x="264" y="584"/>
                  <a:pt x="264" y="584"/>
                  <a:pt x="264" y="584"/>
                </a:cubicBezTo>
                <a:cubicBezTo>
                  <a:pt x="263" y="614"/>
                  <a:pt x="248" y="641"/>
                  <a:pt x="223" y="661"/>
                </a:cubicBezTo>
                <a:cubicBezTo>
                  <a:pt x="199" y="679"/>
                  <a:pt x="167" y="691"/>
                  <a:pt x="132" y="691"/>
                </a:cubicBezTo>
                <a:cubicBezTo>
                  <a:pt x="97" y="691"/>
                  <a:pt x="65" y="679"/>
                  <a:pt x="41" y="661"/>
                </a:cubicBezTo>
                <a:cubicBezTo>
                  <a:pt x="16" y="641"/>
                  <a:pt x="0" y="613"/>
                  <a:pt x="0" y="582"/>
                </a:cubicBezTo>
                <a:cubicBezTo>
                  <a:pt x="0" y="551"/>
                  <a:pt x="16" y="523"/>
                  <a:pt x="41" y="503"/>
                </a:cubicBezTo>
                <a:cubicBezTo>
                  <a:pt x="65" y="485"/>
                  <a:pt x="97" y="473"/>
                  <a:pt x="132" y="473"/>
                </a:cubicBezTo>
                <a:close/>
                <a:moveTo>
                  <a:pt x="190" y="545"/>
                </a:moveTo>
                <a:cubicBezTo>
                  <a:pt x="190" y="545"/>
                  <a:pt x="190" y="545"/>
                  <a:pt x="190" y="545"/>
                </a:cubicBezTo>
                <a:cubicBezTo>
                  <a:pt x="176" y="534"/>
                  <a:pt x="155" y="527"/>
                  <a:pt x="132" y="527"/>
                </a:cubicBezTo>
                <a:cubicBezTo>
                  <a:pt x="109" y="527"/>
                  <a:pt x="89" y="534"/>
                  <a:pt x="74" y="545"/>
                </a:cubicBezTo>
                <a:cubicBezTo>
                  <a:pt x="62" y="555"/>
                  <a:pt x="54" y="568"/>
                  <a:pt x="54" y="582"/>
                </a:cubicBezTo>
                <a:cubicBezTo>
                  <a:pt x="54" y="596"/>
                  <a:pt x="62" y="609"/>
                  <a:pt x="74" y="619"/>
                </a:cubicBezTo>
                <a:cubicBezTo>
                  <a:pt x="89" y="630"/>
                  <a:pt x="109" y="637"/>
                  <a:pt x="132" y="637"/>
                </a:cubicBezTo>
                <a:cubicBezTo>
                  <a:pt x="155" y="637"/>
                  <a:pt x="176" y="630"/>
                  <a:pt x="190" y="619"/>
                </a:cubicBezTo>
                <a:cubicBezTo>
                  <a:pt x="202" y="609"/>
                  <a:pt x="210" y="596"/>
                  <a:pt x="210" y="582"/>
                </a:cubicBezTo>
                <a:cubicBezTo>
                  <a:pt x="210" y="568"/>
                  <a:pt x="202" y="555"/>
                  <a:pt x="190" y="545"/>
                </a:cubicBezTo>
                <a:close/>
                <a:moveTo>
                  <a:pt x="510" y="471"/>
                </a:moveTo>
                <a:cubicBezTo>
                  <a:pt x="510" y="471"/>
                  <a:pt x="510" y="471"/>
                  <a:pt x="510" y="471"/>
                </a:cubicBezTo>
                <a:cubicBezTo>
                  <a:pt x="496" y="461"/>
                  <a:pt x="475" y="453"/>
                  <a:pt x="452" y="453"/>
                </a:cubicBezTo>
                <a:cubicBezTo>
                  <a:pt x="429" y="453"/>
                  <a:pt x="409" y="461"/>
                  <a:pt x="395" y="471"/>
                </a:cubicBezTo>
                <a:cubicBezTo>
                  <a:pt x="382" y="481"/>
                  <a:pt x="374" y="494"/>
                  <a:pt x="374" y="508"/>
                </a:cubicBezTo>
                <a:cubicBezTo>
                  <a:pt x="374" y="522"/>
                  <a:pt x="382" y="535"/>
                  <a:pt x="395" y="545"/>
                </a:cubicBezTo>
                <a:cubicBezTo>
                  <a:pt x="394" y="545"/>
                  <a:pt x="394" y="545"/>
                  <a:pt x="394" y="545"/>
                </a:cubicBezTo>
                <a:cubicBezTo>
                  <a:pt x="395" y="545"/>
                  <a:pt x="395" y="545"/>
                  <a:pt x="395" y="545"/>
                </a:cubicBezTo>
                <a:cubicBezTo>
                  <a:pt x="409" y="556"/>
                  <a:pt x="429" y="563"/>
                  <a:pt x="452" y="563"/>
                </a:cubicBezTo>
                <a:cubicBezTo>
                  <a:pt x="475" y="563"/>
                  <a:pt x="496" y="556"/>
                  <a:pt x="510" y="545"/>
                </a:cubicBezTo>
                <a:cubicBezTo>
                  <a:pt x="522" y="535"/>
                  <a:pt x="530" y="523"/>
                  <a:pt x="530" y="509"/>
                </a:cubicBezTo>
                <a:cubicBezTo>
                  <a:pt x="530" y="509"/>
                  <a:pt x="530" y="509"/>
                  <a:pt x="530" y="509"/>
                </a:cubicBezTo>
                <a:cubicBezTo>
                  <a:pt x="530" y="508"/>
                  <a:pt x="530" y="508"/>
                  <a:pt x="530" y="508"/>
                </a:cubicBezTo>
                <a:cubicBezTo>
                  <a:pt x="530" y="508"/>
                  <a:pt x="530" y="508"/>
                  <a:pt x="530" y="508"/>
                </a:cubicBezTo>
                <a:cubicBezTo>
                  <a:pt x="530" y="494"/>
                  <a:pt x="522" y="481"/>
                  <a:pt x="510" y="472"/>
                </a:cubicBezTo>
                <a:cubicBezTo>
                  <a:pt x="510" y="471"/>
                  <a:pt x="510" y="471"/>
                  <a:pt x="510" y="47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0" name="原创设计师QQ598969553             _29"/>
          <p:cNvSpPr>
            <a:spLocks noEditPoints="1"/>
          </p:cNvSpPr>
          <p:nvPr/>
        </p:nvSpPr>
        <p:spPr bwMode="auto">
          <a:xfrm>
            <a:off x="21745885" y="6771323"/>
            <a:ext cx="689334" cy="449721"/>
          </a:xfrm>
          <a:custGeom>
            <a:avLst/>
            <a:gdLst>
              <a:gd name="T0" fmla="*/ 104 w 853"/>
              <a:gd name="T1" fmla="*/ 0 h 556"/>
              <a:gd name="T2" fmla="*/ 105 w 853"/>
              <a:gd name="T3" fmla="*/ 0 h 556"/>
              <a:gd name="T4" fmla="*/ 749 w 853"/>
              <a:gd name="T5" fmla="*/ 0 h 556"/>
              <a:gd name="T6" fmla="*/ 775 w 853"/>
              <a:gd name="T7" fmla="*/ 26 h 556"/>
              <a:gd name="T8" fmla="*/ 775 w 853"/>
              <a:gd name="T9" fmla="*/ 27 h 556"/>
              <a:gd name="T10" fmla="*/ 775 w 853"/>
              <a:gd name="T11" fmla="*/ 452 h 556"/>
              <a:gd name="T12" fmla="*/ 749 w 853"/>
              <a:gd name="T13" fmla="*/ 479 h 556"/>
              <a:gd name="T14" fmla="*/ 748 w 853"/>
              <a:gd name="T15" fmla="*/ 479 h 556"/>
              <a:gd name="T16" fmla="*/ 104 w 853"/>
              <a:gd name="T17" fmla="*/ 479 h 556"/>
              <a:gd name="T18" fmla="*/ 78 w 853"/>
              <a:gd name="T19" fmla="*/ 452 h 556"/>
              <a:gd name="T20" fmla="*/ 78 w 853"/>
              <a:gd name="T21" fmla="*/ 451 h 556"/>
              <a:gd name="T22" fmla="*/ 78 w 853"/>
              <a:gd name="T23" fmla="*/ 26 h 556"/>
              <a:gd name="T24" fmla="*/ 104 w 853"/>
              <a:gd name="T25" fmla="*/ 0 h 556"/>
              <a:gd name="T26" fmla="*/ 26 w 853"/>
              <a:gd name="T27" fmla="*/ 556 h 556"/>
              <a:gd name="T28" fmla="*/ 26 w 853"/>
              <a:gd name="T29" fmla="*/ 556 h 556"/>
              <a:gd name="T30" fmla="*/ 0 w 853"/>
              <a:gd name="T31" fmla="*/ 529 h 556"/>
              <a:gd name="T32" fmla="*/ 26 w 853"/>
              <a:gd name="T33" fmla="*/ 503 h 556"/>
              <a:gd name="T34" fmla="*/ 826 w 853"/>
              <a:gd name="T35" fmla="*/ 503 h 556"/>
              <a:gd name="T36" fmla="*/ 853 w 853"/>
              <a:gd name="T37" fmla="*/ 529 h 556"/>
              <a:gd name="T38" fmla="*/ 826 w 853"/>
              <a:gd name="T39" fmla="*/ 556 h 556"/>
              <a:gd name="T40" fmla="*/ 26 w 853"/>
              <a:gd name="T41" fmla="*/ 556 h 556"/>
              <a:gd name="T42" fmla="*/ 722 w 853"/>
              <a:gd name="T43" fmla="*/ 53 h 556"/>
              <a:gd name="T44" fmla="*/ 722 w 853"/>
              <a:gd name="T45" fmla="*/ 53 h 556"/>
              <a:gd name="T46" fmla="*/ 131 w 853"/>
              <a:gd name="T47" fmla="*/ 53 h 556"/>
              <a:gd name="T48" fmla="*/ 131 w 853"/>
              <a:gd name="T49" fmla="*/ 426 h 556"/>
              <a:gd name="T50" fmla="*/ 722 w 853"/>
              <a:gd name="T51" fmla="*/ 426 h 556"/>
              <a:gd name="T52" fmla="*/ 722 w 853"/>
              <a:gd name="T53" fmla="*/ 5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3" h="556">
                <a:moveTo>
                  <a:pt x="104" y="0"/>
                </a:moveTo>
                <a:cubicBezTo>
                  <a:pt x="105" y="0"/>
                  <a:pt x="105" y="0"/>
                  <a:pt x="105" y="0"/>
                </a:cubicBezTo>
                <a:cubicBezTo>
                  <a:pt x="749" y="0"/>
                  <a:pt x="749" y="0"/>
                  <a:pt x="749" y="0"/>
                </a:cubicBezTo>
                <a:cubicBezTo>
                  <a:pt x="763" y="0"/>
                  <a:pt x="775" y="11"/>
                  <a:pt x="775" y="26"/>
                </a:cubicBezTo>
                <a:cubicBezTo>
                  <a:pt x="775" y="27"/>
                  <a:pt x="775" y="27"/>
                  <a:pt x="775" y="27"/>
                </a:cubicBezTo>
                <a:cubicBezTo>
                  <a:pt x="775" y="452"/>
                  <a:pt x="775" y="452"/>
                  <a:pt x="775" y="452"/>
                </a:cubicBezTo>
                <a:cubicBezTo>
                  <a:pt x="775" y="467"/>
                  <a:pt x="763" y="479"/>
                  <a:pt x="749" y="479"/>
                </a:cubicBezTo>
                <a:cubicBezTo>
                  <a:pt x="748" y="479"/>
                  <a:pt x="748" y="479"/>
                  <a:pt x="748" y="479"/>
                </a:cubicBezTo>
                <a:cubicBezTo>
                  <a:pt x="104" y="479"/>
                  <a:pt x="104" y="479"/>
                  <a:pt x="104" y="479"/>
                </a:cubicBezTo>
                <a:cubicBezTo>
                  <a:pt x="89" y="479"/>
                  <a:pt x="78" y="467"/>
                  <a:pt x="78" y="452"/>
                </a:cubicBezTo>
                <a:cubicBezTo>
                  <a:pt x="78" y="451"/>
                  <a:pt x="78" y="451"/>
                  <a:pt x="78" y="451"/>
                </a:cubicBezTo>
                <a:cubicBezTo>
                  <a:pt x="78" y="26"/>
                  <a:pt x="78" y="26"/>
                  <a:pt x="78" y="26"/>
                </a:cubicBezTo>
                <a:cubicBezTo>
                  <a:pt x="78" y="11"/>
                  <a:pt x="89" y="0"/>
                  <a:pt x="104" y="0"/>
                </a:cubicBezTo>
                <a:close/>
                <a:moveTo>
                  <a:pt x="26" y="556"/>
                </a:moveTo>
                <a:cubicBezTo>
                  <a:pt x="26" y="556"/>
                  <a:pt x="26" y="556"/>
                  <a:pt x="26" y="556"/>
                </a:cubicBezTo>
                <a:cubicBezTo>
                  <a:pt x="12" y="556"/>
                  <a:pt x="0" y="544"/>
                  <a:pt x="0" y="529"/>
                </a:cubicBezTo>
                <a:cubicBezTo>
                  <a:pt x="0" y="515"/>
                  <a:pt x="12" y="503"/>
                  <a:pt x="26" y="503"/>
                </a:cubicBezTo>
                <a:cubicBezTo>
                  <a:pt x="826" y="503"/>
                  <a:pt x="826" y="503"/>
                  <a:pt x="826" y="503"/>
                </a:cubicBezTo>
                <a:cubicBezTo>
                  <a:pt x="841" y="503"/>
                  <a:pt x="853" y="515"/>
                  <a:pt x="853" y="529"/>
                </a:cubicBezTo>
                <a:cubicBezTo>
                  <a:pt x="853" y="544"/>
                  <a:pt x="841" y="556"/>
                  <a:pt x="826" y="556"/>
                </a:cubicBezTo>
                <a:cubicBezTo>
                  <a:pt x="26" y="556"/>
                  <a:pt x="26" y="556"/>
                  <a:pt x="26" y="556"/>
                </a:cubicBezTo>
                <a:close/>
                <a:moveTo>
                  <a:pt x="722" y="53"/>
                </a:moveTo>
                <a:cubicBezTo>
                  <a:pt x="722" y="53"/>
                  <a:pt x="722" y="53"/>
                  <a:pt x="722" y="53"/>
                </a:cubicBezTo>
                <a:cubicBezTo>
                  <a:pt x="131" y="53"/>
                  <a:pt x="131" y="53"/>
                  <a:pt x="131" y="53"/>
                </a:cubicBezTo>
                <a:cubicBezTo>
                  <a:pt x="131" y="426"/>
                  <a:pt x="131" y="426"/>
                  <a:pt x="131" y="426"/>
                </a:cubicBezTo>
                <a:cubicBezTo>
                  <a:pt x="722" y="426"/>
                  <a:pt x="722" y="426"/>
                  <a:pt x="722" y="426"/>
                </a:cubicBezTo>
                <a:cubicBezTo>
                  <a:pt x="722" y="53"/>
                  <a:pt x="722" y="53"/>
                  <a:pt x="722" y="5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1" name="原创设计师QQ598969553             _30"/>
          <p:cNvSpPr>
            <a:spLocks noEditPoints="1"/>
          </p:cNvSpPr>
          <p:nvPr/>
        </p:nvSpPr>
        <p:spPr bwMode="auto">
          <a:xfrm>
            <a:off x="3695602" y="8477276"/>
            <a:ext cx="564477" cy="469521"/>
          </a:xfrm>
          <a:custGeom>
            <a:avLst/>
            <a:gdLst>
              <a:gd name="T0" fmla="*/ 27 w 698"/>
              <a:gd name="T1" fmla="*/ 0 h 581"/>
              <a:gd name="T2" fmla="*/ 28 w 698"/>
              <a:gd name="T3" fmla="*/ 0 h 581"/>
              <a:gd name="T4" fmla="*/ 671 w 698"/>
              <a:gd name="T5" fmla="*/ 0 h 581"/>
              <a:gd name="T6" fmla="*/ 698 w 698"/>
              <a:gd name="T7" fmla="*/ 27 h 581"/>
              <a:gd name="T8" fmla="*/ 698 w 698"/>
              <a:gd name="T9" fmla="*/ 28 h 581"/>
              <a:gd name="T10" fmla="*/ 698 w 698"/>
              <a:gd name="T11" fmla="*/ 490 h 581"/>
              <a:gd name="T12" fmla="*/ 671 w 698"/>
              <a:gd name="T13" fmla="*/ 517 h 581"/>
              <a:gd name="T14" fmla="*/ 671 w 698"/>
              <a:gd name="T15" fmla="*/ 517 h 581"/>
              <a:gd name="T16" fmla="*/ 376 w 698"/>
              <a:gd name="T17" fmla="*/ 517 h 581"/>
              <a:gd name="T18" fmla="*/ 376 w 698"/>
              <a:gd name="T19" fmla="*/ 547 h 581"/>
              <a:gd name="T20" fmla="*/ 376 w 698"/>
              <a:gd name="T21" fmla="*/ 549 h 581"/>
              <a:gd name="T22" fmla="*/ 525 w 698"/>
              <a:gd name="T23" fmla="*/ 549 h 581"/>
              <a:gd name="T24" fmla="*/ 541 w 698"/>
              <a:gd name="T25" fmla="*/ 566 h 581"/>
              <a:gd name="T26" fmla="*/ 525 w 698"/>
              <a:gd name="T27" fmla="*/ 581 h 581"/>
              <a:gd name="T28" fmla="*/ 173 w 698"/>
              <a:gd name="T29" fmla="*/ 581 h 581"/>
              <a:gd name="T30" fmla="*/ 157 w 698"/>
              <a:gd name="T31" fmla="*/ 566 h 581"/>
              <a:gd name="T32" fmla="*/ 173 w 698"/>
              <a:gd name="T33" fmla="*/ 549 h 581"/>
              <a:gd name="T34" fmla="*/ 322 w 698"/>
              <a:gd name="T35" fmla="*/ 549 h 581"/>
              <a:gd name="T36" fmla="*/ 322 w 698"/>
              <a:gd name="T37" fmla="*/ 547 h 581"/>
              <a:gd name="T38" fmla="*/ 322 w 698"/>
              <a:gd name="T39" fmla="*/ 517 h 581"/>
              <a:gd name="T40" fmla="*/ 27 w 698"/>
              <a:gd name="T41" fmla="*/ 517 h 581"/>
              <a:gd name="T42" fmla="*/ 0 w 698"/>
              <a:gd name="T43" fmla="*/ 490 h 581"/>
              <a:gd name="T44" fmla="*/ 0 w 698"/>
              <a:gd name="T45" fmla="*/ 490 h 581"/>
              <a:gd name="T46" fmla="*/ 0 w 698"/>
              <a:gd name="T47" fmla="*/ 27 h 581"/>
              <a:gd name="T48" fmla="*/ 27 w 698"/>
              <a:gd name="T49" fmla="*/ 0 h 581"/>
              <a:gd name="T50" fmla="*/ 596 w 698"/>
              <a:gd name="T51" fmla="*/ 388 h 581"/>
              <a:gd name="T52" fmla="*/ 596 w 698"/>
              <a:gd name="T53" fmla="*/ 388 h 581"/>
              <a:gd name="T54" fmla="*/ 569 w 698"/>
              <a:gd name="T55" fmla="*/ 415 h 581"/>
              <a:gd name="T56" fmla="*/ 596 w 698"/>
              <a:gd name="T57" fmla="*/ 442 h 581"/>
              <a:gd name="T58" fmla="*/ 623 w 698"/>
              <a:gd name="T59" fmla="*/ 415 h 581"/>
              <a:gd name="T60" fmla="*/ 596 w 698"/>
              <a:gd name="T61" fmla="*/ 388 h 581"/>
              <a:gd name="T62" fmla="*/ 644 w 698"/>
              <a:gd name="T63" fmla="*/ 54 h 581"/>
              <a:gd name="T64" fmla="*/ 644 w 698"/>
              <a:gd name="T65" fmla="*/ 54 h 581"/>
              <a:gd name="T66" fmla="*/ 54 w 698"/>
              <a:gd name="T67" fmla="*/ 54 h 581"/>
              <a:gd name="T68" fmla="*/ 54 w 698"/>
              <a:gd name="T69" fmla="*/ 463 h 581"/>
              <a:gd name="T70" fmla="*/ 644 w 698"/>
              <a:gd name="T71" fmla="*/ 463 h 581"/>
              <a:gd name="T72" fmla="*/ 644 w 698"/>
              <a:gd name="T73" fmla="*/ 54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8" h="581">
                <a:moveTo>
                  <a:pt x="27" y="0"/>
                </a:moveTo>
                <a:cubicBezTo>
                  <a:pt x="28" y="0"/>
                  <a:pt x="28" y="0"/>
                  <a:pt x="28" y="0"/>
                </a:cubicBezTo>
                <a:cubicBezTo>
                  <a:pt x="671" y="0"/>
                  <a:pt x="671" y="0"/>
                  <a:pt x="671" y="0"/>
                </a:cubicBezTo>
                <a:cubicBezTo>
                  <a:pt x="686" y="0"/>
                  <a:pt x="698" y="12"/>
                  <a:pt x="698" y="27"/>
                </a:cubicBezTo>
                <a:cubicBezTo>
                  <a:pt x="698" y="28"/>
                  <a:pt x="698" y="28"/>
                  <a:pt x="698" y="28"/>
                </a:cubicBezTo>
                <a:cubicBezTo>
                  <a:pt x="698" y="490"/>
                  <a:pt x="698" y="490"/>
                  <a:pt x="698" y="490"/>
                </a:cubicBezTo>
                <a:cubicBezTo>
                  <a:pt x="698" y="505"/>
                  <a:pt x="686" y="517"/>
                  <a:pt x="671" y="517"/>
                </a:cubicBezTo>
                <a:cubicBezTo>
                  <a:pt x="671" y="517"/>
                  <a:pt x="671" y="517"/>
                  <a:pt x="671" y="517"/>
                </a:cubicBezTo>
                <a:cubicBezTo>
                  <a:pt x="376" y="517"/>
                  <a:pt x="376" y="517"/>
                  <a:pt x="376" y="517"/>
                </a:cubicBezTo>
                <a:cubicBezTo>
                  <a:pt x="376" y="547"/>
                  <a:pt x="376" y="547"/>
                  <a:pt x="376" y="547"/>
                </a:cubicBezTo>
                <a:cubicBezTo>
                  <a:pt x="376" y="549"/>
                  <a:pt x="376" y="549"/>
                  <a:pt x="376" y="549"/>
                </a:cubicBezTo>
                <a:cubicBezTo>
                  <a:pt x="525" y="549"/>
                  <a:pt x="525" y="549"/>
                  <a:pt x="525" y="549"/>
                </a:cubicBezTo>
                <a:cubicBezTo>
                  <a:pt x="534" y="549"/>
                  <a:pt x="541" y="557"/>
                  <a:pt x="541" y="566"/>
                </a:cubicBezTo>
                <a:cubicBezTo>
                  <a:pt x="541" y="574"/>
                  <a:pt x="534" y="581"/>
                  <a:pt x="525" y="581"/>
                </a:cubicBezTo>
                <a:cubicBezTo>
                  <a:pt x="173" y="581"/>
                  <a:pt x="173" y="581"/>
                  <a:pt x="173" y="581"/>
                </a:cubicBezTo>
                <a:cubicBezTo>
                  <a:pt x="165" y="581"/>
                  <a:pt x="157" y="574"/>
                  <a:pt x="157" y="566"/>
                </a:cubicBezTo>
                <a:cubicBezTo>
                  <a:pt x="157" y="557"/>
                  <a:pt x="165" y="549"/>
                  <a:pt x="173" y="549"/>
                </a:cubicBezTo>
                <a:cubicBezTo>
                  <a:pt x="322" y="549"/>
                  <a:pt x="322" y="549"/>
                  <a:pt x="322" y="549"/>
                </a:cubicBezTo>
                <a:cubicBezTo>
                  <a:pt x="322" y="547"/>
                  <a:pt x="322" y="547"/>
                  <a:pt x="322" y="547"/>
                </a:cubicBezTo>
                <a:cubicBezTo>
                  <a:pt x="322" y="517"/>
                  <a:pt x="322" y="517"/>
                  <a:pt x="322" y="517"/>
                </a:cubicBezTo>
                <a:cubicBezTo>
                  <a:pt x="27" y="517"/>
                  <a:pt x="27" y="517"/>
                  <a:pt x="27" y="517"/>
                </a:cubicBezTo>
                <a:cubicBezTo>
                  <a:pt x="12" y="517"/>
                  <a:pt x="0" y="505"/>
                  <a:pt x="0" y="490"/>
                </a:cubicBezTo>
                <a:cubicBezTo>
                  <a:pt x="0" y="490"/>
                  <a:pt x="0" y="490"/>
                  <a:pt x="0" y="490"/>
                </a:cubicBezTo>
                <a:cubicBezTo>
                  <a:pt x="0" y="27"/>
                  <a:pt x="0" y="27"/>
                  <a:pt x="0" y="27"/>
                </a:cubicBezTo>
                <a:cubicBezTo>
                  <a:pt x="0" y="12"/>
                  <a:pt x="12" y="0"/>
                  <a:pt x="27" y="0"/>
                </a:cubicBezTo>
                <a:close/>
                <a:moveTo>
                  <a:pt x="596" y="388"/>
                </a:moveTo>
                <a:cubicBezTo>
                  <a:pt x="596" y="388"/>
                  <a:pt x="596" y="388"/>
                  <a:pt x="596" y="388"/>
                </a:cubicBezTo>
                <a:cubicBezTo>
                  <a:pt x="581" y="388"/>
                  <a:pt x="569" y="400"/>
                  <a:pt x="569" y="415"/>
                </a:cubicBezTo>
                <a:cubicBezTo>
                  <a:pt x="569" y="430"/>
                  <a:pt x="581" y="442"/>
                  <a:pt x="596" y="442"/>
                </a:cubicBezTo>
                <a:cubicBezTo>
                  <a:pt x="611" y="442"/>
                  <a:pt x="623" y="430"/>
                  <a:pt x="623" y="415"/>
                </a:cubicBezTo>
                <a:cubicBezTo>
                  <a:pt x="623" y="400"/>
                  <a:pt x="611" y="388"/>
                  <a:pt x="596" y="388"/>
                </a:cubicBezTo>
                <a:close/>
                <a:moveTo>
                  <a:pt x="644" y="54"/>
                </a:moveTo>
                <a:cubicBezTo>
                  <a:pt x="644" y="54"/>
                  <a:pt x="644" y="54"/>
                  <a:pt x="644" y="54"/>
                </a:cubicBezTo>
                <a:cubicBezTo>
                  <a:pt x="54" y="54"/>
                  <a:pt x="54" y="54"/>
                  <a:pt x="54" y="54"/>
                </a:cubicBezTo>
                <a:cubicBezTo>
                  <a:pt x="54" y="190"/>
                  <a:pt x="54" y="327"/>
                  <a:pt x="54" y="463"/>
                </a:cubicBezTo>
                <a:cubicBezTo>
                  <a:pt x="251" y="463"/>
                  <a:pt x="448" y="463"/>
                  <a:pt x="644" y="463"/>
                </a:cubicBezTo>
                <a:cubicBezTo>
                  <a:pt x="644" y="327"/>
                  <a:pt x="644" y="190"/>
                  <a:pt x="644" y="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2" name="原创设计师QQ598969553             _31"/>
          <p:cNvSpPr>
            <a:spLocks noEditPoints="1"/>
          </p:cNvSpPr>
          <p:nvPr/>
        </p:nvSpPr>
        <p:spPr bwMode="auto">
          <a:xfrm>
            <a:off x="8532232" y="5208918"/>
            <a:ext cx="493765" cy="5782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3" name="原创设计师QQ598969553             _32"/>
          <p:cNvSpPr>
            <a:spLocks noEditPoints="1"/>
          </p:cNvSpPr>
          <p:nvPr/>
        </p:nvSpPr>
        <p:spPr bwMode="auto">
          <a:xfrm>
            <a:off x="11622097" y="6736574"/>
            <a:ext cx="519626" cy="520834"/>
          </a:xfrm>
          <a:custGeom>
            <a:avLst/>
            <a:gdLst>
              <a:gd name="T0" fmla="*/ 517 w 643"/>
              <a:gd name="T1" fmla="*/ 480 h 644"/>
              <a:gd name="T2" fmla="*/ 585 w 643"/>
              <a:gd name="T3" fmla="*/ 293 h 644"/>
              <a:gd name="T4" fmla="*/ 562 w 643"/>
              <a:gd name="T5" fmla="*/ 181 h 644"/>
              <a:gd name="T6" fmla="*/ 499 w 643"/>
              <a:gd name="T7" fmla="*/ 86 h 644"/>
              <a:gd name="T8" fmla="*/ 404 w 643"/>
              <a:gd name="T9" fmla="*/ 23 h 644"/>
              <a:gd name="T10" fmla="*/ 85 w 643"/>
              <a:gd name="T11" fmla="*/ 86 h 644"/>
              <a:gd name="T12" fmla="*/ 0 w 643"/>
              <a:gd name="T13" fmla="*/ 293 h 644"/>
              <a:gd name="T14" fmla="*/ 22 w 643"/>
              <a:gd name="T15" fmla="*/ 405 h 644"/>
              <a:gd name="T16" fmla="*/ 85 w 643"/>
              <a:gd name="T17" fmla="*/ 499 h 644"/>
              <a:gd name="T18" fmla="*/ 181 w 643"/>
              <a:gd name="T19" fmla="*/ 563 h 644"/>
              <a:gd name="T20" fmla="*/ 404 w 643"/>
              <a:gd name="T21" fmla="*/ 563 h 644"/>
              <a:gd name="T22" fmla="*/ 595 w 643"/>
              <a:gd name="T23" fmla="*/ 634 h 644"/>
              <a:gd name="T24" fmla="*/ 633 w 643"/>
              <a:gd name="T25" fmla="*/ 595 h 644"/>
              <a:gd name="T26" fmla="*/ 461 w 643"/>
              <a:gd name="T27" fmla="*/ 461 h 644"/>
              <a:gd name="T28" fmla="*/ 461 w 643"/>
              <a:gd name="T29" fmla="*/ 462 h 644"/>
              <a:gd name="T30" fmla="*/ 292 w 643"/>
              <a:gd name="T31" fmla="*/ 531 h 644"/>
              <a:gd name="T32" fmla="*/ 201 w 643"/>
              <a:gd name="T33" fmla="*/ 513 h 644"/>
              <a:gd name="T34" fmla="*/ 123 w 643"/>
              <a:gd name="T35" fmla="*/ 461 h 644"/>
              <a:gd name="T36" fmla="*/ 72 w 643"/>
              <a:gd name="T37" fmla="*/ 384 h 644"/>
              <a:gd name="T38" fmla="*/ 53 w 643"/>
              <a:gd name="T39" fmla="*/ 293 h 644"/>
              <a:gd name="T40" fmla="*/ 123 w 643"/>
              <a:gd name="T41" fmla="*/ 124 h 644"/>
              <a:gd name="T42" fmla="*/ 383 w 643"/>
              <a:gd name="T43" fmla="*/ 72 h 644"/>
              <a:gd name="T44" fmla="*/ 462 w 643"/>
              <a:gd name="T45" fmla="*/ 125 h 644"/>
              <a:gd name="T46" fmla="*/ 514 w 643"/>
              <a:gd name="T47" fmla="*/ 203 h 644"/>
              <a:gd name="T48" fmla="*/ 513 w 643"/>
              <a:gd name="T49" fmla="*/ 384 h 644"/>
              <a:gd name="T50" fmla="*/ 219 w 643"/>
              <a:gd name="T51" fmla="*/ 118 h 644"/>
              <a:gd name="T52" fmla="*/ 187 w 643"/>
              <a:gd name="T53" fmla="*/ 136 h 644"/>
              <a:gd name="T54" fmla="*/ 159 w 643"/>
              <a:gd name="T55" fmla="*/ 159 h 644"/>
              <a:gd name="T56" fmla="*/ 135 w 643"/>
              <a:gd name="T57" fmla="*/ 187 h 644"/>
              <a:gd name="T58" fmla="*/ 126 w 643"/>
              <a:gd name="T59" fmla="*/ 240 h 644"/>
              <a:gd name="T60" fmla="*/ 162 w 643"/>
              <a:gd name="T61" fmla="*/ 205 h 644"/>
              <a:gd name="T62" fmla="*/ 205 w 643"/>
              <a:gd name="T63" fmla="*/ 163 h 644"/>
              <a:gd name="T64" fmla="*/ 240 w 643"/>
              <a:gd name="T65" fmla="*/ 127 h 644"/>
              <a:gd name="T66" fmla="*/ 465 w 643"/>
              <a:gd name="T67" fmla="*/ 277 h 644"/>
              <a:gd name="T68" fmla="*/ 449 w 643"/>
              <a:gd name="T69" fmla="*/ 293 h 644"/>
              <a:gd name="T70" fmla="*/ 437 w 643"/>
              <a:gd name="T71" fmla="*/ 354 h 644"/>
              <a:gd name="T72" fmla="*/ 352 w 643"/>
              <a:gd name="T73" fmla="*/ 438 h 644"/>
              <a:gd name="T74" fmla="*/ 276 w 643"/>
              <a:gd name="T75" fmla="*/ 466 h 644"/>
              <a:gd name="T76" fmla="*/ 365 w 643"/>
              <a:gd name="T77" fmla="*/ 468 h 644"/>
              <a:gd name="T78" fmla="*/ 467 w 643"/>
              <a:gd name="T79" fmla="*/ 366 h 644"/>
              <a:gd name="T80" fmla="*/ 482 w 643"/>
              <a:gd name="T81" fmla="*/ 293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3" h="644">
                <a:moveTo>
                  <a:pt x="633" y="595"/>
                </a:moveTo>
                <a:cubicBezTo>
                  <a:pt x="517" y="480"/>
                  <a:pt x="517" y="480"/>
                  <a:pt x="517" y="480"/>
                </a:cubicBezTo>
                <a:cubicBezTo>
                  <a:pt x="536" y="457"/>
                  <a:pt x="551" y="432"/>
                  <a:pt x="562" y="405"/>
                </a:cubicBezTo>
                <a:cubicBezTo>
                  <a:pt x="577" y="370"/>
                  <a:pt x="585" y="332"/>
                  <a:pt x="585" y="293"/>
                </a:cubicBezTo>
                <a:cubicBezTo>
                  <a:pt x="585" y="254"/>
                  <a:pt x="577" y="217"/>
                  <a:pt x="563" y="182"/>
                </a:cubicBezTo>
                <a:cubicBezTo>
                  <a:pt x="562" y="181"/>
                  <a:pt x="562" y="181"/>
                  <a:pt x="562" y="181"/>
                </a:cubicBezTo>
                <a:cubicBezTo>
                  <a:pt x="548" y="146"/>
                  <a:pt x="526" y="114"/>
                  <a:pt x="500" y="87"/>
                </a:cubicBezTo>
                <a:cubicBezTo>
                  <a:pt x="499" y="86"/>
                  <a:pt x="499" y="86"/>
                  <a:pt x="499" y="86"/>
                </a:cubicBezTo>
                <a:cubicBezTo>
                  <a:pt x="472" y="59"/>
                  <a:pt x="440" y="37"/>
                  <a:pt x="404" y="23"/>
                </a:cubicBezTo>
                <a:cubicBezTo>
                  <a:pt x="404" y="23"/>
                  <a:pt x="404" y="23"/>
                  <a:pt x="404" y="23"/>
                </a:cubicBezTo>
                <a:cubicBezTo>
                  <a:pt x="369" y="8"/>
                  <a:pt x="332" y="0"/>
                  <a:pt x="292" y="0"/>
                </a:cubicBezTo>
                <a:cubicBezTo>
                  <a:pt x="211" y="0"/>
                  <a:pt x="138" y="33"/>
                  <a:pt x="85" y="86"/>
                </a:cubicBezTo>
                <a:cubicBezTo>
                  <a:pt x="59" y="113"/>
                  <a:pt x="37" y="145"/>
                  <a:pt x="22" y="181"/>
                </a:cubicBezTo>
                <a:cubicBezTo>
                  <a:pt x="8" y="216"/>
                  <a:pt x="0" y="253"/>
                  <a:pt x="0" y="293"/>
                </a:cubicBezTo>
                <a:cubicBezTo>
                  <a:pt x="0" y="332"/>
                  <a:pt x="8" y="369"/>
                  <a:pt x="21" y="403"/>
                </a:cubicBezTo>
                <a:cubicBezTo>
                  <a:pt x="22" y="405"/>
                  <a:pt x="22" y="405"/>
                  <a:pt x="22" y="405"/>
                </a:cubicBezTo>
                <a:cubicBezTo>
                  <a:pt x="37" y="440"/>
                  <a:pt x="59" y="473"/>
                  <a:pt x="85" y="499"/>
                </a:cubicBezTo>
                <a:cubicBezTo>
                  <a:pt x="85" y="499"/>
                  <a:pt x="85" y="499"/>
                  <a:pt x="85" y="499"/>
                </a:cubicBezTo>
                <a:cubicBezTo>
                  <a:pt x="113" y="526"/>
                  <a:pt x="145" y="548"/>
                  <a:pt x="180" y="563"/>
                </a:cubicBezTo>
                <a:cubicBezTo>
                  <a:pt x="181" y="563"/>
                  <a:pt x="181" y="563"/>
                  <a:pt x="181" y="563"/>
                </a:cubicBezTo>
                <a:cubicBezTo>
                  <a:pt x="215" y="577"/>
                  <a:pt x="253" y="585"/>
                  <a:pt x="292" y="585"/>
                </a:cubicBezTo>
                <a:cubicBezTo>
                  <a:pt x="332" y="585"/>
                  <a:pt x="370" y="577"/>
                  <a:pt x="404" y="563"/>
                </a:cubicBezTo>
                <a:cubicBezTo>
                  <a:pt x="431" y="552"/>
                  <a:pt x="457" y="536"/>
                  <a:pt x="479" y="517"/>
                </a:cubicBezTo>
                <a:cubicBezTo>
                  <a:pt x="595" y="634"/>
                  <a:pt x="595" y="634"/>
                  <a:pt x="595" y="634"/>
                </a:cubicBezTo>
                <a:cubicBezTo>
                  <a:pt x="606" y="644"/>
                  <a:pt x="622" y="644"/>
                  <a:pt x="633" y="634"/>
                </a:cubicBezTo>
                <a:cubicBezTo>
                  <a:pt x="643" y="623"/>
                  <a:pt x="643" y="606"/>
                  <a:pt x="633" y="595"/>
                </a:cubicBezTo>
                <a:close/>
                <a:moveTo>
                  <a:pt x="461" y="461"/>
                </a:moveTo>
                <a:cubicBezTo>
                  <a:pt x="461" y="461"/>
                  <a:pt x="461" y="461"/>
                  <a:pt x="461" y="461"/>
                </a:cubicBezTo>
                <a:cubicBezTo>
                  <a:pt x="461" y="462"/>
                  <a:pt x="461" y="462"/>
                  <a:pt x="461" y="462"/>
                </a:cubicBezTo>
                <a:cubicBezTo>
                  <a:pt x="461" y="462"/>
                  <a:pt x="461" y="462"/>
                  <a:pt x="461" y="462"/>
                </a:cubicBezTo>
                <a:cubicBezTo>
                  <a:pt x="439" y="484"/>
                  <a:pt x="413" y="501"/>
                  <a:pt x="383" y="513"/>
                </a:cubicBezTo>
                <a:cubicBezTo>
                  <a:pt x="356" y="525"/>
                  <a:pt x="325" y="531"/>
                  <a:pt x="292" y="531"/>
                </a:cubicBezTo>
                <a:cubicBezTo>
                  <a:pt x="260" y="531"/>
                  <a:pt x="229" y="525"/>
                  <a:pt x="201" y="513"/>
                </a:cubicBezTo>
                <a:cubicBezTo>
                  <a:pt x="201" y="513"/>
                  <a:pt x="201" y="513"/>
                  <a:pt x="201" y="513"/>
                </a:cubicBezTo>
                <a:cubicBezTo>
                  <a:pt x="172" y="501"/>
                  <a:pt x="145" y="484"/>
                  <a:pt x="123" y="462"/>
                </a:cubicBezTo>
                <a:cubicBezTo>
                  <a:pt x="123" y="461"/>
                  <a:pt x="123" y="461"/>
                  <a:pt x="123" y="461"/>
                </a:cubicBezTo>
                <a:cubicBezTo>
                  <a:pt x="123" y="461"/>
                  <a:pt x="123" y="461"/>
                  <a:pt x="123" y="461"/>
                </a:cubicBezTo>
                <a:cubicBezTo>
                  <a:pt x="101" y="439"/>
                  <a:pt x="84" y="413"/>
                  <a:pt x="72" y="384"/>
                </a:cubicBezTo>
                <a:cubicBezTo>
                  <a:pt x="71" y="383"/>
                  <a:pt x="71" y="383"/>
                  <a:pt x="71" y="383"/>
                </a:cubicBezTo>
                <a:cubicBezTo>
                  <a:pt x="60" y="355"/>
                  <a:pt x="53" y="325"/>
                  <a:pt x="53" y="293"/>
                </a:cubicBezTo>
                <a:cubicBezTo>
                  <a:pt x="53" y="260"/>
                  <a:pt x="60" y="229"/>
                  <a:pt x="72" y="201"/>
                </a:cubicBezTo>
                <a:cubicBezTo>
                  <a:pt x="84" y="172"/>
                  <a:pt x="101" y="146"/>
                  <a:pt x="123" y="124"/>
                </a:cubicBezTo>
                <a:cubicBezTo>
                  <a:pt x="167" y="81"/>
                  <a:pt x="226" y="54"/>
                  <a:pt x="292" y="54"/>
                </a:cubicBezTo>
                <a:cubicBezTo>
                  <a:pt x="325" y="54"/>
                  <a:pt x="356" y="60"/>
                  <a:pt x="383" y="72"/>
                </a:cubicBezTo>
                <a:cubicBezTo>
                  <a:pt x="413" y="84"/>
                  <a:pt x="439" y="102"/>
                  <a:pt x="461" y="124"/>
                </a:cubicBezTo>
                <a:cubicBezTo>
                  <a:pt x="462" y="125"/>
                  <a:pt x="462" y="125"/>
                  <a:pt x="462" y="125"/>
                </a:cubicBezTo>
                <a:cubicBezTo>
                  <a:pt x="484" y="147"/>
                  <a:pt x="501" y="173"/>
                  <a:pt x="513" y="201"/>
                </a:cubicBezTo>
                <a:cubicBezTo>
                  <a:pt x="514" y="203"/>
                  <a:pt x="514" y="203"/>
                  <a:pt x="514" y="203"/>
                </a:cubicBezTo>
                <a:cubicBezTo>
                  <a:pt x="525" y="230"/>
                  <a:pt x="531" y="261"/>
                  <a:pt x="531" y="293"/>
                </a:cubicBezTo>
                <a:cubicBezTo>
                  <a:pt x="531" y="325"/>
                  <a:pt x="525" y="356"/>
                  <a:pt x="513" y="384"/>
                </a:cubicBezTo>
                <a:cubicBezTo>
                  <a:pt x="501" y="413"/>
                  <a:pt x="483" y="440"/>
                  <a:pt x="461" y="461"/>
                </a:cubicBezTo>
                <a:close/>
                <a:moveTo>
                  <a:pt x="219" y="118"/>
                </a:moveTo>
                <a:cubicBezTo>
                  <a:pt x="219" y="118"/>
                  <a:pt x="219" y="118"/>
                  <a:pt x="219" y="118"/>
                </a:cubicBezTo>
                <a:cubicBezTo>
                  <a:pt x="207" y="123"/>
                  <a:pt x="197" y="129"/>
                  <a:pt x="187" y="136"/>
                </a:cubicBezTo>
                <a:cubicBezTo>
                  <a:pt x="177" y="142"/>
                  <a:pt x="167" y="150"/>
                  <a:pt x="159" y="159"/>
                </a:cubicBezTo>
                <a:cubicBezTo>
                  <a:pt x="159" y="159"/>
                  <a:pt x="159" y="159"/>
                  <a:pt x="159" y="159"/>
                </a:cubicBezTo>
                <a:cubicBezTo>
                  <a:pt x="159" y="159"/>
                  <a:pt x="159" y="159"/>
                  <a:pt x="159" y="159"/>
                </a:cubicBezTo>
                <a:cubicBezTo>
                  <a:pt x="150" y="168"/>
                  <a:pt x="142" y="177"/>
                  <a:pt x="135" y="187"/>
                </a:cubicBezTo>
                <a:cubicBezTo>
                  <a:pt x="129" y="197"/>
                  <a:pt x="123" y="208"/>
                  <a:pt x="118" y="219"/>
                </a:cubicBezTo>
                <a:cubicBezTo>
                  <a:pt x="114" y="227"/>
                  <a:pt x="118" y="237"/>
                  <a:pt x="126" y="240"/>
                </a:cubicBezTo>
                <a:cubicBezTo>
                  <a:pt x="135" y="244"/>
                  <a:pt x="144" y="240"/>
                  <a:pt x="147" y="232"/>
                </a:cubicBezTo>
                <a:cubicBezTo>
                  <a:pt x="151" y="222"/>
                  <a:pt x="156" y="213"/>
                  <a:pt x="162" y="205"/>
                </a:cubicBezTo>
                <a:cubicBezTo>
                  <a:pt x="168" y="197"/>
                  <a:pt x="174" y="189"/>
                  <a:pt x="181" y="182"/>
                </a:cubicBezTo>
                <a:cubicBezTo>
                  <a:pt x="188" y="174"/>
                  <a:pt x="196" y="168"/>
                  <a:pt x="205" y="163"/>
                </a:cubicBezTo>
                <a:cubicBezTo>
                  <a:pt x="213" y="157"/>
                  <a:pt x="222" y="152"/>
                  <a:pt x="231" y="148"/>
                </a:cubicBezTo>
                <a:cubicBezTo>
                  <a:pt x="239" y="144"/>
                  <a:pt x="243" y="135"/>
                  <a:pt x="240" y="127"/>
                </a:cubicBezTo>
                <a:cubicBezTo>
                  <a:pt x="236" y="119"/>
                  <a:pt x="227" y="115"/>
                  <a:pt x="219" y="118"/>
                </a:cubicBezTo>
                <a:close/>
                <a:moveTo>
                  <a:pt x="465" y="277"/>
                </a:moveTo>
                <a:cubicBezTo>
                  <a:pt x="465" y="277"/>
                  <a:pt x="465" y="277"/>
                  <a:pt x="465" y="277"/>
                </a:cubicBezTo>
                <a:cubicBezTo>
                  <a:pt x="457" y="277"/>
                  <a:pt x="449" y="284"/>
                  <a:pt x="449" y="293"/>
                </a:cubicBezTo>
                <a:cubicBezTo>
                  <a:pt x="449" y="313"/>
                  <a:pt x="445" y="334"/>
                  <a:pt x="438" y="353"/>
                </a:cubicBezTo>
                <a:cubicBezTo>
                  <a:pt x="437" y="354"/>
                  <a:pt x="437" y="354"/>
                  <a:pt x="437" y="354"/>
                </a:cubicBezTo>
                <a:cubicBezTo>
                  <a:pt x="430" y="372"/>
                  <a:pt x="418" y="389"/>
                  <a:pt x="403" y="404"/>
                </a:cubicBezTo>
                <a:cubicBezTo>
                  <a:pt x="388" y="419"/>
                  <a:pt x="371" y="430"/>
                  <a:pt x="352" y="438"/>
                </a:cubicBezTo>
                <a:cubicBezTo>
                  <a:pt x="333" y="446"/>
                  <a:pt x="313" y="450"/>
                  <a:pt x="292" y="450"/>
                </a:cubicBezTo>
                <a:cubicBezTo>
                  <a:pt x="283" y="450"/>
                  <a:pt x="276" y="457"/>
                  <a:pt x="276" y="466"/>
                </a:cubicBezTo>
                <a:cubicBezTo>
                  <a:pt x="276" y="475"/>
                  <a:pt x="283" y="482"/>
                  <a:pt x="292" y="482"/>
                </a:cubicBezTo>
                <a:cubicBezTo>
                  <a:pt x="317" y="482"/>
                  <a:pt x="341" y="477"/>
                  <a:pt x="365" y="468"/>
                </a:cubicBezTo>
                <a:cubicBezTo>
                  <a:pt x="387" y="458"/>
                  <a:pt x="408" y="445"/>
                  <a:pt x="426" y="427"/>
                </a:cubicBezTo>
                <a:cubicBezTo>
                  <a:pt x="444" y="409"/>
                  <a:pt x="458" y="388"/>
                  <a:pt x="467" y="366"/>
                </a:cubicBezTo>
                <a:cubicBezTo>
                  <a:pt x="467" y="365"/>
                  <a:pt x="467" y="365"/>
                  <a:pt x="467" y="365"/>
                </a:cubicBezTo>
                <a:cubicBezTo>
                  <a:pt x="477" y="342"/>
                  <a:pt x="482" y="317"/>
                  <a:pt x="482" y="293"/>
                </a:cubicBezTo>
                <a:cubicBezTo>
                  <a:pt x="482" y="284"/>
                  <a:pt x="474" y="277"/>
                  <a:pt x="465" y="27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4" name="原创设计师QQ598969553             _33"/>
          <p:cNvSpPr>
            <a:spLocks noEditPoints="1"/>
          </p:cNvSpPr>
          <p:nvPr/>
        </p:nvSpPr>
        <p:spPr bwMode="auto">
          <a:xfrm>
            <a:off x="20058118" y="6713947"/>
            <a:ext cx="493765" cy="564477"/>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5" name="原创设计师QQ598969553             _34"/>
          <p:cNvSpPr>
            <a:spLocks noEditPoints="1"/>
          </p:cNvSpPr>
          <p:nvPr/>
        </p:nvSpPr>
        <p:spPr bwMode="auto">
          <a:xfrm>
            <a:off x="16779959" y="5216192"/>
            <a:ext cx="563264" cy="564477"/>
          </a:xfrm>
          <a:custGeom>
            <a:avLst/>
            <a:gdLst>
              <a:gd name="T0" fmla="*/ 595 w 697"/>
              <a:gd name="T1" fmla="*/ 102 h 698"/>
              <a:gd name="T2" fmla="*/ 102 w 697"/>
              <a:gd name="T3" fmla="*/ 102 h 698"/>
              <a:gd name="T4" fmla="*/ 0 w 697"/>
              <a:gd name="T5" fmla="*/ 349 h 698"/>
              <a:gd name="T6" fmla="*/ 102 w 697"/>
              <a:gd name="T7" fmla="*/ 595 h 698"/>
              <a:gd name="T8" fmla="*/ 595 w 697"/>
              <a:gd name="T9" fmla="*/ 595 h 698"/>
              <a:gd name="T10" fmla="*/ 697 w 697"/>
              <a:gd name="T11" fmla="*/ 349 h 698"/>
              <a:gd name="T12" fmla="*/ 557 w 697"/>
              <a:gd name="T13" fmla="*/ 557 h 698"/>
              <a:gd name="T14" fmla="*/ 557 w 697"/>
              <a:gd name="T15" fmla="*/ 558 h 698"/>
              <a:gd name="T16" fmla="*/ 140 w 697"/>
              <a:gd name="T17" fmla="*/ 558 h 698"/>
              <a:gd name="T18" fmla="*/ 54 w 697"/>
              <a:gd name="T19" fmla="*/ 349 h 698"/>
              <a:gd name="T20" fmla="*/ 140 w 697"/>
              <a:gd name="T21" fmla="*/ 140 h 698"/>
              <a:gd name="T22" fmla="*/ 557 w 697"/>
              <a:gd name="T23" fmla="*/ 140 h 698"/>
              <a:gd name="T24" fmla="*/ 644 w 697"/>
              <a:gd name="T25" fmla="*/ 349 h 698"/>
              <a:gd name="T26" fmla="*/ 392 w 697"/>
              <a:gd name="T27" fmla="*/ 224 h 698"/>
              <a:gd name="T28" fmla="*/ 417 w 697"/>
              <a:gd name="T29" fmla="*/ 248 h 698"/>
              <a:gd name="T30" fmla="*/ 449 w 697"/>
              <a:gd name="T31" fmla="*/ 248 h 698"/>
              <a:gd name="T32" fmla="*/ 365 w 697"/>
              <a:gd name="T33" fmla="*/ 192 h 698"/>
              <a:gd name="T34" fmla="*/ 348 w 697"/>
              <a:gd name="T35" fmla="*/ 149 h 698"/>
              <a:gd name="T36" fmla="*/ 332 w 697"/>
              <a:gd name="T37" fmla="*/ 192 h 698"/>
              <a:gd name="T38" fmla="*/ 248 w 697"/>
              <a:gd name="T39" fmla="*/ 248 h 698"/>
              <a:gd name="T40" fmla="*/ 265 w 697"/>
              <a:gd name="T41" fmla="*/ 346 h 698"/>
              <a:gd name="T42" fmla="*/ 332 w 697"/>
              <a:gd name="T43" fmla="*/ 362 h 698"/>
              <a:gd name="T44" fmla="*/ 305 w 697"/>
              <a:gd name="T45" fmla="*/ 473 h 698"/>
              <a:gd name="T46" fmla="*/ 287 w 697"/>
              <a:gd name="T47" fmla="*/ 466 h 698"/>
              <a:gd name="T48" fmla="*/ 264 w 697"/>
              <a:gd name="T49" fmla="*/ 433 h 698"/>
              <a:gd name="T50" fmla="*/ 265 w 697"/>
              <a:gd name="T51" fmla="*/ 489 h 698"/>
              <a:gd name="T52" fmla="*/ 305 w 697"/>
              <a:gd name="T53" fmla="*/ 506 h 698"/>
              <a:gd name="T54" fmla="*/ 332 w 697"/>
              <a:gd name="T55" fmla="*/ 532 h 698"/>
              <a:gd name="T56" fmla="*/ 365 w 697"/>
              <a:gd name="T57" fmla="*/ 532 h 698"/>
              <a:gd name="T58" fmla="*/ 392 w 697"/>
              <a:gd name="T59" fmla="*/ 506 h 698"/>
              <a:gd name="T60" fmla="*/ 449 w 697"/>
              <a:gd name="T61" fmla="*/ 387 h 698"/>
              <a:gd name="T62" fmla="*/ 392 w 697"/>
              <a:gd name="T63" fmla="*/ 330 h 698"/>
              <a:gd name="T64" fmla="*/ 365 w 697"/>
              <a:gd name="T65" fmla="*/ 224 h 698"/>
              <a:gd name="T66" fmla="*/ 332 w 697"/>
              <a:gd name="T67" fmla="*/ 330 h 698"/>
              <a:gd name="T68" fmla="*/ 304 w 697"/>
              <a:gd name="T69" fmla="*/ 330 h 698"/>
              <a:gd name="T70" fmla="*/ 281 w 697"/>
              <a:gd name="T71" fmla="*/ 306 h 698"/>
              <a:gd name="T72" fmla="*/ 305 w 697"/>
              <a:gd name="T73" fmla="*/ 224 h 698"/>
              <a:gd name="T74" fmla="*/ 332 w 697"/>
              <a:gd name="T75" fmla="*/ 330 h 698"/>
              <a:gd name="T76" fmla="*/ 392 w 697"/>
              <a:gd name="T77" fmla="*/ 362 h 698"/>
              <a:gd name="T78" fmla="*/ 417 w 697"/>
              <a:gd name="T79" fmla="*/ 387 h 698"/>
              <a:gd name="T80" fmla="*/ 392 w 697"/>
              <a:gd name="T81" fmla="*/ 473 h 698"/>
              <a:gd name="T82" fmla="*/ 365 w 697"/>
              <a:gd name="T83" fmla="*/ 362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98">
                <a:moveTo>
                  <a:pt x="595" y="102"/>
                </a:moveTo>
                <a:cubicBezTo>
                  <a:pt x="595" y="102"/>
                  <a:pt x="595" y="102"/>
                  <a:pt x="595" y="102"/>
                </a:cubicBezTo>
                <a:cubicBezTo>
                  <a:pt x="532" y="39"/>
                  <a:pt x="445" y="0"/>
                  <a:pt x="348" y="0"/>
                </a:cubicBezTo>
                <a:cubicBezTo>
                  <a:pt x="252" y="0"/>
                  <a:pt x="165" y="39"/>
                  <a:pt x="102" y="102"/>
                </a:cubicBezTo>
                <a:cubicBezTo>
                  <a:pt x="102" y="102"/>
                  <a:pt x="102" y="102"/>
                  <a:pt x="102" y="102"/>
                </a:cubicBezTo>
                <a:cubicBezTo>
                  <a:pt x="39" y="165"/>
                  <a:pt x="0" y="252"/>
                  <a:pt x="0" y="349"/>
                </a:cubicBezTo>
                <a:cubicBezTo>
                  <a:pt x="0" y="445"/>
                  <a:pt x="39" y="532"/>
                  <a:pt x="102" y="595"/>
                </a:cubicBezTo>
                <a:cubicBezTo>
                  <a:pt x="102" y="595"/>
                  <a:pt x="102" y="595"/>
                  <a:pt x="102" y="595"/>
                </a:cubicBezTo>
                <a:cubicBezTo>
                  <a:pt x="165" y="659"/>
                  <a:pt x="252" y="698"/>
                  <a:pt x="348" y="698"/>
                </a:cubicBezTo>
                <a:cubicBezTo>
                  <a:pt x="445" y="698"/>
                  <a:pt x="532" y="659"/>
                  <a:pt x="595" y="595"/>
                </a:cubicBezTo>
                <a:cubicBezTo>
                  <a:pt x="595" y="595"/>
                  <a:pt x="595" y="595"/>
                  <a:pt x="595" y="595"/>
                </a:cubicBezTo>
                <a:cubicBezTo>
                  <a:pt x="658" y="532"/>
                  <a:pt x="697" y="445"/>
                  <a:pt x="697" y="349"/>
                </a:cubicBezTo>
                <a:cubicBezTo>
                  <a:pt x="697" y="252"/>
                  <a:pt x="659" y="165"/>
                  <a:pt x="595" y="102"/>
                </a:cubicBezTo>
                <a:close/>
                <a:moveTo>
                  <a:pt x="557" y="557"/>
                </a:moveTo>
                <a:cubicBezTo>
                  <a:pt x="557" y="557"/>
                  <a:pt x="557" y="557"/>
                  <a:pt x="557" y="557"/>
                </a:cubicBezTo>
                <a:cubicBezTo>
                  <a:pt x="557" y="558"/>
                  <a:pt x="557" y="558"/>
                  <a:pt x="557" y="558"/>
                </a:cubicBezTo>
                <a:cubicBezTo>
                  <a:pt x="504" y="611"/>
                  <a:pt x="430" y="644"/>
                  <a:pt x="348" y="644"/>
                </a:cubicBezTo>
                <a:cubicBezTo>
                  <a:pt x="267" y="644"/>
                  <a:pt x="193" y="611"/>
                  <a:pt x="140" y="558"/>
                </a:cubicBezTo>
                <a:cubicBezTo>
                  <a:pt x="140" y="557"/>
                  <a:pt x="140" y="557"/>
                  <a:pt x="140" y="557"/>
                </a:cubicBezTo>
                <a:cubicBezTo>
                  <a:pt x="86" y="504"/>
                  <a:pt x="54" y="430"/>
                  <a:pt x="54" y="349"/>
                </a:cubicBezTo>
                <a:cubicBezTo>
                  <a:pt x="54" y="267"/>
                  <a:pt x="86" y="193"/>
                  <a:pt x="140" y="140"/>
                </a:cubicBezTo>
                <a:cubicBezTo>
                  <a:pt x="140" y="140"/>
                  <a:pt x="140" y="140"/>
                  <a:pt x="140" y="140"/>
                </a:cubicBezTo>
                <a:cubicBezTo>
                  <a:pt x="193" y="86"/>
                  <a:pt x="267" y="53"/>
                  <a:pt x="348" y="53"/>
                </a:cubicBezTo>
                <a:cubicBezTo>
                  <a:pt x="430" y="53"/>
                  <a:pt x="504" y="86"/>
                  <a:pt x="557" y="140"/>
                </a:cubicBezTo>
                <a:cubicBezTo>
                  <a:pt x="557" y="140"/>
                  <a:pt x="557" y="140"/>
                  <a:pt x="557" y="140"/>
                </a:cubicBezTo>
                <a:cubicBezTo>
                  <a:pt x="611" y="193"/>
                  <a:pt x="644" y="267"/>
                  <a:pt x="644" y="349"/>
                </a:cubicBezTo>
                <a:cubicBezTo>
                  <a:pt x="644" y="430"/>
                  <a:pt x="611" y="504"/>
                  <a:pt x="557" y="557"/>
                </a:cubicBezTo>
                <a:close/>
                <a:moveTo>
                  <a:pt x="392" y="224"/>
                </a:moveTo>
                <a:cubicBezTo>
                  <a:pt x="392" y="224"/>
                  <a:pt x="392" y="224"/>
                  <a:pt x="392" y="224"/>
                </a:cubicBezTo>
                <a:cubicBezTo>
                  <a:pt x="406" y="224"/>
                  <a:pt x="417" y="235"/>
                  <a:pt x="417" y="248"/>
                </a:cubicBezTo>
                <a:cubicBezTo>
                  <a:pt x="417" y="258"/>
                  <a:pt x="424" y="265"/>
                  <a:pt x="433" y="265"/>
                </a:cubicBezTo>
                <a:cubicBezTo>
                  <a:pt x="442" y="265"/>
                  <a:pt x="449" y="258"/>
                  <a:pt x="449" y="248"/>
                </a:cubicBezTo>
                <a:cubicBezTo>
                  <a:pt x="449" y="218"/>
                  <a:pt x="424" y="192"/>
                  <a:pt x="392" y="192"/>
                </a:cubicBezTo>
                <a:cubicBezTo>
                  <a:pt x="365" y="192"/>
                  <a:pt x="365" y="192"/>
                  <a:pt x="365" y="192"/>
                </a:cubicBezTo>
                <a:cubicBezTo>
                  <a:pt x="365" y="165"/>
                  <a:pt x="365" y="165"/>
                  <a:pt x="365" y="165"/>
                </a:cubicBezTo>
                <a:cubicBezTo>
                  <a:pt x="365" y="156"/>
                  <a:pt x="357" y="149"/>
                  <a:pt x="348" y="149"/>
                </a:cubicBezTo>
                <a:cubicBezTo>
                  <a:pt x="340" y="149"/>
                  <a:pt x="332" y="156"/>
                  <a:pt x="332" y="165"/>
                </a:cubicBezTo>
                <a:cubicBezTo>
                  <a:pt x="332" y="192"/>
                  <a:pt x="332" y="192"/>
                  <a:pt x="332" y="192"/>
                </a:cubicBezTo>
                <a:cubicBezTo>
                  <a:pt x="305" y="192"/>
                  <a:pt x="305" y="192"/>
                  <a:pt x="305" y="192"/>
                </a:cubicBezTo>
                <a:cubicBezTo>
                  <a:pt x="274" y="192"/>
                  <a:pt x="248" y="218"/>
                  <a:pt x="248" y="248"/>
                </a:cubicBezTo>
                <a:cubicBezTo>
                  <a:pt x="248" y="306"/>
                  <a:pt x="248" y="306"/>
                  <a:pt x="248" y="306"/>
                </a:cubicBezTo>
                <a:cubicBezTo>
                  <a:pt x="248" y="322"/>
                  <a:pt x="255" y="336"/>
                  <a:pt x="265" y="346"/>
                </a:cubicBezTo>
                <a:cubicBezTo>
                  <a:pt x="275" y="356"/>
                  <a:pt x="289" y="362"/>
                  <a:pt x="304" y="362"/>
                </a:cubicBezTo>
                <a:cubicBezTo>
                  <a:pt x="332" y="362"/>
                  <a:pt x="332" y="362"/>
                  <a:pt x="332" y="362"/>
                </a:cubicBezTo>
                <a:cubicBezTo>
                  <a:pt x="332" y="473"/>
                  <a:pt x="332" y="473"/>
                  <a:pt x="332" y="473"/>
                </a:cubicBezTo>
                <a:cubicBezTo>
                  <a:pt x="305" y="473"/>
                  <a:pt x="305" y="473"/>
                  <a:pt x="305" y="473"/>
                </a:cubicBezTo>
                <a:cubicBezTo>
                  <a:pt x="298" y="473"/>
                  <a:pt x="292" y="471"/>
                  <a:pt x="287" y="466"/>
                </a:cubicBezTo>
                <a:cubicBezTo>
                  <a:pt x="287" y="466"/>
                  <a:pt x="287" y="466"/>
                  <a:pt x="287" y="466"/>
                </a:cubicBezTo>
                <a:cubicBezTo>
                  <a:pt x="283" y="462"/>
                  <a:pt x="281" y="455"/>
                  <a:pt x="281" y="449"/>
                </a:cubicBezTo>
                <a:cubicBezTo>
                  <a:pt x="281" y="440"/>
                  <a:pt x="273" y="433"/>
                  <a:pt x="264" y="433"/>
                </a:cubicBezTo>
                <a:cubicBezTo>
                  <a:pt x="255" y="433"/>
                  <a:pt x="248" y="440"/>
                  <a:pt x="248" y="449"/>
                </a:cubicBezTo>
                <a:cubicBezTo>
                  <a:pt x="248" y="464"/>
                  <a:pt x="255" y="479"/>
                  <a:pt x="265" y="489"/>
                </a:cubicBezTo>
                <a:cubicBezTo>
                  <a:pt x="265" y="489"/>
                  <a:pt x="265" y="489"/>
                  <a:pt x="265" y="489"/>
                </a:cubicBezTo>
                <a:cubicBezTo>
                  <a:pt x="275" y="499"/>
                  <a:pt x="289" y="506"/>
                  <a:pt x="305" y="506"/>
                </a:cubicBezTo>
                <a:cubicBezTo>
                  <a:pt x="332" y="506"/>
                  <a:pt x="332" y="506"/>
                  <a:pt x="332" y="506"/>
                </a:cubicBezTo>
                <a:cubicBezTo>
                  <a:pt x="332" y="532"/>
                  <a:pt x="332" y="532"/>
                  <a:pt x="332" y="532"/>
                </a:cubicBezTo>
                <a:cubicBezTo>
                  <a:pt x="332" y="541"/>
                  <a:pt x="340" y="548"/>
                  <a:pt x="348" y="548"/>
                </a:cubicBezTo>
                <a:cubicBezTo>
                  <a:pt x="357" y="548"/>
                  <a:pt x="365" y="541"/>
                  <a:pt x="365" y="532"/>
                </a:cubicBezTo>
                <a:cubicBezTo>
                  <a:pt x="365" y="506"/>
                  <a:pt x="365" y="506"/>
                  <a:pt x="365" y="506"/>
                </a:cubicBezTo>
                <a:cubicBezTo>
                  <a:pt x="392" y="506"/>
                  <a:pt x="392" y="506"/>
                  <a:pt x="392" y="506"/>
                </a:cubicBezTo>
                <a:cubicBezTo>
                  <a:pt x="424" y="506"/>
                  <a:pt x="449" y="480"/>
                  <a:pt x="449" y="449"/>
                </a:cubicBezTo>
                <a:cubicBezTo>
                  <a:pt x="449" y="387"/>
                  <a:pt x="449" y="387"/>
                  <a:pt x="449" y="387"/>
                </a:cubicBezTo>
                <a:cubicBezTo>
                  <a:pt x="449" y="371"/>
                  <a:pt x="443" y="357"/>
                  <a:pt x="432" y="347"/>
                </a:cubicBezTo>
                <a:cubicBezTo>
                  <a:pt x="422" y="336"/>
                  <a:pt x="408" y="330"/>
                  <a:pt x="392" y="330"/>
                </a:cubicBezTo>
                <a:cubicBezTo>
                  <a:pt x="365" y="330"/>
                  <a:pt x="365" y="330"/>
                  <a:pt x="365" y="330"/>
                </a:cubicBezTo>
                <a:cubicBezTo>
                  <a:pt x="365" y="224"/>
                  <a:pt x="365" y="224"/>
                  <a:pt x="365" y="224"/>
                </a:cubicBezTo>
                <a:cubicBezTo>
                  <a:pt x="392" y="224"/>
                  <a:pt x="392" y="224"/>
                  <a:pt x="392" y="224"/>
                </a:cubicBezTo>
                <a:close/>
                <a:moveTo>
                  <a:pt x="332" y="330"/>
                </a:moveTo>
                <a:cubicBezTo>
                  <a:pt x="332" y="330"/>
                  <a:pt x="332" y="330"/>
                  <a:pt x="332" y="330"/>
                </a:cubicBezTo>
                <a:cubicBezTo>
                  <a:pt x="304" y="330"/>
                  <a:pt x="304" y="330"/>
                  <a:pt x="304" y="330"/>
                </a:cubicBezTo>
                <a:cubicBezTo>
                  <a:pt x="298" y="330"/>
                  <a:pt x="292" y="327"/>
                  <a:pt x="287" y="323"/>
                </a:cubicBezTo>
                <a:cubicBezTo>
                  <a:pt x="283" y="318"/>
                  <a:pt x="281" y="312"/>
                  <a:pt x="281" y="306"/>
                </a:cubicBezTo>
                <a:cubicBezTo>
                  <a:pt x="281" y="248"/>
                  <a:pt x="281" y="248"/>
                  <a:pt x="281" y="248"/>
                </a:cubicBezTo>
                <a:cubicBezTo>
                  <a:pt x="281" y="235"/>
                  <a:pt x="291" y="224"/>
                  <a:pt x="305" y="224"/>
                </a:cubicBezTo>
                <a:cubicBezTo>
                  <a:pt x="332" y="224"/>
                  <a:pt x="332" y="224"/>
                  <a:pt x="332" y="224"/>
                </a:cubicBezTo>
                <a:cubicBezTo>
                  <a:pt x="332" y="330"/>
                  <a:pt x="332" y="330"/>
                  <a:pt x="332" y="330"/>
                </a:cubicBezTo>
                <a:close/>
                <a:moveTo>
                  <a:pt x="392" y="362"/>
                </a:moveTo>
                <a:cubicBezTo>
                  <a:pt x="392" y="362"/>
                  <a:pt x="392" y="362"/>
                  <a:pt x="392" y="362"/>
                </a:cubicBezTo>
                <a:cubicBezTo>
                  <a:pt x="399" y="362"/>
                  <a:pt x="405" y="365"/>
                  <a:pt x="410" y="369"/>
                </a:cubicBezTo>
                <a:cubicBezTo>
                  <a:pt x="414" y="374"/>
                  <a:pt x="417" y="380"/>
                  <a:pt x="417" y="387"/>
                </a:cubicBezTo>
                <a:cubicBezTo>
                  <a:pt x="417" y="449"/>
                  <a:pt x="417" y="449"/>
                  <a:pt x="417" y="449"/>
                </a:cubicBezTo>
                <a:cubicBezTo>
                  <a:pt x="417" y="462"/>
                  <a:pt x="406" y="473"/>
                  <a:pt x="392" y="473"/>
                </a:cubicBezTo>
                <a:cubicBezTo>
                  <a:pt x="365" y="473"/>
                  <a:pt x="365" y="473"/>
                  <a:pt x="365" y="473"/>
                </a:cubicBezTo>
                <a:cubicBezTo>
                  <a:pt x="365" y="362"/>
                  <a:pt x="365" y="362"/>
                  <a:pt x="365" y="362"/>
                </a:cubicBezTo>
                <a:cubicBezTo>
                  <a:pt x="392" y="362"/>
                  <a:pt x="392" y="362"/>
                  <a:pt x="392" y="36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6" name="原创设计师QQ598969553             _35"/>
          <p:cNvSpPr>
            <a:spLocks noEditPoints="1"/>
          </p:cNvSpPr>
          <p:nvPr/>
        </p:nvSpPr>
        <p:spPr bwMode="auto">
          <a:xfrm>
            <a:off x="3695602" y="11291763"/>
            <a:ext cx="564477" cy="491341"/>
          </a:xfrm>
          <a:custGeom>
            <a:avLst/>
            <a:gdLst>
              <a:gd name="T0" fmla="*/ 633 w 698"/>
              <a:gd name="T1" fmla="*/ 240 h 608"/>
              <a:gd name="T2" fmla="*/ 341 w 698"/>
              <a:gd name="T3" fmla="*/ 170 h 608"/>
              <a:gd name="T4" fmla="*/ 289 w 698"/>
              <a:gd name="T5" fmla="*/ 48 h 608"/>
              <a:gd name="T6" fmla="*/ 50 w 698"/>
              <a:gd name="T7" fmla="*/ 50 h 608"/>
              <a:gd name="T8" fmla="*/ 0 w 698"/>
              <a:gd name="T9" fmla="*/ 170 h 608"/>
              <a:gd name="T10" fmla="*/ 27 w 698"/>
              <a:gd name="T11" fmla="*/ 294 h 608"/>
              <a:gd name="T12" fmla="*/ 54 w 698"/>
              <a:gd name="T13" fmla="*/ 170 h 608"/>
              <a:gd name="T14" fmla="*/ 88 w 698"/>
              <a:gd name="T15" fmla="*/ 87 h 608"/>
              <a:gd name="T16" fmla="*/ 252 w 698"/>
              <a:gd name="T17" fmla="*/ 87 h 608"/>
              <a:gd name="T18" fmla="*/ 287 w 698"/>
              <a:gd name="T19" fmla="*/ 170 h 608"/>
              <a:gd name="T20" fmla="*/ 283 w 698"/>
              <a:gd name="T21" fmla="*/ 240 h 608"/>
              <a:gd name="T22" fmla="*/ 237 w 698"/>
              <a:gd name="T23" fmla="*/ 260 h 608"/>
              <a:gd name="T24" fmla="*/ 218 w 698"/>
              <a:gd name="T25" fmla="*/ 305 h 608"/>
              <a:gd name="T26" fmla="*/ 237 w 698"/>
              <a:gd name="T27" fmla="*/ 589 h 608"/>
              <a:gd name="T28" fmla="*/ 633 w 698"/>
              <a:gd name="T29" fmla="*/ 608 h 608"/>
              <a:gd name="T30" fmla="*/ 679 w 698"/>
              <a:gd name="T31" fmla="*/ 589 h 608"/>
              <a:gd name="T32" fmla="*/ 698 w 698"/>
              <a:gd name="T33" fmla="*/ 305 h 608"/>
              <a:gd name="T34" fmla="*/ 644 w 698"/>
              <a:gd name="T35" fmla="*/ 543 h 608"/>
              <a:gd name="T36" fmla="*/ 641 w 698"/>
              <a:gd name="T37" fmla="*/ 551 h 608"/>
              <a:gd name="T38" fmla="*/ 633 w 698"/>
              <a:gd name="T39" fmla="*/ 554 h 608"/>
              <a:gd name="T40" fmla="*/ 275 w 698"/>
              <a:gd name="T41" fmla="*/ 551 h 608"/>
              <a:gd name="T42" fmla="*/ 271 w 698"/>
              <a:gd name="T43" fmla="*/ 305 h 608"/>
              <a:gd name="T44" fmla="*/ 283 w 698"/>
              <a:gd name="T45" fmla="*/ 294 h 608"/>
              <a:gd name="T46" fmla="*/ 641 w 698"/>
              <a:gd name="T47" fmla="*/ 297 h 608"/>
              <a:gd name="T48" fmla="*/ 644 w 698"/>
              <a:gd name="T49" fmla="*/ 543 h 608"/>
              <a:gd name="T50" fmla="*/ 458 w 698"/>
              <a:gd name="T51" fmla="*/ 336 h 608"/>
              <a:gd name="T52" fmla="*/ 393 w 698"/>
              <a:gd name="T53" fmla="*/ 401 h 608"/>
              <a:gd name="T54" fmla="*/ 442 w 698"/>
              <a:gd name="T55" fmla="*/ 463 h 608"/>
              <a:gd name="T56" fmla="*/ 458 w 698"/>
              <a:gd name="T57" fmla="*/ 512 h 608"/>
              <a:gd name="T58" fmla="*/ 474 w 698"/>
              <a:gd name="T59" fmla="*/ 463 h 608"/>
              <a:gd name="T60" fmla="*/ 523 w 698"/>
              <a:gd name="T61" fmla="*/ 401 h 608"/>
              <a:gd name="T62" fmla="*/ 458 w 698"/>
              <a:gd name="T63" fmla="*/ 336 h 608"/>
              <a:gd name="T64" fmla="*/ 481 w 698"/>
              <a:gd name="T65" fmla="*/ 423 h 608"/>
              <a:gd name="T66" fmla="*/ 458 w 698"/>
              <a:gd name="T67" fmla="*/ 433 h 608"/>
              <a:gd name="T68" fmla="*/ 435 w 698"/>
              <a:gd name="T69" fmla="*/ 423 h 608"/>
              <a:gd name="T70" fmla="*/ 435 w 698"/>
              <a:gd name="T71" fmla="*/ 377 h 608"/>
              <a:gd name="T72" fmla="*/ 481 w 698"/>
              <a:gd name="T73" fmla="*/ 377 h 608"/>
              <a:gd name="T74" fmla="*/ 481 w 698"/>
              <a:gd name="T75" fmla="*/ 423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8" h="608">
                <a:moveTo>
                  <a:pt x="679" y="260"/>
                </a:moveTo>
                <a:cubicBezTo>
                  <a:pt x="667" y="247"/>
                  <a:pt x="651" y="240"/>
                  <a:pt x="633" y="240"/>
                </a:cubicBezTo>
                <a:cubicBezTo>
                  <a:pt x="341" y="240"/>
                  <a:pt x="341" y="240"/>
                  <a:pt x="341" y="240"/>
                </a:cubicBezTo>
                <a:cubicBezTo>
                  <a:pt x="341" y="170"/>
                  <a:pt x="341" y="170"/>
                  <a:pt x="341" y="170"/>
                </a:cubicBezTo>
                <a:cubicBezTo>
                  <a:pt x="341" y="124"/>
                  <a:pt x="322" y="81"/>
                  <a:pt x="291" y="50"/>
                </a:cubicBezTo>
                <a:cubicBezTo>
                  <a:pt x="289" y="48"/>
                  <a:pt x="289" y="48"/>
                  <a:pt x="289" y="48"/>
                </a:cubicBezTo>
                <a:cubicBezTo>
                  <a:pt x="259" y="18"/>
                  <a:pt x="217" y="0"/>
                  <a:pt x="170" y="0"/>
                </a:cubicBezTo>
                <a:cubicBezTo>
                  <a:pt x="124" y="0"/>
                  <a:pt x="81" y="19"/>
                  <a:pt x="50" y="50"/>
                </a:cubicBezTo>
                <a:cubicBezTo>
                  <a:pt x="50" y="50"/>
                  <a:pt x="50" y="50"/>
                  <a:pt x="50" y="50"/>
                </a:cubicBezTo>
                <a:cubicBezTo>
                  <a:pt x="19" y="81"/>
                  <a:pt x="0" y="124"/>
                  <a:pt x="0" y="170"/>
                </a:cubicBezTo>
                <a:cubicBezTo>
                  <a:pt x="0" y="267"/>
                  <a:pt x="0" y="267"/>
                  <a:pt x="0" y="267"/>
                </a:cubicBezTo>
                <a:cubicBezTo>
                  <a:pt x="0" y="282"/>
                  <a:pt x="12" y="294"/>
                  <a:pt x="27" y="294"/>
                </a:cubicBezTo>
                <a:cubicBezTo>
                  <a:pt x="42" y="294"/>
                  <a:pt x="54" y="282"/>
                  <a:pt x="54" y="267"/>
                </a:cubicBezTo>
                <a:cubicBezTo>
                  <a:pt x="54" y="170"/>
                  <a:pt x="54" y="170"/>
                  <a:pt x="54" y="170"/>
                </a:cubicBezTo>
                <a:cubicBezTo>
                  <a:pt x="54" y="138"/>
                  <a:pt x="67" y="109"/>
                  <a:pt x="88" y="88"/>
                </a:cubicBezTo>
                <a:cubicBezTo>
                  <a:pt x="88" y="87"/>
                  <a:pt x="88" y="87"/>
                  <a:pt x="88" y="87"/>
                </a:cubicBezTo>
                <a:cubicBezTo>
                  <a:pt x="109" y="66"/>
                  <a:pt x="138" y="53"/>
                  <a:pt x="170" y="53"/>
                </a:cubicBezTo>
                <a:cubicBezTo>
                  <a:pt x="202" y="53"/>
                  <a:pt x="231" y="66"/>
                  <a:pt x="252" y="87"/>
                </a:cubicBezTo>
                <a:cubicBezTo>
                  <a:pt x="253" y="88"/>
                  <a:pt x="253" y="88"/>
                  <a:pt x="253" y="88"/>
                </a:cubicBezTo>
                <a:cubicBezTo>
                  <a:pt x="274" y="109"/>
                  <a:pt x="287" y="138"/>
                  <a:pt x="287" y="170"/>
                </a:cubicBezTo>
                <a:cubicBezTo>
                  <a:pt x="287" y="240"/>
                  <a:pt x="287" y="240"/>
                  <a:pt x="287" y="240"/>
                </a:cubicBezTo>
                <a:cubicBezTo>
                  <a:pt x="283" y="240"/>
                  <a:pt x="283" y="240"/>
                  <a:pt x="283" y="240"/>
                </a:cubicBezTo>
                <a:cubicBezTo>
                  <a:pt x="265" y="240"/>
                  <a:pt x="248" y="247"/>
                  <a:pt x="237" y="260"/>
                </a:cubicBezTo>
                <a:cubicBezTo>
                  <a:pt x="237" y="260"/>
                  <a:pt x="237" y="260"/>
                  <a:pt x="237" y="260"/>
                </a:cubicBezTo>
                <a:cubicBezTo>
                  <a:pt x="237" y="260"/>
                  <a:pt x="237" y="260"/>
                  <a:pt x="237" y="260"/>
                </a:cubicBezTo>
                <a:cubicBezTo>
                  <a:pt x="225" y="271"/>
                  <a:pt x="218" y="287"/>
                  <a:pt x="218" y="305"/>
                </a:cubicBezTo>
                <a:cubicBezTo>
                  <a:pt x="218" y="543"/>
                  <a:pt x="218" y="543"/>
                  <a:pt x="218" y="543"/>
                </a:cubicBezTo>
                <a:cubicBezTo>
                  <a:pt x="218" y="561"/>
                  <a:pt x="225" y="577"/>
                  <a:pt x="237" y="589"/>
                </a:cubicBezTo>
                <a:cubicBezTo>
                  <a:pt x="248" y="601"/>
                  <a:pt x="265" y="608"/>
                  <a:pt x="283" y="608"/>
                </a:cubicBezTo>
                <a:cubicBezTo>
                  <a:pt x="633" y="608"/>
                  <a:pt x="633" y="608"/>
                  <a:pt x="633" y="608"/>
                </a:cubicBezTo>
                <a:cubicBezTo>
                  <a:pt x="650" y="608"/>
                  <a:pt x="666" y="601"/>
                  <a:pt x="677" y="590"/>
                </a:cubicBezTo>
                <a:cubicBezTo>
                  <a:pt x="679" y="589"/>
                  <a:pt x="679" y="589"/>
                  <a:pt x="679" y="589"/>
                </a:cubicBezTo>
                <a:cubicBezTo>
                  <a:pt x="691" y="577"/>
                  <a:pt x="698" y="561"/>
                  <a:pt x="698" y="543"/>
                </a:cubicBezTo>
                <a:cubicBezTo>
                  <a:pt x="698" y="305"/>
                  <a:pt x="698" y="305"/>
                  <a:pt x="698" y="305"/>
                </a:cubicBezTo>
                <a:cubicBezTo>
                  <a:pt x="698" y="287"/>
                  <a:pt x="691" y="271"/>
                  <a:pt x="679" y="260"/>
                </a:cubicBezTo>
                <a:close/>
                <a:moveTo>
                  <a:pt x="644" y="543"/>
                </a:moveTo>
                <a:cubicBezTo>
                  <a:pt x="644" y="543"/>
                  <a:pt x="644" y="543"/>
                  <a:pt x="644" y="543"/>
                </a:cubicBezTo>
                <a:cubicBezTo>
                  <a:pt x="644" y="546"/>
                  <a:pt x="643" y="549"/>
                  <a:pt x="641" y="551"/>
                </a:cubicBezTo>
                <a:cubicBezTo>
                  <a:pt x="640" y="551"/>
                  <a:pt x="640" y="551"/>
                  <a:pt x="640" y="551"/>
                </a:cubicBezTo>
                <a:cubicBezTo>
                  <a:pt x="639" y="553"/>
                  <a:pt x="636" y="554"/>
                  <a:pt x="633" y="554"/>
                </a:cubicBezTo>
                <a:cubicBezTo>
                  <a:pt x="283" y="554"/>
                  <a:pt x="283" y="554"/>
                  <a:pt x="283" y="554"/>
                </a:cubicBezTo>
                <a:cubicBezTo>
                  <a:pt x="280" y="554"/>
                  <a:pt x="277" y="553"/>
                  <a:pt x="275" y="551"/>
                </a:cubicBezTo>
                <a:cubicBezTo>
                  <a:pt x="273" y="549"/>
                  <a:pt x="271" y="546"/>
                  <a:pt x="271" y="543"/>
                </a:cubicBezTo>
                <a:cubicBezTo>
                  <a:pt x="271" y="305"/>
                  <a:pt x="271" y="305"/>
                  <a:pt x="271" y="305"/>
                </a:cubicBezTo>
                <a:cubicBezTo>
                  <a:pt x="271" y="302"/>
                  <a:pt x="273" y="299"/>
                  <a:pt x="275" y="297"/>
                </a:cubicBezTo>
                <a:cubicBezTo>
                  <a:pt x="277" y="295"/>
                  <a:pt x="280" y="294"/>
                  <a:pt x="283" y="294"/>
                </a:cubicBezTo>
                <a:cubicBezTo>
                  <a:pt x="633" y="294"/>
                  <a:pt x="633" y="294"/>
                  <a:pt x="633" y="294"/>
                </a:cubicBezTo>
                <a:cubicBezTo>
                  <a:pt x="636" y="294"/>
                  <a:pt x="639" y="295"/>
                  <a:pt x="641" y="297"/>
                </a:cubicBezTo>
                <a:cubicBezTo>
                  <a:pt x="643" y="300"/>
                  <a:pt x="644" y="302"/>
                  <a:pt x="644" y="305"/>
                </a:cubicBezTo>
                <a:cubicBezTo>
                  <a:pt x="644" y="543"/>
                  <a:pt x="644" y="543"/>
                  <a:pt x="644" y="543"/>
                </a:cubicBezTo>
                <a:close/>
                <a:moveTo>
                  <a:pt x="458" y="336"/>
                </a:moveTo>
                <a:cubicBezTo>
                  <a:pt x="458" y="336"/>
                  <a:pt x="458" y="336"/>
                  <a:pt x="458" y="336"/>
                </a:cubicBezTo>
                <a:cubicBezTo>
                  <a:pt x="440" y="336"/>
                  <a:pt x="424" y="343"/>
                  <a:pt x="412" y="355"/>
                </a:cubicBezTo>
                <a:cubicBezTo>
                  <a:pt x="400" y="366"/>
                  <a:pt x="393" y="383"/>
                  <a:pt x="393" y="401"/>
                </a:cubicBezTo>
                <a:cubicBezTo>
                  <a:pt x="393" y="418"/>
                  <a:pt x="400" y="434"/>
                  <a:pt x="412" y="446"/>
                </a:cubicBezTo>
                <a:cubicBezTo>
                  <a:pt x="420" y="454"/>
                  <a:pt x="430" y="460"/>
                  <a:pt x="442" y="463"/>
                </a:cubicBezTo>
                <a:cubicBezTo>
                  <a:pt x="442" y="496"/>
                  <a:pt x="442" y="496"/>
                  <a:pt x="442" y="496"/>
                </a:cubicBezTo>
                <a:cubicBezTo>
                  <a:pt x="442" y="505"/>
                  <a:pt x="449" y="512"/>
                  <a:pt x="458" y="512"/>
                </a:cubicBezTo>
                <a:cubicBezTo>
                  <a:pt x="467" y="512"/>
                  <a:pt x="474" y="505"/>
                  <a:pt x="474" y="496"/>
                </a:cubicBezTo>
                <a:cubicBezTo>
                  <a:pt x="474" y="463"/>
                  <a:pt x="474" y="463"/>
                  <a:pt x="474" y="463"/>
                </a:cubicBezTo>
                <a:cubicBezTo>
                  <a:pt x="485" y="460"/>
                  <a:pt x="495" y="454"/>
                  <a:pt x="503" y="446"/>
                </a:cubicBezTo>
                <a:cubicBezTo>
                  <a:pt x="515" y="434"/>
                  <a:pt x="523" y="418"/>
                  <a:pt x="523" y="401"/>
                </a:cubicBezTo>
                <a:cubicBezTo>
                  <a:pt x="523" y="383"/>
                  <a:pt x="515" y="366"/>
                  <a:pt x="503" y="355"/>
                </a:cubicBezTo>
                <a:cubicBezTo>
                  <a:pt x="492" y="343"/>
                  <a:pt x="476" y="336"/>
                  <a:pt x="458" y="336"/>
                </a:cubicBezTo>
                <a:close/>
                <a:moveTo>
                  <a:pt x="481" y="423"/>
                </a:moveTo>
                <a:cubicBezTo>
                  <a:pt x="481" y="423"/>
                  <a:pt x="481" y="423"/>
                  <a:pt x="481" y="423"/>
                </a:cubicBezTo>
                <a:cubicBezTo>
                  <a:pt x="475" y="429"/>
                  <a:pt x="467" y="433"/>
                  <a:pt x="459" y="433"/>
                </a:cubicBezTo>
                <a:cubicBezTo>
                  <a:pt x="458" y="433"/>
                  <a:pt x="458" y="433"/>
                  <a:pt x="458" y="433"/>
                </a:cubicBezTo>
                <a:cubicBezTo>
                  <a:pt x="457" y="433"/>
                  <a:pt x="457" y="433"/>
                  <a:pt x="457" y="433"/>
                </a:cubicBezTo>
                <a:cubicBezTo>
                  <a:pt x="448" y="433"/>
                  <a:pt x="440" y="429"/>
                  <a:pt x="435" y="423"/>
                </a:cubicBezTo>
                <a:cubicBezTo>
                  <a:pt x="429" y="418"/>
                  <a:pt x="425" y="409"/>
                  <a:pt x="425" y="401"/>
                </a:cubicBezTo>
                <a:cubicBezTo>
                  <a:pt x="425" y="391"/>
                  <a:pt x="429" y="383"/>
                  <a:pt x="435" y="377"/>
                </a:cubicBezTo>
                <a:cubicBezTo>
                  <a:pt x="441" y="372"/>
                  <a:pt x="449" y="368"/>
                  <a:pt x="458" y="368"/>
                </a:cubicBezTo>
                <a:cubicBezTo>
                  <a:pt x="467" y="368"/>
                  <a:pt x="475" y="372"/>
                  <a:pt x="481" y="377"/>
                </a:cubicBezTo>
                <a:cubicBezTo>
                  <a:pt x="487" y="383"/>
                  <a:pt x="490" y="391"/>
                  <a:pt x="490" y="401"/>
                </a:cubicBezTo>
                <a:cubicBezTo>
                  <a:pt x="490" y="409"/>
                  <a:pt x="487" y="418"/>
                  <a:pt x="481" y="42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7" name="原创设计师QQ598969553             _36"/>
          <p:cNvSpPr>
            <a:spLocks noEditPoints="1"/>
          </p:cNvSpPr>
          <p:nvPr/>
        </p:nvSpPr>
        <p:spPr bwMode="auto">
          <a:xfrm>
            <a:off x="2297546" y="11291763"/>
            <a:ext cx="387901" cy="491341"/>
          </a:xfrm>
          <a:custGeom>
            <a:avLst/>
            <a:gdLst>
              <a:gd name="T0" fmla="*/ 415 w 480"/>
              <a:gd name="T1" fmla="*/ 240 h 608"/>
              <a:gd name="T2" fmla="*/ 411 w 480"/>
              <a:gd name="T3" fmla="*/ 170 h 608"/>
              <a:gd name="T4" fmla="*/ 240 w 480"/>
              <a:gd name="T5" fmla="*/ 0 h 608"/>
              <a:gd name="T6" fmla="*/ 119 w 480"/>
              <a:gd name="T7" fmla="*/ 50 h 608"/>
              <a:gd name="T8" fmla="*/ 69 w 480"/>
              <a:gd name="T9" fmla="*/ 240 h 608"/>
              <a:gd name="T10" fmla="*/ 19 w 480"/>
              <a:gd name="T11" fmla="*/ 260 h 608"/>
              <a:gd name="T12" fmla="*/ 19 w 480"/>
              <a:gd name="T13" fmla="*/ 260 h 608"/>
              <a:gd name="T14" fmla="*/ 0 w 480"/>
              <a:gd name="T15" fmla="*/ 543 h 608"/>
              <a:gd name="T16" fmla="*/ 65 w 480"/>
              <a:gd name="T17" fmla="*/ 608 h 608"/>
              <a:gd name="T18" fmla="*/ 459 w 480"/>
              <a:gd name="T19" fmla="*/ 590 h 608"/>
              <a:gd name="T20" fmla="*/ 480 w 480"/>
              <a:gd name="T21" fmla="*/ 543 h 608"/>
              <a:gd name="T22" fmla="*/ 461 w 480"/>
              <a:gd name="T23" fmla="*/ 260 h 608"/>
              <a:gd name="T24" fmla="*/ 123 w 480"/>
              <a:gd name="T25" fmla="*/ 170 h 608"/>
              <a:gd name="T26" fmla="*/ 159 w 480"/>
              <a:gd name="T27" fmla="*/ 87 h 608"/>
              <a:gd name="T28" fmla="*/ 323 w 480"/>
              <a:gd name="T29" fmla="*/ 88 h 608"/>
              <a:gd name="T30" fmla="*/ 357 w 480"/>
              <a:gd name="T31" fmla="*/ 240 h 608"/>
              <a:gd name="T32" fmla="*/ 123 w 480"/>
              <a:gd name="T33" fmla="*/ 170 h 608"/>
              <a:gd name="T34" fmla="*/ 426 w 480"/>
              <a:gd name="T35" fmla="*/ 543 h 608"/>
              <a:gd name="T36" fmla="*/ 422 w 480"/>
              <a:gd name="T37" fmla="*/ 551 h 608"/>
              <a:gd name="T38" fmla="*/ 65 w 480"/>
              <a:gd name="T39" fmla="*/ 554 h 608"/>
              <a:gd name="T40" fmla="*/ 54 w 480"/>
              <a:gd name="T41" fmla="*/ 543 h 608"/>
              <a:gd name="T42" fmla="*/ 57 w 480"/>
              <a:gd name="T43" fmla="*/ 297 h 608"/>
              <a:gd name="T44" fmla="*/ 415 w 480"/>
              <a:gd name="T45" fmla="*/ 294 h 608"/>
              <a:gd name="T46" fmla="*/ 426 w 480"/>
              <a:gd name="T47" fmla="*/ 305 h 608"/>
              <a:gd name="T48" fmla="*/ 240 w 480"/>
              <a:gd name="T49" fmla="*/ 336 h 608"/>
              <a:gd name="T50" fmla="*/ 194 w 480"/>
              <a:gd name="T51" fmla="*/ 355 h 608"/>
              <a:gd name="T52" fmla="*/ 194 w 480"/>
              <a:gd name="T53" fmla="*/ 446 h 608"/>
              <a:gd name="T54" fmla="*/ 224 w 480"/>
              <a:gd name="T55" fmla="*/ 496 h 608"/>
              <a:gd name="T56" fmla="*/ 256 w 480"/>
              <a:gd name="T57" fmla="*/ 496 h 608"/>
              <a:gd name="T58" fmla="*/ 286 w 480"/>
              <a:gd name="T59" fmla="*/ 446 h 608"/>
              <a:gd name="T60" fmla="*/ 286 w 480"/>
              <a:gd name="T61" fmla="*/ 355 h 608"/>
              <a:gd name="T62" fmla="*/ 263 w 480"/>
              <a:gd name="T63" fmla="*/ 423 h 608"/>
              <a:gd name="T64" fmla="*/ 241 w 480"/>
              <a:gd name="T65" fmla="*/ 433 h 608"/>
              <a:gd name="T66" fmla="*/ 239 w 480"/>
              <a:gd name="T67" fmla="*/ 433 h 608"/>
              <a:gd name="T68" fmla="*/ 207 w 480"/>
              <a:gd name="T69" fmla="*/ 401 h 608"/>
              <a:gd name="T70" fmla="*/ 240 w 480"/>
              <a:gd name="T71" fmla="*/ 368 h 608"/>
              <a:gd name="T72" fmla="*/ 273 w 480"/>
              <a:gd name="T73" fmla="*/ 401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0" h="608">
                <a:moveTo>
                  <a:pt x="461" y="260"/>
                </a:moveTo>
                <a:cubicBezTo>
                  <a:pt x="449" y="247"/>
                  <a:pt x="433" y="240"/>
                  <a:pt x="415" y="240"/>
                </a:cubicBezTo>
                <a:cubicBezTo>
                  <a:pt x="411" y="240"/>
                  <a:pt x="411" y="240"/>
                  <a:pt x="411" y="240"/>
                </a:cubicBezTo>
                <a:cubicBezTo>
                  <a:pt x="411" y="170"/>
                  <a:pt x="411" y="170"/>
                  <a:pt x="411" y="170"/>
                </a:cubicBezTo>
                <a:cubicBezTo>
                  <a:pt x="411" y="124"/>
                  <a:pt x="391" y="81"/>
                  <a:pt x="360" y="50"/>
                </a:cubicBezTo>
                <a:cubicBezTo>
                  <a:pt x="329" y="19"/>
                  <a:pt x="287" y="0"/>
                  <a:pt x="240" y="0"/>
                </a:cubicBezTo>
                <a:cubicBezTo>
                  <a:pt x="194" y="0"/>
                  <a:pt x="152" y="18"/>
                  <a:pt x="121" y="48"/>
                </a:cubicBezTo>
                <a:cubicBezTo>
                  <a:pt x="119" y="50"/>
                  <a:pt x="119" y="50"/>
                  <a:pt x="119" y="50"/>
                </a:cubicBezTo>
                <a:cubicBezTo>
                  <a:pt x="89" y="81"/>
                  <a:pt x="69" y="124"/>
                  <a:pt x="69" y="170"/>
                </a:cubicBezTo>
                <a:cubicBezTo>
                  <a:pt x="69" y="240"/>
                  <a:pt x="69" y="240"/>
                  <a:pt x="69" y="240"/>
                </a:cubicBezTo>
                <a:cubicBezTo>
                  <a:pt x="65" y="240"/>
                  <a:pt x="65" y="240"/>
                  <a:pt x="65" y="240"/>
                </a:cubicBezTo>
                <a:cubicBezTo>
                  <a:pt x="47" y="240"/>
                  <a:pt x="31" y="247"/>
                  <a:pt x="19" y="260"/>
                </a:cubicBezTo>
                <a:cubicBezTo>
                  <a:pt x="19" y="260"/>
                  <a:pt x="19" y="260"/>
                  <a:pt x="19" y="260"/>
                </a:cubicBezTo>
                <a:cubicBezTo>
                  <a:pt x="19" y="260"/>
                  <a:pt x="19" y="260"/>
                  <a:pt x="19" y="260"/>
                </a:cubicBezTo>
                <a:cubicBezTo>
                  <a:pt x="7" y="271"/>
                  <a:pt x="0" y="287"/>
                  <a:pt x="0" y="305"/>
                </a:cubicBezTo>
                <a:cubicBezTo>
                  <a:pt x="0" y="543"/>
                  <a:pt x="0" y="543"/>
                  <a:pt x="0" y="543"/>
                </a:cubicBezTo>
                <a:cubicBezTo>
                  <a:pt x="0" y="561"/>
                  <a:pt x="7" y="577"/>
                  <a:pt x="19" y="589"/>
                </a:cubicBezTo>
                <a:cubicBezTo>
                  <a:pt x="31" y="601"/>
                  <a:pt x="47" y="608"/>
                  <a:pt x="65" y="608"/>
                </a:cubicBezTo>
                <a:cubicBezTo>
                  <a:pt x="415" y="608"/>
                  <a:pt x="415" y="608"/>
                  <a:pt x="415" y="608"/>
                </a:cubicBezTo>
                <a:cubicBezTo>
                  <a:pt x="432" y="608"/>
                  <a:pt x="447" y="601"/>
                  <a:pt x="459" y="590"/>
                </a:cubicBezTo>
                <a:cubicBezTo>
                  <a:pt x="461" y="589"/>
                  <a:pt x="461" y="589"/>
                  <a:pt x="461" y="589"/>
                </a:cubicBezTo>
                <a:cubicBezTo>
                  <a:pt x="473" y="577"/>
                  <a:pt x="480" y="561"/>
                  <a:pt x="480" y="543"/>
                </a:cubicBezTo>
                <a:cubicBezTo>
                  <a:pt x="480" y="305"/>
                  <a:pt x="480" y="305"/>
                  <a:pt x="480" y="305"/>
                </a:cubicBezTo>
                <a:cubicBezTo>
                  <a:pt x="480" y="287"/>
                  <a:pt x="473" y="271"/>
                  <a:pt x="461" y="260"/>
                </a:cubicBezTo>
                <a:close/>
                <a:moveTo>
                  <a:pt x="123" y="170"/>
                </a:moveTo>
                <a:cubicBezTo>
                  <a:pt x="123" y="170"/>
                  <a:pt x="123" y="170"/>
                  <a:pt x="123" y="170"/>
                </a:cubicBezTo>
                <a:cubicBezTo>
                  <a:pt x="123" y="138"/>
                  <a:pt x="137" y="109"/>
                  <a:pt x="158" y="88"/>
                </a:cubicBezTo>
                <a:cubicBezTo>
                  <a:pt x="159" y="87"/>
                  <a:pt x="159" y="87"/>
                  <a:pt x="159" y="87"/>
                </a:cubicBezTo>
                <a:cubicBezTo>
                  <a:pt x="180" y="66"/>
                  <a:pt x="209" y="53"/>
                  <a:pt x="240" y="53"/>
                </a:cubicBezTo>
                <a:cubicBezTo>
                  <a:pt x="272" y="53"/>
                  <a:pt x="301" y="66"/>
                  <a:pt x="323" y="88"/>
                </a:cubicBezTo>
                <a:cubicBezTo>
                  <a:pt x="343" y="109"/>
                  <a:pt x="357" y="138"/>
                  <a:pt x="357" y="170"/>
                </a:cubicBezTo>
                <a:cubicBezTo>
                  <a:pt x="357" y="240"/>
                  <a:pt x="357" y="240"/>
                  <a:pt x="357" y="240"/>
                </a:cubicBezTo>
                <a:cubicBezTo>
                  <a:pt x="123" y="240"/>
                  <a:pt x="123" y="240"/>
                  <a:pt x="123" y="240"/>
                </a:cubicBezTo>
                <a:cubicBezTo>
                  <a:pt x="123" y="170"/>
                  <a:pt x="123" y="170"/>
                  <a:pt x="123" y="170"/>
                </a:cubicBezTo>
                <a:close/>
                <a:moveTo>
                  <a:pt x="426" y="543"/>
                </a:moveTo>
                <a:cubicBezTo>
                  <a:pt x="426" y="543"/>
                  <a:pt x="426" y="543"/>
                  <a:pt x="426" y="543"/>
                </a:cubicBezTo>
                <a:cubicBezTo>
                  <a:pt x="426" y="546"/>
                  <a:pt x="425" y="549"/>
                  <a:pt x="423" y="551"/>
                </a:cubicBezTo>
                <a:cubicBezTo>
                  <a:pt x="422" y="551"/>
                  <a:pt x="422" y="551"/>
                  <a:pt x="422" y="551"/>
                </a:cubicBezTo>
                <a:cubicBezTo>
                  <a:pt x="420" y="553"/>
                  <a:pt x="418" y="554"/>
                  <a:pt x="415" y="554"/>
                </a:cubicBezTo>
                <a:cubicBezTo>
                  <a:pt x="65" y="554"/>
                  <a:pt x="65" y="554"/>
                  <a:pt x="65" y="554"/>
                </a:cubicBezTo>
                <a:cubicBezTo>
                  <a:pt x="62" y="554"/>
                  <a:pt x="59" y="553"/>
                  <a:pt x="57" y="551"/>
                </a:cubicBezTo>
                <a:cubicBezTo>
                  <a:pt x="55" y="549"/>
                  <a:pt x="54" y="546"/>
                  <a:pt x="54" y="543"/>
                </a:cubicBezTo>
                <a:cubicBezTo>
                  <a:pt x="54" y="305"/>
                  <a:pt x="54" y="305"/>
                  <a:pt x="54" y="305"/>
                </a:cubicBezTo>
                <a:cubicBezTo>
                  <a:pt x="54" y="302"/>
                  <a:pt x="55" y="299"/>
                  <a:pt x="57" y="297"/>
                </a:cubicBezTo>
                <a:cubicBezTo>
                  <a:pt x="59" y="295"/>
                  <a:pt x="62" y="294"/>
                  <a:pt x="65" y="294"/>
                </a:cubicBezTo>
                <a:cubicBezTo>
                  <a:pt x="415" y="294"/>
                  <a:pt x="415" y="294"/>
                  <a:pt x="415" y="294"/>
                </a:cubicBezTo>
                <a:cubicBezTo>
                  <a:pt x="418" y="294"/>
                  <a:pt x="421" y="295"/>
                  <a:pt x="423" y="297"/>
                </a:cubicBezTo>
                <a:cubicBezTo>
                  <a:pt x="425" y="300"/>
                  <a:pt x="426" y="302"/>
                  <a:pt x="426" y="305"/>
                </a:cubicBezTo>
                <a:cubicBezTo>
                  <a:pt x="426" y="543"/>
                  <a:pt x="426" y="543"/>
                  <a:pt x="426" y="543"/>
                </a:cubicBezTo>
                <a:close/>
                <a:moveTo>
                  <a:pt x="240" y="336"/>
                </a:moveTo>
                <a:cubicBezTo>
                  <a:pt x="240" y="336"/>
                  <a:pt x="240" y="336"/>
                  <a:pt x="240" y="336"/>
                </a:cubicBezTo>
                <a:cubicBezTo>
                  <a:pt x="222" y="336"/>
                  <a:pt x="206" y="343"/>
                  <a:pt x="194" y="355"/>
                </a:cubicBezTo>
                <a:cubicBezTo>
                  <a:pt x="182" y="366"/>
                  <a:pt x="175" y="383"/>
                  <a:pt x="175" y="401"/>
                </a:cubicBezTo>
                <a:cubicBezTo>
                  <a:pt x="175" y="418"/>
                  <a:pt x="182" y="434"/>
                  <a:pt x="194" y="446"/>
                </a:cubicBezTo>
                <a:cubicBezTo>
                  <a:pt x="202" y="454"/>
                  <a:pt x="212" y="460"/>
                  <a:pt x="224" y="463"/>
                </a:cubicBezTo>
                <a:cubicBezTo>
                  <a:pt x="224" y="496"/>
                  <a:pt x="224" y="496"/>
                  <a:pt x="224" y="496"/>
                </a:cubicBezTo>
                <a:cubicBezTo>
                  <a:pt x="224" y="505"/>
                  <a:pt x="231" y="512"/>
                  <a:pt x="240" y="512"/>
                </a:cubicBezTo>
                <a:cubicBezTo>
                  <a:pt x="249" y="512"/>
                  <a:pt x="256" y="505"/>
                  <a:pt x="256" y="496"/>
                </a:cubicBezTo>
                <a:cubicBezTo>
                  <a:pt x="256" y="463"/>
                  <a:pt x="256" y="463"/>
                  <a:pt x="256" y="463"/>
                </a:cubicBezTo>
                <a:cubicBezTo>
                  <a:pt x="268" y="460"/>
                  <a:pt x="278" y="454"/>
                  <a:pt x="286" y="446"/>
                </a:cubicBezTo>
                <a:cubicBezTo>
                  <a:pt x="297" y="434"/>
                  <a:pt x="305" y="418"/>
                  <a:pt x="305" y="401"/>
                </a:cubicBezTo>
                <a:cubicBezTo>
                  <a:pt x="305" y="383"/>
                  <a:pt x="297" y="366"/>
                  <a:pt x="286" y="355"/>
                </a:cubicBezTo>
                <a:cubicBezTo>
                  <a:pt x="274" y="343"/>
                  <a:pt x="258" y="336"/>
                  <a:pt x="240" y="336"/>
                </a:cubicBezTo>
                <a:close/>
                <a:moveTo>
                  <a:pt x="263" y="423"/>
                </a:moveTo>
                <a:cubicBezTo>
                  <a:pt x="263" y="423"/>
                  <a:pt x="263" y="423"/>
                  <a:pt x="263" y="423"/>
                </a:cubicBezTo>
                <a:cubicBezTo>
                  <a:pt x="257" y="429"/>
                  <a:pt x="249" y="433"/>
                  <a:pt x="241" y="433"/>
                </a:cubicBezTo>
                <a:cubicBezTo>
                  <a:pt x="240" y="433"/>
                  <a:pt x="240" y="433"/>
                  <a:pt x="240" y="433"/>
                </a:cubicBezTo>
                <a:cubicBezTo>
                  <a:pt x="239" y="433"/>
                  <a:pt x="239" y="433"/>
                  <a:pt x="239" y="433"/>
                </a:cubicBezTo>
                <a:cubicBezTo>
                  <a:pt x="231" y="433"/>
                  <a:pt x="223" y="429"/>
                  <a:pt x="217" y="423"/>
                </a:cubicBezTo>
                <a:cubicBezTo>
                  <a:pt x="211" y="418"/>
                  <a:pt x="207" y="409"/>
                  <a:pt x="207" y="401"/>
                </a:cubicBezTo>
                <a:cubicBezTo>
                  <a:pt x="207" y="391"/>
                  <a:pt x="211" y="383"/>
                  <a:pt x="217" y="377"/>
                </a:cubicBezTo>
                <a:cubicBezTo>
                  <a:pt x="223" y="372"/>
                  <a:pt x="231" y="368"/>
                  <a:pt x="240" y="368"/>
                </a:cubicBezTo>
                <a:cubicBezTo>
                  <a:pt x="249" y="368"/>
                  <a:pt x="257" y="372"/>
                  <a:pt x="263" y="377"/>
                </a:cubicBezTo>
                <a:cubicBezTo>
                  <a:pt x="269" y="383"/>
                  <a:pt x="273" y="391"/>
                  <a:pt x="273" y="401"/>
                </a:cubicBezTo>
                <a:cubicBezTo>
                  <a:pt x="273" y="409"/>
                  <a:pt x="269" y="418"/>
                  <a:pt x="263" y="42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8" name="原创设计师QQ598969553             _37"/>
          <p:cNvSpPr>
            <a:spLocks noEditPoints="1"/>
          </p:cNvSpPr>
          <p:nvPr/>
        </p:nvSpPr>
        <p:spPr bwMode="auto">
          <a:xfrm>
            <a:off x="5300135" y="6717990"/>
            <a:ext cx="564073" cy="555583"/>
          </a:xfrm>
          <a:custGeom>
            <a:avLst/>
            <a:gdLst>
              <a:gd name="T0" fmla="*/ 222 w 698"/>
              <a:gd name="T1" fmla="*/ 0 h 687"/>
              <a:gd name="T2" fmla="*/ 222 w 698"/>
              <a:gd name="T3" fmla="*/ 0 h 687"/>
              <a:gd name="T4" fmla="*/ 477 w 698"/>
              <a:gd name="T5" fmla="*/ 0 h 687"/>
              <a:gd name="T6" fmla="*/ 504 w 698"/>
              <a:gd name="T7" fmla="*/ 27 h 687"/>
              <a:gd name="T8" fmla="*/ 504 w 698"/>
              <a:gd name="T9" fmla="*/ 28 h 687"/>
              <a:gd name="T10" fmla="*/ 504 w 698"/>
              <a:gd name="T11" fmla="*/ 371 h 687"/>
              <a:gd name="T12" fmla="*/ 692 w 698"/>
              <a:gd name="T13" fmla="*/ 579 h 687"/>
              <a:gd name="T14" fmla="*/ 698 w 698"/>
              <a:gd name="T15" fmla="*/ 596 h 687"/>
              <a:gd name="T16" fmla="*/ 698 w 698"/>
              <a:gd name="T17" fmla="*/ 596 h 687"/>
              <a:gd name="T18" fmla="*/ 698 w 698"/>
              <a:gd name="T19" fmla="*/ 660 h 687"/>
              <a:gd name="T20" fmla="*/ 672 w 698"/>
              <a:gd name="T21" fmla="*/ 687 h 687"/>
              <a:gd name="T22" fmla="*/ 671 w 698"/>
              <a:gd name="T23" fmla="*/ 687 h 687"/>
              <a:gd name="T24" fmla="*/ 27 w 698"/>
              <a:gd name="T25" fmla="*/ 687 h 687"/>
              <a:gd name="T26" fmla="*/ 0 w 698"/>
              <a:gd name="T27" fmla="*/ 660 h 687"/>
              <a:gd name="T28" fmla="*/ 0 w 698"/>
              <a:gd name="T29" fmla="*/ 660 h 687"/>
              <a:gd name="T30" fmla="*/ 0 w 698"/>
              <a:gd name="T31" fmla="*/ 596 h 687"/>
              <a:gd name="T32" fmla="*/ 9 w 698"/>
              <a:gd name="T33" fmla="*/ 577 h 687"/>
              <a:gd name="T34" fmla="*/ 195 w 698"/>
              <a:gd name="T35" fmla="*/ 371 h 687"/>
              <a:gd name="T36" fmla="*/ 195 w 698"/>
              <a:gd name="T37" fmla="*/ 27 h 687"/>
              <a:gd name="T38" fmla="*/ 222 w 698"/>
              <a:gd name="T39" fmla="*/ 0 h 687"/>
              <a:gd name="T40" fmla="*/ 248 w 698"/>
              <a:gd name="T41" fmla="*/ 365 h 687"/>
              <a:gd name="T42" fmla="*/ 248 w 698"/>
              <a:gd name="T43" fmla="*/ 365 h 687"/>
              <a:gd name="T44" fmla="*/ 450 w 698"/>
              <a:gd name="T45" fmla="*/ 365 h 687"/>
              <a:gd name="T46" fmla="*/ 450 w 698"/>
              <a:gd name="T47" fmla="*/ 54 h 687"/>
              <a:gd name="T48" fmla="*/ 248 w 698"/>
              <a:gd name="T49" fmla="*/ 54 h 687"/>
              <a:gd name="T50" fmla="*/ 248 w 698"/>
              <a:gd name="T51" fmla="*/ 365 h 687"/>
              <a:gd name="T52" fmla="*/ 456 w 698"/>
              <a:gd name="T53" fmla="*/ 397 h 687"/>
              <a:gd name="T54" fmla="*/ 456 w 698"/>
              <a:gd name="T55" fmla="*/ 397 h 687"/>
              <a:gd name="T56" fmla="*/ 243 w 698"/>
              <a:gd name="T57" fmla="*/ 397 h 687"/>
              <a:gd name="T58" fmla="*/ 242 w 698"/>
              <a:gd name="T59" fmla="*/ 399 h 687"/>
              <a:gd name="T60" fmla="*/ 85 w 698"/>
              <a:gd name="T61" fmla="*/ 573 h 687"/>
              <a:gd name="T62" fmla="*/ 614 w 698"/>
              <a:gd name="T63" fmla="*/ 573 h 687"/>
              <a:gd name="T64" fmla="*/ 459 w 698"/>
              <a:gd name="T65" fmla="*/ 401 h 687"/>
              <a:gd name="T66" fmla="*/ 456 w 698"/>
              <a:gd name="T67" fmla="*/ 397 h 687"/>
              <a:gd name="T68" fmla="*/ 56 w 698"/>
              <a:gd name="T69" fmla="*/ 605 h 687"/>
              <a:gd name="T70" fmla="*/ 56 w 698"/>
              <a:gd name="T71" fmla="*/ 605 h 687"/>
              <a:gd name="T72" fmla="*/ 54 w 698"/>
              <a:gd name="T73" fmla="*/ 607 h 687"/>
              <a:gd name="T74" fmla="*/ 54 w 698"/>
              <a:gd name="T75" fmla="*/ 634 h 687"/>
              <a:gd name="T76" fmla="*/ 645 w 698"/>
              <a:gd name="T77" fmla="*/ 634 h 687"/>
              <a:gd name="T78" fmla="*/ 645 w 698"/>
              <a:gd name="T79" fmla="*/ 607 h 687"/>
              <a:gd name="T80" fmla="*/ 644 w 698"/>
              <a:gd name="T81" fmla="*/ 605 h 687"/>
              <a:gd name="T82" fmla="*/ 56 w 698"/>
              <a:gd name="T83" fmla="*/ 605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8" h="687">
                <a:moveTo>
                  <a:pt x="222" y="0"/>
                </a:moveTo>
                <a:cubicBezTo>
                  <a:pt x="222" y="0"/>
                  <a:pt x="222" y="0"/>
                  <a:pt x="222" y="0"/>
                </a:cubicBezTo>
                <a:cubicBezTo>
                  <a:pt x="477" y="0"/>
                  <a:pt x="477" y="0"/>
                  <a:pt x="477" y="0"/>
                </a:cubicBezTo>
                <a:cubicBezTo>
                  <a:pt x="492" y="0"/>
                  <a:pt x="504" y="12"/>
                  <a:pt x="504" y="27"/>
                </a:cubicBezTo>
                <a:cubicBezTo>
                  <a:pt x="504" y="28"/>
                  <a:pt x="504" y="28"/>
                  <a:pt x="504" y="28"/>
                </a:cubicBezTo>
                <a:cubicBezTo>
                  <a:pt x="504" y="371"/>
                  <a:pt x="504" y="371"/>
                  <a:pt x="504" y="371"/>
                </a:cubicBezTo>
                <a:cubicBezTo>
                  <a:pt x="692" y="579"/>
                  <a:pt x="692" y="579"/>
                  <a:pt x="692" y="579"/>
                </a:cubicBezTo>
                <a:cubicBezTo>
                  <a:pt x="696" y="583"/>
                  <a:pt x="698" y="590"/>
                  <a:pt x="698" y="596"/>
                </a:cubicBezTo>
                <a:cubicBezTo>
                  <a:pt x="698" y="596"/>
                  <a:pt x="698" y="596"/>
                  <a:pt x="698" y="596"/>
                </a:cubicBezTo>
                <a:cubicBezTo>
                  <a:pt x="698" y="660"/>
                  <a:pt x="698" y="660"/>
                  <a:pt x="698" y="660"/>
                </a:cubicBezTo>
                <a:cubicBezTo>
                  <a:pt x="698" y="675"/>
                  <a:pt x="687" y="687"/>
                  <a:pt x="672" y="687"/>
                </a:cubicBezTo>
                <a:cubicBezTo>
                  <a:pt x="671" y="687"/>
                  <a:pt x="671" y="687"/>
                  <a:pt x="671" y="687"/>
                </a:cubicBezTo>
                <a:cubicBezTo>
                  <a:pt x="27" y="687"/>
                  <a:pt x="27" y="687"/>
                  <a:pt x="27" y="687"/>
                </a:cubicBezTo>
                <a:cubicBezTo>
                  <a:pt x="13" y="687"/>
                  <a:pt x="0" y="675"/>
                  <a:pt x="0" y="660"/>
                </a:cubicBezTo>
                <a:cubicBezTo>
                  <a:pt x="0" y="660"/>
                  <a:pt x="0" y="660"/>
                  <a:pt x="0" y="660"/>
                </a:cubicBezTo>
                <a:cubicBezTo>
                  <a:pt x="0" y="596"/>
                  <a:pt x="0" y="596"/>
                  <a:pt x="0" y="596"/>
                </a:cubicBezTo>
                <a:cubicBezTo>
                  <a:pt x="0" y="589"/>
                  <a:pt x="4" y="582"/>
                  <a:pt x="9" y="577"/>
                </a:cubicBezTo>
                <a:cubicBezTo>
                  <a:pt x="195" y="371"/>
                  <a:pt x="195" y="371"/>
                  <a:pt x="195" y="371"/>
                </a:cubicBezTo>
                <a:cubicBezTo>
                  <a:pt x="195" y="27"/>
                  <a:pt x="195" y="27"/>
                  <a:pt x="195" y="27"/>
                </a:cubicBezTo>
                <a:cubicBezTo>
                  <a:pt x="195" y="12"/>
                  <a:pt x="207" y="0"/>
                  <a:pt x="222" y="0"/>
                </a:cubicBezTo>
                <a:close/>
                <a:moveTo>
                  <a:pt x="248" y="365"/>
                </a:moveTo>
                <a:cubicBezTo>
                  <a:pt x="248" y="365"/>
                  <a:pt x="248" y="365"/>
                  <a:pt x="248" y="365"/>
                </a:cubicBezTo>
                <a:cubicBezTo>
                  <a:pt x="450" y="365"/>
                  <a:pt x="450" y="365"/>
                  <a:pt x="450" y="365"/>
                </a:cubicBezTo>
                <a:cubicBezTo>
                  <a:pt x="450" y="54"/>
                  <a:pt x="450" y="54"/>
                  <a:pt x="450" y="54"/>
                </a:cubicBezTo>
                <a:cubicBezTo>
                  <a:pt x="248" y="54"/>
                  <a:pt x="248" y="54"/>
                  <a:pt x="248" y="54"/>
                </a:cubicBezTo>
                <a:cubicBezTo>
                  <a:pt x="248" y="365"/>
                  <a:pt x="248" y="365"/>
                  <a:pt x="248" y="365"/>
                </a:cubicBezTo>
                <a:close/>
                <a:moveTo>
                  <a:pt x="456" y="397"/>
                </a:moveTo>
                <a:cubicBezTo>
                  <a:pt x="456" y="397"/>
                  <a:pt x="456" y="397"/>
                  <a:pt x="456" y="397"/>
                </a:cubicBezTo>
                <a:cubicBezTo>
                  <a:pt x="243" y="397"/>
                  <a:pt x="243" y="397"/>
                  <a:pt x="243" y="397"/>
                </a:cubicBezTo>
                <a:cubicBezTo>
                  <a:pt x="242" y="399"/>
                  <a:pt x="242" y="399"/>
                  <a:pt x="242" y="399"/>
                </a:cubicBezTo>
                <a:cubicBezTo>
                  <a:pt x="85" y="573"/>
                  <a:pt x="85" y="573"/>
                  <a:pt x="85" y="573"/>
                </a:cubicBezTo>
                <a:cubicBezTo>
                  <a:pt x="614" y="573"/>
                  <a:pt x="614" y="573"/>
                  <a:pt x="614" y="573"/>
                </a:cubicBezTo>
                <a:cubicBezTo>
                  <a:pt x="459" y="401"/>
                  <a:pt x="459" y="401"/>
                  <a:pt x="459" y="401"/>
                </a:cubicBezTo>
                <a:cubicBezTo>
                  <a:pt x="458" y="400"/>
                  <a:pt x="457" y="399"/>
                  <a:pt x="456" y="397"/>
                </a:cubicBezTo>
                <a:close/>
                <a:moveTo>
                  <a:pt x="56" y="605"/>
                </a:moveTo>
                <a:cubicBezTo>
                  <a:pt x="56" y="605"/>
                  <a:pt x="56" y="605"/>
                  <a:pt x="56" y="605"/>
                </a:cubicBezTo>
                <a:cubicBezTo>
                  <a:pt x="54" y="607"/>
                  <a:pt x="54" y="607"/>
                  <a:pt x="54" y="607"/>
                </a:cubicBezTo>
                <a:cubicBezTo>
                  <a:pt x="54" y="634"/>
                  <a:pt x="54" y="634"/>
                  <a:pt x="54" y="634"/>
                </a:cubicBezTo>
                <a:cubicBezTo>
                  <a:pt x="645" y="634"/>
                  <a:pt x="645" y="634"/>
                  <a:pt x="645" y="634"/>
                </a:cubicBezTo>
                <a:cubicBezTo>
                  <a:pt x="645" y="607"/>
                  <a:pt x="645" y="607"/>
                  <a:pt x="645" y="607"/>
                </a:cubicBezTo>
                <a:cubicBezTo>
                  <a:pt x="644" y="605"/>
                  <a:pt x="644" y="605"/>
                  <a:pt x="644" y="605"/>
                </a:cubicBezTo>
                <a:cubicBezTo>
                  <a:pt x="56" y="605"/>
                  <a:pt x="56" y="605"/>
                  <a:pt x="56" y="6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9" name="原创设计师QQ598969553             _38"/>
          <p:cNvSpPr>
            <a:spLocks noEditPoints="1"/>
          </p:cNvSpPr>
          <p:nvPr/>
        </p:nvSpPr>
        <p:spPr bwMode="auto">
          <a:xfrm>
            <a:off x="15144311" y="5220230"/>
            <a:ext cx="428305" cy="555583"/>
          </a:xfrm>
          <a:custGeom>
            <a:avLst/>
            <a:gdLst>
              <a:gd name="T0" fmla="*/ 350 w 530"/>
              <a:gd name="T1" fmla="*/ 251 h 687"/>
              <a:gd name="T2" fmla="*/ 265 w 530"/>
              <a:gd name="T3" fmla="*/ 286 h 687"/>
              <a:gd name="T4" fmla="*/ 219 w 530"/>
              <a:gd name="T5" fmla="*/ 277 h 687"/>
              <a:gd name="T6" fmla="*/ 180 w 530"/>
              <a:gd name="T7" fmla="*/ 251 h 687"/>
              <a:gd name="T8" fmla="*/ 157 w 530"/>
              <a:gd name="T9" fmla="*/ 251 h 687"/>
              <a:gd name="T10" fmla="*/ 157 w 530"/>
              <a:gd name="T11" fmla="*/ 274 h 687"/>
              <a:gd name="T12" fmla="*/ 207 w 530"/>
              <a:gd name="T13" fmla="*/ 307 h 687"/>
              <a:gd name="T14" fmla="*/ 265 w 530"/>
              <a:gd name="T15" fmla="*/ 318 h 687"/>
              <a:gd name="T16" fmla="*/ 373 w 530"/>
              <a:gd name="T17" fmla="*/ 274 h 687"/>
              <a:gd name="T18" fmla="*/ 373 w 530"/>
              <a:gd name="T19" fmla="*/ 251 h 687"/>
              <a:gd name="T20" fmla="*/ 350 w 530"/>
              <a:gd name="T21" fmla="*/ 251 h 687"/>
              <a:gd name="T22" fmla="*/ 388 w 530"/>
              <a:gd name="T23" fmla="*/ 599 h 687"/>
              <a:gd name="T24" fmla="*/ 388 w 530"/>
              <a:gd name="T25" fmla="*/ 599 h 687"/>
              <a:gd name="T26" fmla="*/ 142 w 530"/>
              <a:gd name="T27" fmla="*/ 599 h 687"/>
              <a:gd name="T28" fmla="*/ 126 w 530"/>
              <a:gd name="T29" fmla="*/ 615 h 687"/>
              <a:gd name="T30" fmla="*/ 142 w 530"/>
              <a:gd name="T31" fmla="*/ 632 h 687"/>
              <a:gd name="T32" fmla="*/ 388 w 530"/>
              <a:gd name="T33" fmla="*/ 632 h 687"/>
              <a:gd name="T34" fmla="*/ 404 w 530"/>
              <a:gd name="T35" fmla="*/ 615 h 687"/>
              <a:gd name="T36" fmla="*/ 388 w 530"/>
              <a:gd name="T37" fmla="*/ 599 h 687"/>
              <a:gd name="T38" fmla="*/ 530 w 530"/>
              <a:gd name="T39" fmla="*/ 265 h 687"/>
              <a:gd name="T40" fmla="*/ 530 w 530"/>
              <a:gd name="T41" fmla="*/ 265 h 687"/>
              <a:gd name="T42" fmla="*/ 452 w 530"/>
              <a:gd name="T43" fmla="*/ 78 h 687"/>
              <a:gd name="T44" fmla="*/ 265 w 530"/>
              <a:gd name="T45" fmla="*/ 0 h 687"/>
              <a:gd name="T46" fmla="*/ 78 w 530"/>
              <a:gd name="T47" fmla="*/ 78 h 687"/>
              <a:gd name="T48" fmla="*/ 0 w 530"/>
              <a:gd name="T49" fmla="*/ 265 h 687"/>
              <a:gd name="T50" fmla="*/ 34 w 530"/>
              <a:gd name="T51" fmla="*/ 395 h 687"/>
              <a:gd name="T52" fmla="*/ 34 w 530"/>
              <a:gd name="T53" fmla="*/ 395 h 687"/>
              <a:gd name="T54" fmla="*/ 115 w 530"/>
              <a:gd name="T55" fmla="*/ 483 h 687"/>
              <a:gd name="T56" fmla="*/ 115 w 530"/>
              <a:gd name="T57" fmla="*/ 557 h 687"/>
              <a:gd name="T58" fmla="*/ 142 w 530"/>
              <a:gd name="T59" fmla="*/ 584 h 687"/>
              <a:gd name="T60" fmla="*/ 388 w 530"/>
              <a:gd name="T61" fmla="*/ 584 h 687"/>
              <a:gd name="T62" fmla="*/ 415 w 530"/>
              <a:gd name="T63" fmla="*/ 557 h 687"/>
              <a:gd name="T64" fmla="*/ 415 w 530"/>
              <a:gd name="T65" fmla="*/ 483 h 687"/>
              <a:gd name="T66" fmla="*/ 496 w 530"/>
              <a:gd name="T67" fmla="*/ 395 h 687"/>
              <a:gd name="T68" fmla="*/ 496 w 530"/>
              <a:gd name="T69" fmla="*/ 395 h 687"/>
              <a:gd name="T70" fmla="*/ 530 w 530"/>
              <a:gd name="T71" fmla="*/ 265 h 687"/>
              <a:gd name="T72" fmla="*/ 449 w 530"/>
              <a:gd name="T73" fmla="*/ 368 h 687"/>
              <a:gd name="T74" fmla="*/ 449 w 530"/>
              <a:gd name="T75" fmla="*/ 368 h 687"/>
              <a:gd name="T76" fmla="*/ 449 w 530"/>
              <a:gd name="T77" fmla="*/ 368 h 687"/>
              <a:gd name="T78" fmla="*/ 449 w 530"/>
              <a:gd name="T79" fmla="*/ 368 h 687"/>
              <a:gd name="T80" fmla="*/ 374 w 530"/>
              <a:gd name="T81" fmla="*/ 446 h 687"/>
              <a:gd name="T82" fmla="*/ 361 w 530"/>
              <a:gd name="T83" fmla="*/ 469 h 687"/>
              <a:gd name="T84" fmla="*/ 361 w 530"/>
              <a:gd name="T85" fmla="*/ 469 h 687"/>
              <a:gd name="T86" fmla="*/ 361 w 530"/>
              <a:gd name="T87" fmla="*/ 530 h 687"/>
              <a:gd name="T88" fmla="*/ 169 w 530"/>
              <a:gd name="T89" fmla="*/ 530 h 687"/>
              <a:gd name="T90" fmla="*/ 169 w 530"/>
              <a:gd name="T91" fmla="*/ 469 h 687"/>
              <a:gd name="T92" fmla="*/ 154 w 530"/>
              <a:gd name="T93" fmla="*/ 445 h 687"/>
              <a:gd name="T94" fmla="*/ 81 w 530"/>
              <a:gd name="T95" fmla="*/ 368 h 687"/>
              <a:gd name="T96" fmla="*/ 81 w 530"/>
              <a:gd name="T97" fmla="*/ 368 h 687"/>
              <a:gd name="T98" fmla="*/ 54 w 530"/>
              <a:gd name="T99" fmla="*/ 265 h 687"/>
              <a:gd name="T100" fmla="*/ 116 w 530"/>
              <a:gd name="T101" fmla="*/ 116 h 687"/>
              <a:gd name="T102" fmla="*/ 265 w 530"/>
              <a:gd name="T103" fmla="*/ 54 h 687"/>
              <a:gd name="T104" fmla="*/ 414 w 530"/>
              <a:gd name="T105" fmla="*/ 116 h 687"/>
              <a:gd name="T106" fmla="*/ 476 w 530"/>
              <a:gd name="T107" fmla="*/ 265 h 687"/>
              <a:gd name="T108" fmla="*/ 449 w 530"/>
              <a:gd name="T109" fmla="*/ 368 h 687"/>
              <a:gd name="T110" fmla="*/ 336 w 530"/>
              <a:gd name="T111" fmla="*/ 655 h 687"/>
              <a:gd name="T112" fmla="*/ 336 w 530"/>
              <a:gd name="T113" fmla="*/ 655 h 687"/>
              <a:gd name="T114" fmla="*/ 194 w 530"/>
              <a:gd name="T115" fmla="*/ 655 h 687"/>
              <a:gd name="T116" fmla="*/ 178 w 530"/>
              <a:gd name="T117" fmla="*/ 671 h 687"/>
              <a:gd name="T118" fmla="*/ 194 w 530"/>
              <a:gd name="T119" fmla="*/ 687 h 687"/>
              <a:gd name="T120" fmla="*/ 336 w 530"/>
              <a:gd name="T121" fmla="*/ 687 h 687"/>
              <a:gd name="T122" fmla="*/ 353 w 530"/>
              <a:gd name="T123" fmla="*/ 671 h 687"/>
              <a:gd name="T124" fmla="*/ 336 w 530"/>
              <a:gd name="T125" fmla="*/ 655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0" h="687">
                <a:moveTo>
                  <a:pt x="350" y="251"/>
                </a:moveTo>
                <a:cubicBezTo>
                  <a:pt x="329" y="273"/>
                  <a:pt x="299" y="286"/>
                  <a:pt x="265" y="286"/>
                </a:cubicBezTo>
                <a:cubicBezTo>
                  <a:pt x="249" y="286"/>
                  <a:pt x="233" y="283"/>
                  <a:pt x="219" y="277"/>
                </a:cubicBezTo>
                <a:cubicBezTo>
                  <a:pt x="204" y="271"/>
                  <a:pt x="191" y="262"/>
                  <a:pt x="180" y="251"/>
                </a:cubicBezTo>
                <a:cubicBezTo>
                  <a:pt x="173" y="245"/>
                  <a:pt x="163" y="245"/>
                  <a:pt x="157" y="251"/>
                </a:cubicBezTo>
                <a:cubicBezTo>
                  <a:pt x="151" y="257"/>
                  <a:pt x="151" y="267"/>
                  <a:pt x="157" y="274"/>
                </a:cubicBezTo>
                <a:cubicBezTo>
                  <a:pt x="171" y="288"/>
                  <a:pt x="188" y="299"/>
                  <a:pt x="207" y="307"/>
                </a:cubicBezTo>
                <a:cubicBezTo>
                  <a:pt x="225" y="314"/>
                  <a:pt x="244" y="318"/>
                  <a:pt x="265" y="318"/>
                </a:cubicBezTo>
                <a:cubicBezTo>
                  <a:pt x="307" y="318"/>
                  <a:pt x="346" y="301"/>
                  <a:pt x="373" y="274"/>
                </a:cubicBezTo>
                <a:cubicBezTo>
                  <a:pt x="380" y="267"/>
                  <a:pt x="380" y="257"/>
                  <a:pt x="373" y="251"/>
                </a:cubicBezTo>
                <a:cubicBezTo>
                  <a:pt x="367" y="245"/>
                  <a:pt x="357" y="245"/>
                  <a:pt x="350" y="251"/>
                </a:cubicBezTo>
                <a:close/>
                <a:moveTo>
                  <a:pt x="388" y="599"/>
                </a:moveTo>
                <a:cubicBezTo>
                  <a:pt x="388" y="599"/>
                  <a:pt x="388" y="599"/>
                  <a:pt x="388" y="599"/>
                </a:cubicBezTo>
                <a:cubicBezTo>
                  <a:pt x="142" y="599"/>
                  <a:pt x="142" y="599"/>
                  <a:pt x="142" y="599"/>
                </a:cubicBezTo>
                <a:cubicBezTo>
                  <a:pt x="133" y="599"/>
                  <a:pt x="126" y="606"/>
                  <a:pt x="126" y="615"/>
                </a:cubicBezTo>
                <a:cubicBezTo>
                  <a:pt x="126" y="624"/>
                  <a:pt x="133" y="632"/>
                  <a:pt x="142" y="632"/>
                </a:cubicBezTo>
                <a:cubicBezTo>
                  <a:pt x="388" y="632"/>
                  <a:pt x="388" y="632"/>
                  <a:pt x="388" y="632"/>
                </a:cubicBezTo>
                <a:cubicBezTo>
                  <a:pt x="397" y="632"/>
                  <a:pt x="404" y="624"/>
                  <a:pt x="404" y="615"/>
                </a:cubicBezTo>
                <a:cubicBezTo>
                  <a:pt x="404" y="606"/>
                  <a:pt x="397" y="599"/>
                  <a:pt x="388" y="599"/>
                </a:cubicBezTo>
                <a:close/>
                <a:moveTo>
                  <a:pt x="530" y="265"/>
                </a:moveTo>
                <a:cubicBezTo>
                  <a:pt x="530" y="265"/>
                  <a:pt x="530" y="265"/>
                  <a:pt x="530" y="265"/>
                </a:cubicBezTo>
                <a:cubicBezTo>
                  <a:pt x="530" y="192"/>
                  <a:pt x="500" y="126"/>
                  <a:pt x="452" y="78"/>
                </a:cubicBezTo>
                <a:cubicBezTo>
                  <a:pt x="404" y="30"/>
                  <a:pt x="338" y="0"/>
                  <a:pt x="265" y="0"/>
                </a:cubicBezTo>
                <a:cubicBezTo>
                  <a:pt x="192" y="0"/>
                  <a:pt x="126" y="30"/>
                  <a:pt x="78" y="78"/>
                </a:cubicBezTo>
                <a:cubicBezTo>
                  <a:pt x="30" y="126"/>
                  <a:pt x="0" y="192"/>
                  <a:pt x="0" y="265"/>
                </a:cubicBezTo>
                <a:cubicBezTo>
                  <a:pt x="0" y="312"/>
                  <a:pt x="13" y="356"/>
                  <a:pt x="34" y="395"/>
                </a:cubicBezTo>
                <a:cubicBezTo>
                  <a:pt x="34" y="395"/>
                  <a:pt x="34" y="395"/>
                  <a:pt x="34" y="395"/>
                </a:cubicBezTo>
                <a:cubicBezTo>
                  <a:pt x="54" y="430"/>
                  <a:pt x="82" y="460"/>
                  <a:pt x="115" y="483"/>
                </a:cubicBezTo>
                <a:cubicBezTo>
                  <a:pt x="115" y="557"/>
                  <a:pt x="115" y="557"/>
                  <a:pt x="115" y="557"/>
                </a:cubicBezTo>
                <a:cubicBezTo>
                  <a:pt x="115" y="572"/>
                  <a:pt x="127" y="584"/>
                  <a:pt x="142" y="584"/>
                </a:cubicBezTo>
                <a:cubicBezTo>
                  <a:pt x="388" y="584"/>
                  <a:pt x="388" y="584"/>
                  <a:pt x="388" y="584"/>
                </a:cubicBezTo>
                <a:cubicBezTo>
                  <a:pt x="403" y="584"/>
                  <a:pt x="415" y="572"/>
                  <a:pt x="415" y="557"/>
                </a:cubicBezTo>
                <a:cubicBezTo>
                  <a:pt x="415" y="483"/>
                  <a:pt x="415" y="483"/>
                  <a:pt x="415" y="483"/>
                </a:cubicBezTo>
                <a:cubicBezTo>
                  <a:pt x="448" y="460"/>
                  <a:pt x="476" y="430"/>
                  <a:pt x="496" y="395"/>
                </a:cubicBezTo>
                <a:cubicBezTo>
                  <a:pt x="496" y="395"/>
                  <a:pt x="496" y="395"/>
                  <a:pt x="496" y="395"/>
                </a:cubicBezTo>
                <a:cubicBezTo>
                  <a:pt x="517" y="356"/>
                  <a:pt x="530" y="312"/>
                  <a:pt x="530" y="265"/>
                </a:cubicBezTo>
                <a:close/>
                <a:moveTo>
                  <a:pt x="449" y="368"/>
                </a:moveTo>
                <a:cubicBezTo>
                  <a:pt x="449" y="368"/>
                  <a:pt x="449" y="368"/>
                  <a:pt x="449" y="368"/>
                </a:cubicBezTo>
                <a:cubicBezTo>
                  <a:pt x="449" y="368"/>
                  <a:pt x="449" y="368"/>
                  <a:pt x="449" y="368"/>
                </a:cubicBezTo>
                <a:cubicBezTo>
                  <a:pt x="449" y="368"/>
                  <a:pt x="449" y="368"/>
                  <a:pt x="449" y="368"/>
                </a:cubicBezTo>
                <a:cubicBezTo>
                  <a:pt x="431" y="400"/>
                  <a:pt x="405" y="427"/>
                  <a:pt x="374" y="446"/>
                </a:cubicBezTo>
                <a:cubicBezTo>
                  <a:pt x="366" y="451"/>
                  <a:pt x="361" y="460"/>
                  <a:pt x="361" y="469"/>
                </a:cubicBezTo>
                <a:cubicBezTo>
                  <a:pt x="361" y="469"/>
                  <a:pt x="361" y="469"/>
                  <a:pt x="361" y="469"/>
                </a:cubicBezTo>
                <a:cubicBezTo>
                  <a:pt x="361" y="530"/>
                  <a:pt x="361" y="530"/>
                  <a:pt x="361" y="530"/>
                </a:cubicBezTo>
                <a:cubicBezTo>
                  <a:pt x="169" y="530"/>
                  <a:pt x="169" y="530"/>
                  <a:pt x="169" y="530"/>
                </a:cubicBezTo>
                <a:cubicBezTo>
                  <a:pt x="169" y="469"/>
                  <a:pt x="169" y="469"/>
                  <a:pt x="169" y="469"/>
                </a:cubicBezTo>
                <a:cubicBezTo>
                  <a:pt x="169" y="458"/>
                  <a:pt x="162" y="449"/>
                  <a:pt x="154" y="445"/>
                </a:cubicBezTo>
                <a:cubicBezTo>
                  <a:pt x="124" y="426"/>
                  <a:pt x="98" y="399"/>
                  <a:pt x="81" y="368"/>
                </a:cubicBezTo>
                <a:cubicBezTo>
                  <a:pt x="81" y="368"/>
                  <a:pt x="81" y="368"/>
                  <a:pt x="81" y="368"/>
                </a:cubicBezTo>
                <a:cubicBezTo>
                  <a:pt x="64" y="338"/>
                  <a:pt x="54" y="303"/>
                  <a:pt x="54" y="265"/>
                </a:cubicBezTo>
                <a:cubicBezTo>
                  <a:pt x="54" y="207"/>
                  <a:pt x="78" y="154"/>
                  <a:pt x="116" y="116"/>
                </a:cubicBezTo>
                <a:cubicBezTo>
                  <a:pt x="154" y="78"/>
                  <a:pt x="207" y="54"/>
                  <a:pt x="265" y="54"/>
                </a:cubicBezTo>
                <a:cubicBezTo>
                  <a:pt x="323" y="54"/>
                  <a:pt x="376" y="78"/>
                  <a:pt x="414" y="116"/>
                </a:cubicBezTo>
                <a:cubicBezTo>
                  <a:pt x="452" y="154"/>
                  <a:pt x="476" y="207"/>
                  <a:pt x="476" y="265"/>
                </a:cubicBezTo>
                <a:cubicBezTo>
                  <a:pt x="476" y="303"/>
                  <a:pt x="466" y="338"/>
                  <a:pt x="449" y="368"/>
                </a:cubicBezTo>
                <a:close/>
                <a:moveTo>
                  <a:pt x="336" y="655"/>
                </a:moveTo>
                <a:cubicBezTo>
                  <a:pt x="336" y="655"/>
                  <a:pt x="336" y="655"/>
                  <a:pt x="336" y="655"/>
                </a:cubicBezTo>
                <a:cubicBezTo>
                  <a:pt x="194" y="655"/>
                  <a:pt x="194" y="655"/>
                  <a:pt x="194" y="655"/>
                </a:cubicBezTo>
                <a:cubicBezTo>
                  <a:pt x="185" y="655"/>
                  <a:pt x="178" y="662"/>
                  <a:pt x="178" y="671"/>
                </a:cubicBezTo>
                <a:cubicBezTo>
                  <a:pt x="178" y="680"/>
                  <a:pt x="185" y="687"/>
                  <a:pt x="194" y="687"/>
                </a:cubicBezTo>
                <a:cubicBezTo>
                  <a:pt x="336" y="687"/>
                  <a:pt x="336" y="687"/>
                  <a:pt x="336" y="687"/>
                </a:cubicBezTo>
                <a:cubicBezTo>
                  <a:pt x="345" y="687"/>
                  <a:pt x="353" y="680"/>
                  <a:pt x="353" y="671"/>
                </a:cubicBezTo>
                <a:cubicBezTo>
                  <a:pt x="353" y="662"/>
                  <a:pt x="345" y="655"/>
                  <a:pt x="336" y="65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0" name="原创设计师QQ598969553             _39"/>
          <p:cNvSpPr>
            <a:spLocks noEditPoints="1"/>
          </p:cNvSpPr>
          <p:nvPr/>
        </p:nvSpPr>
        <p:spPr bwMode="auto">
          <a:xfrm>
            <a:off x="10115349" y="11255392"/>
            <a:ext cx="507098" cy="564073"/>
          </a:xfrm>
          <a:custGeom>
            <a:avLst/>
            <a:gdLst>
              <a:gd name="T0" fmla="*/ 27 w 627"/>
              <a:gd name="T1" fmla="*/ 0 h 698"/>
              <a:gd name="T2" fmla="*/ 28 w 627"/>
              <a:gd name="T3" fmla="*/ 0 h 698"/>
              <a:gd name="T4" fmla="*/ 152 w 627"/>
              <a:gd name="T5" fmla="*/ 0 h 698"/>
              <a:gd name="T6" fmla="*/ 600 w 627"/>
              <a:gd name="T7" fmla="*/ 0 h 698"/>
              <a:gd name="T8" fmla="*/ 627 w 627"/>
              <a:gd name="T9" fmla="*/ 26 h 698"/>
              <a:gd name="T10" fmla="*/ 627 w 627"/>
              <a:gd name="T11" fmla="*/ 28 h 698"/>
              <a:gd name="T12" fmla="*/ 627 w 627"/>
              <a:gd name="T13" fmla="*/ 671 h 698"/>
              <a:gd name="T14" fmla="*/ 600 w 627"/>
              <a:gd name="T15" fmla="*/ 698 h 698"/>
              <a:gd name="T16" fmla="*/ 599 w 627"/>
              <a:gd name="T17" fmla="*/ 698 h 698"/>
              <a:gd name="T18" fmla="*/ 152 w 627"/>
              <a:gd name="T19" fmla="*/ 698 h 698"/>
              <a:gd name="T20" fmla="*/ 27 w 627"/>
              <a:gd name="T21" fmla="*/ 698 h 698"/>
              <a:gd name="T22" fmla="*/ 0 w 627"/>
              <a:gd name="T23" fmla="*/ 671 h 698"/>
              <a:gd name="T24" fmla="*/ 0 w 627"/>
              <a:gd name="T25" fmla="*/ 670 h 698"/>
              <a:gd name="T26" fmla="*/ 0 w 627"/>
              <a:gd name="T27" fmla="*/ 26 h 698"/>
              <a:gd name="T28" fmla="*/ 27 w 627"/>
              <a:gd name="T29" fmla="*/ 0 h 698"/>
              <a:gd name="T30" fmla="*/ 168 w 627"/>
              <a:gd name="T31" fmla="*/ 53 h 698"/>
              <a:gd name="T32" fmla="*/ 168 w 627"/>
              <a:gd name="T33" fmla="*/ 53 h 698"/>
              <a:gd name="T34" fmla="*/ 168 w 627"/>
              <a:gd name="T35" fmla="*/ 644 h 698"/>
              <a:gd name="T36" fmla="*/ 573 w 627"/>
              <a:gd name="T37" fmla="*/ 644 h 698"/>
              <a:gd name="T38" fmla="*/ 573 w 627"/>
              <a:gd name="T39" fmla="*/ 53 h 698"/>
              <a:gd name="T40" fmla="*/ 479 w 627"/>
              <a:gd name="T41" fmla="*/ 53 h 698"/>
              <a:gd name="T42" fmla="*/ 479 w 627"/>
              <a:gd name="T43" fmla="*/ 234 h 698"/>
              <a:gd name="T44" fmla="*/ 479 w 627"/>
              <a:gd name="T45" fmla="*/ 441 h 698"/>
              <a:gd name="T46" fmla="*/ 463 w 627"/>
              <a:gd name="T47" fmla="*/ 457 h 698"/>
              <a:gd name="T48" fmla="*/ 452 w 627"/>
              <a:gd name="T49" fmla="*/ 452 h 698"/>
              <a:gd name="T50" fmla="*/ 363 w 627"/>
              <a:gd name="T51" fmla="*/ 371 h 698"/>
              <a:gd name="T52" fmla="*/ 274 w 627"/>
              <a:gd name="T53" fmla="*/ 453 h 698"/>
              <a:gd name="T54" fmla="*/ 251 w 627"/>
              <a:gd name="T55" fmla="*/ 452 h 698"/>
              <a:gd name="T56" fmla="*/ 247 w 627"/>
              <a:gd name="T57" fmla="*/ 441 h 698"/>
              <a:gd name="T58" fmla="*/ 247 w 627"/>
              <a:gd name="T59" fmla="*/ 234 h 698"/>
              <a:gd name="T60" fmla="*/ 247 w 627"/>
              <a:gd name="T61" fmla="*/ 53 h 698"/>
              <a:gd name="T62" fmla="*/ 168 w 627"/>
              <a:gd name="T63" fmla="*/ 53 h 698"/>
              <a:gd name="T64" fmla="*/ 136 w 627"/>
              <a:gd name="T65" fmla="*/ 644 h 698"/>
              <a:gd name="T66" fmla="*/ 136 w 627"/>
              <a:gd name="T67" fmla="*/ 644 h 698"/>
              <a:gd name="T68" fmla="*/ 136 w 627"/>
              <a:gd name="T69" fmla="*/ 53 h 698"/>
              <a:gd name="T70" fmla="*/ 54 w 627"/>
              <a:gd name="T71" fmla="*/ 53 h 698"/>
              <a:gd name="T72" fmla="*/ 54 w 627"/>
              <a:gd name="T73" fmla="*/ 644 h 698"/>
              <a:gd name="T74" fmla="*/ 136 w 627"/>
              <a:gd name="T75" fmla="*/ 644 h 698"/>
              <a:gd name="T76" fmla="*/ 447 w 627"/>
              <a:gd name="T77" fmla="*/ 53 h 698"/>
              <a:gd name="T78" fmla="*/ 447 w 627"/>
              <a:gd name="T79" fmla="*/ 53 h 698"/>
              <a:gd name="T80" fmla="*/ 279 w 627"/>
              <a:gd name="T81" fmla="*/ 53 h 698"/>
              <a:gd name="T82" fmla="*/ 279 w 627"/>
              <a:gd name="T83" fmla="*/ 234 h 698"/>
              <a:gd name="T84" fmla="*/ 279 w 627"/>
              <a:gd name="T85" fmla="*/ 404 h 698"/>
              <a:gd name="T86" fmla="*/ 352 w 627"/>
              <a:gd name="T87" fmla="*/ 337 h 698"/>
              <a:gd name="T88" fmla="*/ 374 w 627"/>
              <a:gd name="T89" fmla="*/ 337 h 698"/>
              <a:gd name="T90" fmla="*/ 447 w 627"/>
              <a:gd name="T91" fmla="*/ 404 h 698"/>
              <a:gd name="T92" fmla="*/ 447 w 627"/>
              <a:gd name="T93" fmla="*/ 234 h 698"/>
              <a:gd name="T94" fmla="*/ 447 w 627"/>
              <a:gd name="T95" fmla="*/ 5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7" h="698">
                <a:moveTo>
                  <a:pt x="27" y="0"/>
                </a:moveTo>
                <a:cubicBezTo>
                  <a:pt x="28" y="0"/>
                  <a:pt x="28" y="0"/>
                  <a:pt x="28" y="0"/>
                </a:cubicBezTo>
                <a:cubicBezTo>
                  <a:pt x="152" y="0"/>
                  <a:pt x="152" y="0"/>
                  <a:pt x="152" y="0"/>
                </a:cubicBezTo>
                <a:cubicBezTo>
                  <a:pt x="600" y="0"/>
                  <a:pt x="600" y="0"/>
                  <a:pt x="600" y="0"/>
                </a:cubicBezTo>
                <a:cubicBezTo>
                  <a:pt x="615" y="0"/>
                  <a:pt x="627" y="12"/>
                  <a:pt x="627" y="26"/>
                </a:cubicBezTo>
                <a:cubicBezTo>
                  <a:pt x="627" y="28"/>
                  <a:pt x="627" y="28"/>
                  <a:pt x="627" y="28"/>
                </a:cubicBezTo>
                <a:cubicBezTo>
                  <a:pt x="627" y="671"/>
                  <a:pt x="627" y="671"/>
                  <a:pt x="627" y="671"/>
                </a:cubicBezTo>
                <a:cubicBezTo>
                  <a:pt x="627" y="686"/>
                  <a:pt x="615" y="698"/>
                  <a:pt x="600" y="698"/>
                </a:cubicBezTo>
                <a:cubicBezTo>
                  <a:pt x="599" y="698"/>
                  <a:pt x="599" y="698"/>
                  <a:pt x="599" y="698"/>
                </a:cubicBezTo>
                <a:cubicBezTo>
                  <a:pt x="152" y="698"/>
                  <a:pt x="152" y="698"/>
                  <a:pt x="152" y="698"/>
                </a:cubicBezTo>
                <a:cubicBezTo>
                  <a:pt x="27" y="698"/>
                  <a:pt x="27" y="698"/>
                  <a:pt x="27" y="698"/>
                </a:cubicBezTo>
                <a:cubicBezTo>
                  <a:pt x="12" y="698"/>
                  <a:pt x="0" y="686"/>
                  <a:pt x="0" y="671"/>
                </a:cubicBezTo>
                <a:cubicBezTo>
                  <a:pt x="0" y="670"/>
                  <a:pt x="0" y="670"/>
                  <a:pt x="0" y="670"/>
                </a:cubicBezTo>
                <a:cubicBezTo>
                  <a:pt x="0" y="26"/>
                  <a:pt x="0" y="26"/>
                  <a:pt x="0" y="26"/>
                </a:cubicBezTo>
                <a:cubicBezTo>
                  <a:pt x="0" y="12"/>
                  <a:pt x="12" y="0"/>
                  <a:pt x="27" y="0"/>
                </a:cubicBezTo>
                <a:close/>
                <a:moveTo>
                  <a:pt x="168" y="53"/>
                </a:moveTo>
                <a:cubicBezTo>
                  <a:pt x="168" y="53"/>
                  <a:pt x="168" y="53"/>
                  <a:pt x="168" y="53"/>
                </a:cubicBezTo>
                <a:cubicBezTo>
                  <a:pt x="168" y="644"/>
                  <a:pt x="168" y="644"/>
                  <a:pt x="168" y="644"/>
                </a:cubicBezTo>
                <a:cubicBezTo>
                  <a:pt x="573" y="644"/>
                  <a:pt x="573" y="644"/>
                  <a:pt x="573" y="644"/>
                </a:cubicBezTo>
                <a:cubicBezTo>
                  <a:pt x="573" y="53"/>
                  <a:pt x="573" y="53"/>
                  <a:pt x="573" y="53"/>
                </a:cubicBezTo>
                <a:cubicBezTo>
                  <a:pt x="479" y="53"/>
                  <a:pt x="479" y="53"/>
                  <a:pt x="479" y="53"/>
                </a:cubicBezTo>
                <a:cubicBezTo>
                  <a:pt x="479" y="234"/>
                  <a:pt x="479" y="234"/>
                  <a:pt x="479" y="234"/>
                </a:cubicBezTo>
                <a:cubicBezTo>
                  <a:pt x="479" y="441"/>
                  <a:pt x="479" y="441"/>
                  <a:pt x="479" y="441"/>
                </a:cubicBezTo>
                <a:cubicBezTo>
                  <a:pt x="479" y="450"/>
                  <a:pt x="472" y="457"/>
                  <a:pt x="463" y="457"/>
                </a:cubicBezTo>
                <a:cubicBezTo>
                  <a:pt x="458" y="457"/>
                  <a:pt x="454" y="455"/>
                  <a:pt x="452" y="452"/>
                </a:cubicBezTo>
                <a:cubicBezTo>
                  <a:pt x="363" y="371"/>
                  <a:pt x="363" y="371"/>
                  <a:pt x="363" y="371"/>
                </a:cubicBezTo>
                <a:cubicBezTo>
                  <a:pt x="274" y="453"/>
                  <a:pt x="274" y="453"/>
                  <a:pt x="274" y="453"/>
                </a:cubicBezTo>
                <a:cubicBezTo>
                  <a:pt x="268" y="459"/>
                  <a:pt x="257" y="458"/>
                  <a:pt x="251" y="452"/>
                </a:cubicBezTo>
                <a:cubicBezTo>
                  <a:pt x="248" y="449"/>
                  <a:pt x="247" y="444"/>
                  <a:pt x="247" y="441"/>
                </a:cubicBezTo>
                <a:cubicBezTo>
                  <a:pt x="247" y="234"/>
                  <a:pt x="247" y="234"/>
                  <a:pt x="247" y="234"/>
                </a:cubicBezTo>
                <a:cubicBezTo>
                  <a:pt x="247" y="53"/>
                  <a:pt x="247" y="53"/>
                  <a:pt x="247" y="53"/>
                </a:cubicBezTo>
                <a:cubicBezTo>
                  <a:pt x="168" y="53"/>
                  <a:pt x="168" y="53"/>
                  <a:pt x="168" y="53"/>
                </a:cubicBezTo>
                <a:close/>
                <a:moveTo>
                  <a:pt x="136" y="644"/>
                </a:moveTo>
                <a:cubicBezTo>
                  <a:pt x="136" y="644"/>
                  <a:pt x="136" y="644"/>
                  <a:pt x="136" y="644"/>
                </a:cubicBezTo>
                <a:cubicBezTo>
                  <a:pt x="136" y="53"/>
                  <a:pt x="136" y="53"/>
                  <a:pt x="136" y="53"/>
                </a:cubicBezTo>
                <a:cubicBezTo>
                  <a:pt x="54" y="53"/>
                  <a:pt x="54" y="53"/>
                  <a:pt x="54" y="53"/>
                </a:cubicBezTo>
                <a:cubicBezTo>
                  <a:pt x="54" y="644"/>
                  <a:pt x="54" y="644"/>
                  <a:pt x="54" y="644"/>
                </a:cubicBezTo>
                <a:cubicBezTo>
                  <a:pt x="136" y="644"/>
                  <a:pt x="136" y="644"/>
                  <a:pt x="136" y="644"/>
                </a:cubicBezTo>
                <a:close/>
                <a:moveTo>
                  <a:pt x="447" y="53"/>
                </a:moveTo>
                <a:cubicBezTo>
                  <a:pt x="447" y="53"/>
                  <a:pt x="447" y="53"/>
                  <a:pt x="447" y="53"/>
                </a:cubicBezTo>
                <a:cubicBezTo>
                  <a:pt x="279" y="53"/>
                  <a:pt x="279" y="53"/>
                  <a:pt x="279" y="53"/>
                </a:cubicBezTo>
                <a:cubicBezTo>
                  <a:pt x="279" y="234"/>
                  <a:pt x="279" y="234"/>
                  <a:pt x="279" y="234"/>
                </a:cubicBezTo>
                <a:cubicBezTo>
                  <a:pt x="279" y="404"/>
                  <a:pt x="279" y="404"/>
                  <a:pt x="279" y="404"/>
                </a:cubicBezTo>
                <a:cubicBezTo>
                  <a:pt x="352" y="337"/>
                  <a:pt x="352" y="337"/>
                  <a:pt x="352" y="337"/>
                </a:cubicBezTo>
                <a:cubicBezTo>
                  <a:pt x="358" y="332"/>
                  <a:pt x="368" y="332"/>
                  <a:pt x="374" y="337"/>
                </a:cubicBezTo>
                <a:cubicBezTo>
                  <a:pt x="447" y="404"/>
                  <a:pt x="447" y="404"/>
                  <a:pt x="447" y="404"/>
                </a:cubicBezTo>
                <a:cubicBezTo>
                  <a:pt x="447" y="234"/>
                  <a:pt x="447" y="234"/>
                  <a:pt x="447" y="234"/>
                </a:cubicBezTo>
                <a:cubicBezTo>
                  <a:pt x="447" y="53"/>
                  <a:pt x="447" y="53"/>
                  <a:pt x="447" y="5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1" name="原创设计师QQ598969553             _40"/>
          <p:cNvSpPr>
            <a:spLocks noEditPoints="1"/>
          </p:cNvSpPr>
          <p:nvPr/>
        </p:nvSpPr>
        <p:spPr bwMode="auto">
          <a:xfrm>
            <a:off x="20063775" y="5220230"/>
            <a:ext cx="482450" cy="557202"/>
          </a:xfrm>
          <a:custGeom>
            <a:avLst/>
            <a:gdLst>
              <a:gd name="T0" fmla="*/ 551 w 597"/>
              <a:gd name="T1" fmla="*/ 438 h 689"/>
              <a:gd name="T2" fmla="*/ 548 w 597"/>
              <a:gd name="T3" fmla="*/ 359 h 689"/>
              <a:gd name="T4" fmla="*/ 577 w 597"/>
              <a:gd name="T5" fmla="*/ 257 h 689"/>
              <a:gd name="T6" fmla="*/ 522 w 597"/>
              <a:gd name="T7" fmla="*/ 122 h 689"/>
              <a:gd name="T8" fmla="*/ 445 w 597"/>
              <a:gd name="T9" fmla="*/ 39 h 689"/>
              <a:gd name="T10" fmla="*/ 335 w 597"/>
              <a:gd name="T11" fmla="*/ 15 h 689"/>
              <a:gd name="T12" fmla="*/ 233 w 597"/>
              <a:gd name="T13" fmla="*/ 42 h 689"/>
              <a:gd name="T14" fmla="*/ 129 w 597"/>
              <a:gd name="T15" fmla="*/ 69 h 689"/>
              <a:gd name="T16" fmla="*/ 46 w 597"/>
              <a:gd name="T17" fmla="*/ 146 h 689"/>
              <a:gd name="T18" fmla="*/ 20 w 597"/>
              <a:gd name="T19" fmla="*/ 257 h 689"/>
              <a:gd name="T20" fmla="*/ 48 w 597"/>
              <a:gd name="T21" fmla="*/ 358 h 689"/>
              <a:gd name="T22" fmla="*/ 46 w 597"/>
              <a:gd name="T23" fmla="*/ 438 h 689"/>
              <a:gd name="T24" fmla="*/ 18 w 597"/>
              <a:gd name="T25" fmla="*/ 601 h 689"/>
              <a:gd name="T26" fmla="*/ 176 w 597"/>
              <a:gd name="T27" fmla="*/ 685 h 689"/>
              <a:gd name="T28" fmla="*/ 298 w 597"/>
              <a:gd name="T29" fmla="*/ 584 h 689"/>
              <a:gd name="T30" fmla="*/ 421 w 597"/>
              <a:gd name="T31" fmla="*/ 685 h 689"/>
              <a:gd name="T32" fmla="*/ 578 w 597"/>
              <a:gd name="T33" fmla="*/ 601 h 689"/>
              <a:gd name="T34" fmla="*/ 168 w 597"/>
              <a:gd name="T35" fmla="*/ 639 h 689"/>
              <a:gd name="T36" fmla="*/ 103 w 597"/>
              <a:gd name="T37" fmla="*/ 470 h 689"/>
              <a:gd name="T38" fmla="*/ 190 w 597"/>
              <a:gd name="T39" fmla="*/ 551 h 689"/>
              <a:gd name="T40" fmla="*/ 349 w 597"/>
              <a:gd name="T41" fmla="*/ 490 h 689"/>
              <a:gd name="T42" fmla="*/ 267 w 597"/>
              <a:gd name="T43" fmla="*/ 502 h 689"/>
              <a:gd name="T44" fmla="*/ 221 w 597"/>
              <a:gd name="T45" fmla="*/ 489 h 689"/>
              <a:gd name="T46" fmla="*/ 167 w 597"/>
              <a:gd name="T47" fmla="*/ 458 h 689"/>
              <a:gd name="T48" fmla="*/ 102 w 597"/>
              <a:gd name="T49" fmla="*/ 370 h 689"/>
              <a:gd name="T50" fmla="*/ 88 w 597"/>
              <a:gd name="T51" fmla="*/ 322 h 689"/>
              <a:gd name="T52" fmla="*/ 101 w 597"/>
              <a:gd name="T53" fmla="*/ 239 h 689"/>
              <a:gd name="T54" fmla="*/ 93 w 597"/>
              <a:gd name="T55" fmla="*/ 173 h 689"/>
              <a:gd name="T56" fmla="*/ 167 w 597"/>
              <a:gd name="T57" fmla="*/ 125 h 689"/>
              <a:gd name="T58" fmla="*/ 246 w 597"/>
              <a:gd name="T59" fmla="*/ 95 h 689"/>
              <a:gd name="T60" fmla="*/ 299 w 597"/>
              <a:gd name="T61" fmla="*/ 54 h 689"/>
              <a:gd name="T62" fmla="*/ 376 w 597"/>
              <a:gd name="T63" fmla="*/ 95 h 689"/>
              <a:gd name="T64" fmla="*/ 430 w 597"/>
              <a:gd name="T65" fmla="*/ 126 h 689"/>
              <a:gd name="T66" fmla="*/ 495 w 597"/>
              <a:gd name="T67" fmla="*/ 214 h 689"/>
              <a:gd name="T68" fmla="*/ 536 w 597"/>
              <a:gd name="T69" fmla="*/ 293 h 689"/>
              <a:gd name="T70" fmla="*/ 495 w 597"/>
              <a:gd name="T71" fmla="*/ 370 h 689"/>
              <a:gd name="T72" fmla="*/ 443 w 597"/>
              <a:gd name="T73" fmla="*/ 436 h 689"/>
              <a:gd name="T74" fmla="*/ 376 w 597"/>
              <a:gd name="T75" fmla="*/ 489 h 689"/>
              <a:gd name="T76" fmla="*/ 478 w 597"/>
              <a:gd name="T77" fmla="*/ 567 h 689"/>
              <a:gd name="T78" fmla="*/ 406 w 597"/>
              <a:gd name="T79" fmla="*/ 551 h 689"/>
              <a:gd name="T80" fmla="*/ 468 w 597"/>
              <a:gd name="T81" fmla="*/ 517 h 689"/>
              <a:gd name="T82" fmla="*/ 495 w 597"/>
              <a:gd name="T83" fmla="*/ 470 h 689"/>
              <a:gd name="T84" fmla="*/ 398 w 597"/>
              <a:gd name="T85" fmla="*/ 392 h 689"/>
              <a:gd name="T86" fmla="*/ 199 w 597"/>
              <a:gd name="T87" fmla="*/ 193 h 689"/>
              <a:gd name="T88" fmla="*/ 298 w 597"/>
              <a:gd name="T89" fmla="*/ 433 h 689"/>
              <a:gd name="T90" fmla="*/ 375 w 597"/>
              <a:gd name="T91" fmla="*/ 369 h 689"/>
              <a:gd name="T92" fmla="*/ 190 w 597"/>
              <a:gd name="T93" fmla="*/ 292 h 689"/>
              <a:gd name="T94" fmla="*/ 407 w 597"/>
              <a:gd name="T95" fmla="*/ 292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7" h="689">
                <a:moveTo>
                  <a:pt x="593" y="577"/>
                </a:moveTo>
                <a:cubicBezTo>
                  <a:pt x="526" y="461"/>
                  <a:pt x="526" y="461"/>
                  <a:pt x="526" y="461"/>
                </a:cubicBezTo>
                <a:cubicBezTo>
                  <a:pt x="537" y="456"/>
                  <a:pt x="546" y="448"/>
                  <a:pt x="551" y="438"/>
                </a:cubicBezTo>
                <a:cubicBezTo>
                  <a:pt x="551" y="438"/>
                  <a:pt x="551" y="438"/>
                  <a:pt x="551" y="438"/>
                </a:cubicBezTo>
                <a:cubicBezTo>
                  <a:pt x="551" y="438"/>
                  <a:pt x="551" y="438"/>
                  <a:pt x="551" y="438"/>
                </a:cubicBezTo>
                <a:cubicBezTo>
                  <a:pt x="558" y="427"/>
                  <a:pt x="560" y="414"/>
                  <a:pt x="557" y="401"/>
                </a:cubicBezTo>
                <a:cubicBezTo>
                  <a:pt x="548" y="359"/>
                  <a:pt x="548" y="359"/>
                  <a:pt x="548" y="359"/>
                </a:cubicBezTo>
                <a:cubicBezTo>
                  <a:pt x="548" y="359"/>
                  <a:pt x="548" y="359"/>
                  <a:pt x="548" y="359"/>
                </a:cubicBezTo>
                <a:cubicBezTo>
                  <a:pt x="575" y="329"/>
                  <a:pt x="575" y="329"/>
                  <a:pt x="575" y="329"/>
                </a:cubicBezTo>
                <a:cubicBezTo>
                  <a:pt x="577" y="328"/>
                  <a:pt x="577" y="328"/>
                  <a:pt x="577" y="328"/>
                </a:cubicBezTo>
                <a:cubicBezTo>
                  <a:pt x="586" y="318"/>
                  <a:pt x="591" y="305"/>
                  <a:pt x="591" y="292"/>
                </a:cubicBezTo>
                <a:cubicBezTo>
                  <a:pt x="591" y="280"/>
                  <a:pt x="586" y="267"/>
                  <a:pt x="577" y="257"/>
                </a:cubicBezTo>
                <a:cubicBezTo>
                  <a:pt x="548" y="225"/>
                  <a:pt x="548" y="225"/>
                  <a:pt x="548" y="225"/>
                </a:cubicBezTo>
                <a:cubicBezTo>
                  <a:pt x="557" y="184"/>
                  <a:pt x="557" y="184"/>
                  <a:pt x="557" y="184"/>
                </a:cubicBezTo>
                <a:cubicBezTo>
                  <a:pt x="560" y="170"/>
                  <a:pt x="558" y="157"/>
                  <a:pt x="551" y="146"/>
                </a:cubicBezTo>
                <a:cubicBezTo>
                  <a:pt x="545" y="135"/>
                  <a:pt x="535" y="126"/>
                  <a:pt x="522" y="122"/>
                </a:cubicBezTo>
                <a:cubicBezTo>
                  <a:pt x="481" y="110"/>
                  <a:pt x="481" y="110"/>
                  <a:pt x="481" y="110"/>
                </a:cubicBezTo>
                <a:cubicBezTo>
                  <a:pt x="468" y="69"/>
                  <a:pt x="468" y="69"/>
                  <a:pt x="468" y="69"/>
                </a:cubicBezTo>
                <a:cubicBezTo>
                  <a:pt x="464" y="56"/>
                  <a:pt x="455" y="45"/>
                  <a:pt x="445" y="39"/>
                </a:cubicBezTo>
                <a:cubicBezTo>
                  <a:pt x="445" y="39"/>
                  <a:pt x="445" y="39"/>
                  <a:pt x="445" y="39"/>
                </a:cubicBezTo>
                <a:cubicBezTo>
                  <a:pt x="434" y="33"/>
                  <a:pt x="420" y="31"/>
                  <a:pt x="407" y="33"/>
                </a:cubicBezTo>
                <a:cubicBezTo>
                  <a:pt x="366" y="43"/>
                  <a:pt x="366" y="43"/>
                  <a:pt x="366" y="43"/>
                </a:cubicBezTo>
                <a:cubicBezTo>
                  <a:pt x="365" y="43"/>
                  <a:pt x="365" y="43"/>
                  <a:pt x="365" y="43"/>
                </a:cubicBezTo>
                <a:cubicBezTo>
                  <a:pt x="335" y="15"/>
                  <a:pt x="335" y="15"/>
                  <a:pt x="335" y="15"/>
                </a:cubicBezTo>
                <a:cubicBezTo>
                  <a:pt x="334" y="14"/>
                  <a:pt x="334" y="14"/>
                  <a:pt x="334" y="14"/>
                </a:cubicBezTo>
                <a:cubicBezTo>
                  <a:pt x="324" y="5"/>
                  <a:pt x="311" y="0"/>
                  <a:pt x="298" y="0"/>
                </a:cubicBezTo>
                <a:cubicBezTo>
                  <a:pt x="286" y="0"/>
                  <a:pt x="273" y="5"/>
                  <a:pt x="263" y="14"/>
                </a:cubicBezTo>
                <a:cubicBezTo>
                  <a:pt x="233" y="42"/>
                  <a:pt x="233" y="42"/>
                  <a:pt x="233" y="42"/>
                </a:cubicBezTo>
                <a:cubicBezTo>
                  <a:pt x="232" y="43"/>
                  <a:pt x="232" y="43"/>
                  <a:pt x="232" y="43"/>
                </a:cubicBezTo>
                <a:cubicBezTo>
                  <a:pt x="190" y="33"/>
                  <a:pt x="190" y="33"/>
                  <a:pt x="190" y="33"/>
                </a:cubicBezTo>
                <a:cubicBezTo>
                  <a:pt x="176" y="31"/>
                  <a:pt x="164" y="33"/>
                  <a:pt x="152" y="39"/>
                </a:cubicBezTo>
                <a:cubicBezTo>
                  <a:pt x="142" y="45"/>
                  <a:pt x="133" y="56"/>
                  <a:pt x="129" y="69"/>
                </a:cubicBezTo>
                <a:cubicBezTo>
                  <a:pt x="116" y="109"/>
                  <a:pt x="116" y="109"/>
                  <a:pt x="116" y="109"/>
                </a:cubicBezTo>
                <a:cubicBezTo>
                  <a:pt x="116" y="110"/>
                  <a:pt x="116" y="110"/>
                  <a:pt x="116" y="110"/>
                </a:cubicBezTo>
                <a:cubicBezTo>
                  <a:pt x="75" y="122"/>
                  <a:pt x="75" y="122"/>
                  <a:pt x="75" y="122"/>
                </a:cubicBezTo>
                <a:cubicBezTo>
                  <a:pt x="62" y="126"/>
                  <a:pt x="52" y="135"/>
                  <a:pt x="46" y="146"/>
                </a:cubicBezTo>
                <a:cubicBezTo>
                  <a:pt x="39" y="157"/>
                  <a:pt x="37" y="170"/>
                  <a:pt x="40" y="184"/>
                </a:cubicBezTo>
                <a:cubicBezTo>
                  <a:pt x="50" y="225"/>
                  <a:pt x="50" y="225"/>
                  <a:pt x="50" y="225"/>
                </a:cubicBezTo>
                <a:cubicBezTo>
                  <a:pt x="22" y="255"/>
                  <a:pt x="22" y="255"/>
                  <a:pt x="22" y="255"/>
                </a:cubicBezTo>
                <a:cubicBezTo>
                  <a:pt x="20" y="257"/>
                  <a:pt x="20" y="257"/>
                  <a:pt x="20" y="257"/>
                </a:cubicBezTo>
                <a:cubicBezTo>
                  <a:pt x="11" y="267"/>
                  <a:pt x="6" y="279"/>
                  <a:pt x="6" y="292"/>
                </a:cubicBezTo>
                <a:cubicBezTo>
                  <a:pt x="6" y="305"/>
                  <a:pt x="11" y="318"/>
                  <a:pt x="20" y="328"/>
                </a:cubicBezTo>
                <a:cubicBezTo>
                  <a:pt x="20" y="328"/>
                  <a:pt x="20" y="328"/>
                  <a:pt x="20" y="328"/>
                </a:cubicBezTo>
                <a:cubicBezTo>
                  <a:pt x="48" y="358"/>
                  <a:pt x="48" y="358"/>
                  <a:pt x="48" y="358"/>
                </a:cubicBezTo>
                <a:cubicBezTo>
                  <a:pt x="50" y="359"/>
                  <a:pt x="50" y="359"/>
                  <a:pt x="50" y="359"/>
                </a:cubicBezTo>
                <a:cubicBezTo>
                  <a:pt x="40" y="400"/>
                  <a:pt x="40" y="400"/>
                  <a:pt x="40" y="400"/>
                </a:cubicBezTo>
                <a:cubicBezTo>
                  <a:pt x="40" y="401"/>
                  <a:pt x="40" y="401"/>
                  <a:pt x="40" y="401"/>
                </a:cubicBezTo>
                <a:cubicBezTo>
                  <a:pt x="37" y="414"/>
                  <a:pt x="39" y="427"/>
                  <a:pt x="46" y="438"/>
                </a:cubicBezTo>
                <a:cubicBezTo>
                  <a:pt x="52" y="448"/>
                  <a:pt x="60" y="456"/>
                  <a:pt x="71" y="461"/>
                </a:cubicBezTo>
                <a:cubicBezTo>
                  <a:pt x="4" y="577"/>
                  <a:pt x="4" y="577"/>
                  <a:pt x="4" y="577"/>
                </a:cubicBezTo>
                <a:cubicBezTo>
                  <a:pt x="0" y="584"/>
                  <a:pt x="2" y="594"/>
                  <a:pt x="10" y="598"/>
                </a:cubicBezTo>
                <a:cubicBezTo>
                  <a:pt x="13" y="600"/>
                  <a:pt x="16" y="601"/>
                  <a:pt x="18" y="601"/>
                </a:cubicBezTo>
                <a:cubicBezTo>
                  <a:pt x="18" y="601"/>
                  <a:pt x="18" y="601"/>
                  <a:pt x="18" y="601"/>
                </a:cubicBezTo>
                <a:cubicBezTo>
                  <a:pt x="109" y="600"/>
                  <a:pt x="109" y="600"/>
                  <a:pt x="109" y="600"/>
                </a:cubicBezTo>
                <a:cubicBezTo>
                  <a:pt x="154" y="679"/>
                  <a:pt x="154" y="679"/>
                  <a:pt x="154" y="679"/>
                </a:cubicBezTo>
                <a:cubicBezTo>
                  <a:pt x="158" y="687"/>
                  <a:pt x="168" y="689"/>
                  <a:pt x="176" y="685"/>
                </a:cubicBezTo>
                <a:cubicBezTo>
                  <a:pt x="179" y="683"/>
                  <a:pt x="181" y="681"/>
                  <a:pt x="182" y="679"/>
                </a:cubicBezTo>
                <a:cubicBezTo>
                  <a:pt x="251" y="559"/>
                  <a:pt x="251" y="559"/>
                  <a:pt x="251" y="559"/>
                </a:cubicBezTo>
                <a:cubicBezTo>
                  <a:pt x="263" y="571"/>
                  <a:pt x="263" y="571"/>
                  <a:pt x="263" y="571"/>
                </a:cubicBezTo>
                <a:cubicBezTo>
                  <a:pt x="273" y="580"/>
                  <a:pt x="286" y="584"/>
                  <a:pt x="298" y="584"/>
                </a:cubicBezTo>
                <a:cubicBezTo>
                  <a:pt x="311" y="584"/>
                  <a:pt x="324" y="580"/>
                  <a:pt x="334" y="571"/>
                </a:cubicBezTo>
                <a:cubicBezTo>
                  <a:pt x="346" y="559"/>
                  <a:pt x="346" y="559"/>
                  <a:pt x="346" y="559"/>
                </a:cubicBezTo>
                <a:cubicBezTo>
                  <a:pt x="415" y="679"/>
                  <a:pt x="415" y="679"/>
                  <a:pt x="415" y="679"/>
                </a:cubicBezTo>
                <a:cubicBezTo>
                  <a:pt x="416" y="681"/>
                  <a:pt x="418" y="683"/>
                  <a:pt x="421" y="685"/>
                </a:cubicBezTo>
                <a:cubicBezTo>
                  <a:pt x="429" y="689"/>
                  <a:pt x="439" y="687"/>
                  <a:pt x="443" y="679"/>
                </a:cubicBezTo>
                <a:cubicBezTo>
                  <a:pt x="487" y="600"/>
                  <a:pt x="487" y="600"/>
                  <a:pt x="487" y="600"/>
                </a:cubicBezTo>
                <a:cubicBezTo>
                  <a:pt x="578" y="601"/>
                  <a:pt x="578" y="601"/>
                  <a:pt x="578" y="601"/>
                </a:cubicBezTo>
                <a:cubicBezTo>
                  <a:pt x="578" y="601"/>
                  <a:pt x="578" y="601"/>
                  <a:pt x="578" y="601"/>
                </a:cubicBezTo>
                <a:cubicBezTo>
                  <a:pt x="582" y="601"/>
                  <a:pt x="584" y="600"/>
                  <a:pt x="586" y="598"/>
                </a:cubicBezTo>
                <a:cubicBezTo>
                  <a:pt x="594" y="594"/>
                  <a:pt x="597" y="584"/>
                  <a:pt x="593" y="577"/>
                </a:cubicBezTo>
                <a:close/>
                <a:moveTo>
                  <a:pt x="168" y="639"/>
                </a:moveTo>
                <a:cubicBezTo>
                  <a:pt x="168" y="639"/>
                  <a:pt x="168" y="639"/>
                  <a:pt x="168" y="639"/>
                </a:cubicBezTo>
                <a:cubicBezTo>
                  <a:pt x="133" y="575"/>
                  <a:pt x="133" y="575"/>
                  <a:pt x="133" y="575"/>
                </a:cubicBezTo>
                <a:cubicBezTo>
                  <a:pt x="130" y="571"/>
                  <a:pt x="125" y="567"/>
                  <a:pt x="119" y="567"/>
                </a:cubicBezTo>
                <a:cubicBezTo>
                  <a:pt x="46" y="568"/>
                  <a:pt x="46" y="568"/>
                  <a:pt x="46" y="568"/>
                </a:cubicBezTo>
                <a:cubicBezTo>
                  <a:pt x="103" y="470"/>
                  <a:pt x="103" y="470"/>
                  <a:pt x="103" y="470"/>
                </a:cubicBezTo>
                <a:cubicBezTo>
                  <a:pt x="116" y="474"/>
                  <a:pt x="116" y="474"/>
                  <a:pt x="116" y="474"/>
                </a:cubicBezTo>
                <a:cubicBezTo>
                  <a:pt x="129" y="515"/>
                  <a:pt x="129" y="515"/>
                  <a:pt x="129" y="515"/>
                </a:cubicBezTo>
                <a:cubicBezTo>
                  <a:pt x="133" y="528"/>
                  <a:pt x="142" y="539"/>
                  <a:pt x="152" y="545"/>
                </a:cubicBezTo>
                <a:cubicBezTo>
                  <a:pt x="164" y="551"/>
                  <a:pt x="176" y="554"/>
                  <a:pt x="190" y="551"/>
                </a:cubicBezTo>
                <a:cubicBezTo>
                  <a:pt x="223" y="543"/>
                  <a:pt x="223" y="543"/>
                  <a:pt x="223" y="543"/>
                </a:cubicBezTo>
                <a:cubicBezTo>
                  <a:pt x="168" y="639"/>
                  <a:pt x="168" y="639"/>
                  <a:pt x="168" y="639"/>
                </a:cubicBezTo>
                <a:close/>
                <a:moveTo>
                  <a:pt x="349" y="490"/>
                </a:moveTo>
                <a:cubicBezTo>
                  <a:pt x="349" y="490"/>
                  <a:pt x="349" y="490"/>
                  <a:pt x="349" y="490"/>
                </a:cubicBezTo>
                <a:cubicBezTo>
                  <a:pt x="342" y="492"/>
                  <a:pt x="335" y="496"/>
                  <a:pt x="330" y="502"/>
                </a:cubicBezTo>
                <a:cubicBezTo>
                  <a:pt x="328" y="503"/>
                  <a:pt x="328" y="503"/>
                  <a:pt x="328" y="503"/>
                </a:cubicBezTo>
                <a:cubicBezTo>
                  <a:pt x="298" y="531"/>
                  <a:pt x="298" y="531"/>
                  <a:pt x="298" y="531"/>
                </a:cubicBezTo>
                <a:cubicBezTo>
                  <a:pt x="267" y="502"/>
                  <a:pt x="267" y="502"/>
                  <a:pt x="267" y="502"/>
                </a:cubicBezTo>
                <a:cubicBezTo>
                  <a:pt x="268" y="502"/>
                  <a:pt x="268" y="502"/>
                  <a:pt x="268" y="502"/>
                </a:cubicBezTo>
                <a:cubicBezTo>
                  <a:pt x="261" y="496"/>
                  <a:pt x="254" y="491"/>
                  <a:pt x="246" y="489"/>
                </a:cubicBezTo>
                <a:cubicBezTo>
                  <a:pt x="246" y="489"/>
                  <a:pt x="246" y="489"/>
                  <a:pt x="246" y="489"/>
                </a:cubicBezTo>
                <a:cubicBezTo>
                  <a:pt x="238" y="487"/>
                  <a:pt x="229" y="487"/>
                  <a:pt x="221" y="489"/>
                </a:cubicBezTo>
                <a:cubicBezTo>
                  <a:pt x="180" y="498"/>
                  <a:pt x="180" y="498"/>
                  <a:pt x="180" y="498"/>
                </a:cubicBezTo>
                <a:cubicBezTo>
                  <a:pt x="167" y="458"/>
                  <a:pt x="167" y="458"/>
                  <a:pt x="167" y="458"/>
                </a:cubicBezTo>
                <a:cubicBezTo>
                  <a:pt x="167" y="458"/>
                  <a:pt x="167" y="458"/>
                  <a:pt x="167" y="458"/>
                </a:cubicBezTo>
                <a:cubicBezTo>
                  <a:pt x="167" y="458"/>
                  <a:pt x="167" y="458"/>
                  <a:pt x="167" y="458"/>
                </a:cubicBezTo>
                <a:cubicBezTo>
                  <a:pt x="165" y="450"/>
                  <a:pt x="160" y="442"/>
                  <a:pt x="154" y="436"/>
                </a:cubicBezTo>
                <a:cubicBezTo>
                  <a:pt x="148" y="431"/>
                  <a:pt x="141" y="426"/>
                  <a:pt x="133" y="424"/>
                </a:cubicBezTo>
                <a:cubicBezTo>
                  <a:pt x="93" y="411"/>
                  <a:pt x="93" y="411"/>
                  <a:pt x="93" y="411"/>
                </a:cubicBezTo>
                <a:cubicBezTo>
                  <a:pt x="102" y="370"/>
                  <a:pt x="102" y="370"/>
                  <a:pt x="102" y="370"/>
                </a:cubicBezTo>
                <a:cubicBezTo>
                  <a:pt x="104" y="362"/>
                  <a:pt x="103" y="353"/>
                  <a:pt x="101" y="345"/>
                </a:cubicBezTo>
                <a:cubicBezTo>
                  <a:pt x="101" y="343"/>
                  <a:pt x="101" y="343"/>
                  <a:pt x="101" y="343"/>
                </a:cubicBezTo>
                <a:cubicBezTo>
                  <a:pt x="98" y="335"/>
                  <a:pt x="94" y="329"/>
                  <a:pt x="89" y="323"/>
                </a:cubicBezTo>
                <a:cubicBezTo>
                  <a:pt x="88" y="322"/>
                  <a:pt x="88" y="322"/>
                  <a:pt x="88" y="322"/>
                </a:cubicBezTo>
                <a:cubicBezTo>
                  <a:pt x="61" y="292"/>
                  <a:pt x="61" y="292"/>
                  <a:pt x="61" y="292"/>
                </a:cubicBezTo>
                <a:cubicBezTo>
                  <a:pt x="61" y="292"/>
                  <a:pt x="61" y="292"/>
                  <a:pt x="61" y="292"/>
                </a:cubicBezTo>
                <a:cubicBezTo>
                  <a:pt x="89" y="261"/>
                  <a:pt x="89" y="261"/>
                  <a:pt x="89" y="261"/>
                </a:cubicBezTo>
                <a:cubicBezTo>
                  <a:pt x="95" y="255"/>
                  <a:pt x="99" y="248"/>
                  <a:pt x="101" y="239"/>
                </a:cubicBezTo>
                <a:cubicBezTo>
                  <a:pt x="101" y="239"/>
                  <a:pt x="101" y="239"/>
                  <a:pt x="101" y="239"/>
                </a:cubicBezTo>
                <a:cubicBezTo>
                  <a:pt x="101" y="239"/>
                  <a:pt x="101" y="239"/>
                  <a:pt x="101" y="239"/>
                </a:cubicBezTo>
                <a:cubicBezTo>
                  <a:pt x="103" y="231"/>
                  <a:pt x="104" y="223"/>
                  <a:pt x="102" y="214"/>
                </a:cubicBezTo>
                <a:cubicBezTo>
                  <a:pt x="93" y="173"/>
                  <a:pt x="93" y="173"/>
                  <a:pt x="93" y="173"/>
                </a:cubicBezTo>
                <a:cubicBezTo>
                  <a:pt x="133" y="161"/>
                  <a:pt x="133" y="161"/>
                  <a:pt x="133" y="161"/>
                </a:cubicBezTo>
                <a:cubicBezTo>
                  <a:pt x="141" y="158"/>
                  <a:pt x="148" y="154"/>
                  <a:pt x="154" y="148"/>
                </a:cubicBezTo>
                <a:cubicBezTo>
                  <a:pt x="160" y="142"/>
                  <a:pt x="165" y="135"/>
                  <a:pt x="167" y="126"/>
                </a:cubicBezTo>
                <a:cubicBezTo>
                  <a:pt x="167" y="125"/>
                  <a:pt x="167" y="125"/>
                  <a:pt x="167" y="125"/>
                </a:cubicBezTo>
                <a:cubicBezTo>
                  <a:pt x="180" y="86"/>
                  <a:pt x="180" y="86"/>
                  <a:pt x="180" y="86"/>
                </a:cubicBezTo>
                <a:cubicBezTo>
                  <a:pt x="221" y="95"/>
                  <a:pt x="221" y="95"/>
                  <a:pt x="221" y="95"/>
                </a:cubicBezTo>
                <a:cubicBezTo>
                  <a:pt x="229" y="97"/>
                  <a:pt x="238" y="97"/>
                  <a:pt x="246" y="95"/>
                </a:cubicBezTo>
                <a:cubicBezTo>
                  <a:pt x="246" y="95"/>
                  <a:pt x="246" y="95"/>
                  <a:pt x="246" y="95"/>
                </a:cubicBezTo>
                <a:cubicBezTo>
                  <a:pt x="253" y="93"/>
                  <a:pt x="261" y="89"/>
                  <a:pt x="268" y="83"/>
                </a:cubicBezTo>
                <a:cubicBezTo>
                  <a:pt x="269" y="81"/>
                  <a:pt x="269" y="81"/>
                  <a:pt x="269" y="81"/>
                </a:cubicBezTo>
                <a:cubicBezTo>
                  <a:pt x="298" y="54"/>
                  <a:pt x="298" y="54"/>
                  <a:pt x="298" y="54"/>
                </a:cubicBezTo>
                <a:cubicBezTo>
                  <a:pt x="299" y="54"/>
                  <a:pt x="299" y="54"/>
                  <a:pt x="299" y="54"/>
                </a:cubicBezTo>
                <a:cubicBezTo>
                  <a:pt x="330" y="83"/>
                  <a:pt x="330" y="83"/>
                  <a:pt x="330" y="83"/>
                </a:cubicBezTo>
                <a:cubicBezTo>
                  <a:pt x="330" y="83"/>
                  <a:pt x="330" y="83"/>
                  <a:pt x="330" y="83"/>
                </a:cubicBezTo>
                <a:cubicBezTo>
                  <a:pt x="336" y="89"/>
                  <a:pt x="343" y="93"/>
                  <a:pt x="351" y="95"/>
                </a:cubicBezTo>
                <a:cubicBezTo>
                  <a:pt x="359" y="97"/>
                  <a:pt x="368" y="97"/>
                  <a:pt x="376" y="95"/>
                </a:cubicBezTo>
                <a:cubicBezTo>
                  <a:pt x="377" y="95"/>
                  <a:pt x="377" y="95"/>
                  <a:pt x="377" y="95"/>
                </a:cubicBezTo>
                <a:cubicBezTo>
                  <a:pt x="417" y="86"/>
                  <a:pt x="417" y="86"/>
                  <a:pt x="417" y="86"/>
                </a:cubicBezTo>
                <a:cubicBezTo>
                  <a:pt x="430" y="126"/>
                  <a:pt x="430" y="126"/>
                  <a:pt x="430" y="126"/>
                </a:cubicBezTo>
                <a:cubicBezTo>
                  <a:pt x="430" y="126"/>
                  <a:pt x="430" y="126"/>
                  <a:pt x="430" y="126"/>
                </a:cubicBezTo>
                <a:cubicBezTo>
                  <a:pt x="430" y="126"/>
                  <a:pt x="430" y="126"/>
                  <a:pt x="430" y="126"/>
                </a:cubicBezTo>
                <a:cubicBezTo>
                  <a:pt x="435" y="143"/>
                  <a:pt x="448" y="156"/>
                  <a:pt x="464" y="161"/>
                </a:cubicBezTo>
                <a:cubicBezTo>
                  <a:pt x="505" y="173"/>
                  <a:pt x="505" y="173"/>
                  <a:pt x="505" y="173"/>
                </a:cubicBezTo>
                <a:cubicBezTo>
                  <a:pt x="495" y="214"/>
                  <a:pt x="495" y="214"/>
                  <a:pt x="495" y="214"/>
                </a:cubicBezTo>
                <a:cubicBezTo>
                  <a:pt x="494" y="223"/>
                  <a:pt x="494" y="231"/>
                  <a:pt x="495" y="239"/>
                </a:cubicBezTo>
                <a:cubicBezTo>
                  <a:pt x="498" y="247"/>
                  <a:pt x="502" y="255"/>
                  <a:pt x="508" y="261"/>
                </a:cubicBezTo>
                <a:cubicBezTo>
                  <a:pt x="537" y="292"/>
                  <a:pt x="537" y="292"/>
                  <a:pt x="537" y="292"/>
                </a:cubicBezTo>
                <a:cubicBezTo>
                  <a:pt x="536" y="293"/>
                  <a:pt x="536" y="293"/>
                  <a:pt x="536" y="293"/>
                </a:cubicBezTo>
                <a:cubicBezTo>
                  <a:pt x="508" y="323"/>
                  <a:pt x="508" y="323"/>
                  <a:pt x="508" y="323"/>
                </a:cubicBezTo>
                <a:cubicBezTo>
                  <a:pt x="502" y="330"/>
                  <a:pt x="498" y="337"/>
                  <a:pt x="495" y="345"/>
                </a:cubicBezTo>
                <a:cubicBezTo>
                  <a:pt x="495" y="346"/>
                  <a:pt x="495" y="346"/>
                  <a:pt x="495" y="346"/>
                </a:cubicBezTo>
                <a:cubicBezTo>
                  <a:pt x="494" y="354"/>
                  <a:pt x="494" y="362"/>
                  <a:pt x="495" y="370"/>
                </a:cubicBezTo>
                <a:cubicBezTo>
                  <a:pt x="495" y="371"/>
                  <a:pt x="495" y="371"/>
                  <a:pt x="495" y="371"/>
                </a:cubicBezTo>
                <a:cubicBezTo>
                  <a:pt x="505" y="411"/>
                  <a:pt x="505" y="411"/>
                  <a:pt x="505" y="411"/>
                </a:cubicBezTo>
                <a:cubicBezTo>
                  <a:pt x="464" y="424"/>
                  <a:pt x="464" y="424"/>
                  <a:pt x="464" y="424"/>
                </a:cubicBezTo>
                <a:cubicBezTo>
                  <a:pt x="456" y="426"/>
                  <a:pt x="449" y="431"/>
                  <a:pt x="443" y="436"/>
                </a:cubicBezTo>
                <a:cubicBezTo>
                  <a:pt x="437" y="442"/>
                  <a:pt x="433" y="450"/>
                  <a:pt x="430" y="458"/>
                </a:cubicBezTo>
                <a:cubicBezTo>
                  <a:pt x="430" y="459"/>
                  <a:pt x="430" y="459"/>
                  <a:pt x="430" y="459"/>
                </a:cubicBezTo>
                <a:cubicBezTo>
                  <a:pt x="417" y="498"/>
                  <a:pt x="417" y="498"/>
                  <a:pt x="417" y="498"/>
                </a:cubicBezTo>
                <a:cubicBezTo>
                  <a:pt x="376" y="489"/>
                  <a:pt x="376" y="489"/>
                  <a:pt x="376" y="489"/>
                </a:cubicBezTo>
                <a:cubicBezTo>
                  <a:pt x="368" y="487"/>
                  <a:pt x="359" y="487"/>
                  <a:pt x="351" y="489"/>
                </a:cubicBezTo>
                <a:cubicBezTo>
                  <a:pt x="349" y="490"/>
                  <a:pt x="349" y="490"/>
                  <a:pt x="349" y="490"/>
                </a:cubicBezTo>
                <a:close/>
                <a:moveTo>
                  <a:pt x="478" y="567"/>
                </a:moveTo>
                <a:cubicBezTo>
                  <a:pt x="478" y="567"/>
                  <a:pt x="478" y="567"/>
                  <a:pt x="478" y="567"/>
                </a:cubicBezTo>
                <a:cubicBezTo>
                  <a:pt x="472" y="567"/>
                  <a:pt x="467" y="571"/>
                  <a:pt x="464" y="575"/>
                </a:cubicBezTo>
                <a:cubicBezTo>
                  <a:pt x="429" y="639"/>
                  <a:pt x="429" y="639"/>
                  <a:pt x="429" y="639"/>
                </a:cubicBezTo>
                <a:cubicBezTo>
                  <a:pt x="374" y="543"/>
                  <a:pt x="374" y="543"/>
                  <a:pt x="374" y="543"/>
                </a:cubicBezTo>
                <a:cubicBezTo>
                  <a:pt x="406" y="551"/>
                  <a:pt x="406" y="551"/>
                  <a:pt x="406" y="551"/>
                </a:cubicBezTo>
                <a:cubicBezTo>
                  <a:pt x="407" y="551"/>
                  <a:pt x="407" y="551"/>
                  <a:pt x="407" y="551"/>
                </a:cubicBezTo>
                <a:cubicBezTo>
                  <a:pt x="420" y="554"/>
                  <a:pt x="432" y="552"/>
                  <a:pt x="442" y="546"/>
                </a:cubicBezTo>
                <a:cubicBezTo>
                  <a:pt x="445" y="545"/>
                  <a:pt x="445" y="545"/>
                  <a:pt x="445" y="545"/>
                </a:cubicBezTo>
                <a:cubicBezTo>
                  <a:pt x="455" y="539"/>
                  <a:pt x="463" y="529"/>
                  <a:pt x="468" y="517"/>
                </a:cubicBezTo>
                <a:cubicBezTo>
                  <a:pt x="468" y="515"/>
                  <a:pt x="468" y="515"/>
                  <a:pt x="468" y="515"/>
                </a:cubicBezTo>
                <a:cubicBezTo>
                  <a:pt x="481" y="475"/>
                  <a:pt x="481" y="475"/>
                  <a:pt x="481" y="475"/>
                </a:cubicBezTo>
                <a:cubicBezTo>
                  <a:pt x="481" y="474"/>
                  <a:pt x="481" y="474"/>
                  <a:pt x="481" y="474"/>
                </a:cubicBezTo>
                <a:cubicBezTo>
                  <a:pt x="495" y="470"/>
                  <a:pt x="495" y="470"/>
                  <a:pt x="495" y="470"/>
                </a:cubicBezTo>
                <a:cubicBezTo>
                  <a:pt x="551" y="568"/>
                  <a:pt x="551" y="568"/>
                  <a:pt x="551" y="568"/>
                </a:cubicBezTo>
                <a:cubicBezTo>
                  <a:pt x="478" y="567"/>
                  <a:pt x="478" y="567"/>
                  <a:pt x="478" y="567"/>
                </a:cubicBezTo>
                <a:close/>
                <a:moveTo>
                  <a:pt x="398" y="392"/>
                </a:moveTo>
                <a:cubicBezTo>
                  <a:pt x="398" y="392"/>
                  <a:pt x="398" y="392"/>
                  <a:pt x="398" y="392"/>
                </a:cubicBezTo>
                <a:cubicBezTo>
                  <a:pt x="423" y="366"/>
                  <a:pt x="439" y="331"/>
                  <a:pt x="439" y="292"/>
                </a:cubicBezTo>
                <a:cubicBezTo>
                  <a:pt x="439" y="253"/>
                  <a:pt x="423" y="218"/>
                  <a:pt x="398" y="193"/>
                </a:cubicBezTo>
                <a:cubicBezTo>
                  <a:pt x="372" y="167"/>
                  <a:pt x="337" y="151"/>
                  <a:pt x="298" y="151"/>
                </a:cubicBezTo>
                <a:cubicBezTo>
                  <a:pt x="260" y="151"/>
                  <a:pt x="225" y="167"/>
                  <a:pt x="199" y="193"/>
                </a:cubicBezTo>
                <a:cubicBezTo>
                  <a:pt x="173" y="218"/>
                  <a:pt x="157" y="253"/>
                  <a:pt x="157" y="292"/>
                </a:cubicBezTo>
                <a:cubicBezTo>
                  <a:pt x="157" y="330"/>
                  <a:pt x="173" y="365"/>
                  <a:pt x="198" y="391"/>
                </a:cubicBezTo>
                <a:cubicBezTo>
                  <a:pt x="199" y="392"/>
                  <a:pt x="199" y="392"/>
                  <a:pt x="199" y="392"/>
                </a:cubicBezTo>
                <a:cubicBezTo>
                  <a:pt x="225" y="417"/>
                  <a:pt x="260" y="433"/>
                  <a:pt x="298" y="433"/>
                </a:cubicBezTo>
                <a:cubicBezTo>
                  <a:pt x="337" y="433"/>
                  <a:pt x="372" y="417"/>
                  <a:pt x="398" y="392"/>
                </a:cubicBezTo>
                <a:close/>
                <a:moveTo>
                  <a:pt x="375" y="369"/>
                </a:moveTo>
                <a:cubicBezTo>
                  <a:pt x="375" y="369"/>
                  <a:pt x="375" y="369"/>
                  <a:pt x="375" y="369"/>
                </a:cubicBezTo>
                <a:cubicBezTo>
                  <a:pt x="375" y="369"/>
                  <a:pt x="375" y="369"/>
                  <a:pt x="375" y="369"/>
                </a:cubicBezTo>
                <a:cubicBezTo>
                  <a:pt x="356" y="389"/>
                  <a:pt x="329" y="401"/>
                  <a:pt x="298" y="401"/>
                </a:cubicBezTo>
                <a:cubicBezTo>
                  <a:pt x="269" y="401"/>
                  <a:pt x="241" y="389"/>
                  <a:pt x="221" y="369"/>
                </a:cubicBezTo>
                <a:cubicBezTo>
                  <a:pt x="221" y="368"/>
                  <a:pt x="221" y="368"/>
                  <a:pt x="221" y="368"/>
                </a:cubicBezTo>
                <a:cubicBezTo>
                  <a:pt x="202" y="349"/>
                  <a:pt x="190" y="322"/>
                  <a:pt x="190" y="292"/>
                </a:cubicBezTo>
                <a:cubicBezTo>
                  <a:pt x="190" y="262"/>
                  <a:pt x="202" y="235"/>
                  <a:pt x="221" y="215"/>
                </a:cubicBezTo>
                <a:cubicBezTo>
                  <a:pt x="241" y="196"/>
                  <a:pt x="269" y="184"/>
                  <a:pt x="298" y="184"/>
                </a:cubicBezTo>
                <a:cubicBezTo>
                  <a:pt x="329" y="184"/>
                  <a:pt x="356" y="196"/>
                  <a:pt x="375" y="215"/>
                </a:cubicBezTo>
                <a:cubicBezTo>
                  <a:pt x="395" y="235"/>
                  <a:pt x="407" y="262"/>
                  <a:pt x="407" y="292"/>
                </a:cubicBezTo>
                <a:cubicBezTo>
                  <a:pt x="407" y="322"/>
                  <a:pt x="395" y="349"/>
                  <a:pt x="375" y="369"/>
                </a:cubicBezTo>
                <a:cubicBezTo>
                  <a:pt x="375" y="369"/>
                  <a:pt x="375" y="369"/>
                  <a:pt x="375" y="36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2" name="原创设计师QQ598969553             _41"/>
          <p:cNvSpPr>
            <a:spLocks noEditPoints="1"/>
          </p:cNvSpPr>
          <p:nvPr/>
        </p:nvSpPr>
        <p:spPr bwMode="auto">
          <a:xfrm>
            <a:off x="13253701" y="5216192"/>
            <a:ext cx="564073" cy="564477"/>
          </a:xfrm>
          <a:custGeom>
            <a:avLst/>
            <a:gdLst>
              <a:gd name="T0" fmla="*/ 349 w 698"/>
              <a:gd name="T1" fmla="*/ 0 h 698"/>
              <a:gd name="T2" fmla="*/ 0 w 698"/>
              <a:gd name="T3" fmla="*/ 349 h 698"/>
              <a:gd name="T4" fmla="*/ 349 w 698"/>
              <a:gd name="T5" fmla="*/ 698 h 698"/>
              <a:gd name="T6" fmla="*/ 698 w 698"/>
              <a:gd name="T7" fmla="*/ 349 h 698"/>
              <a:gd name="T8" fmla="*/ 349 w 698"/>
              <a:gd name="T9" fmla="*/ 0 h 698"/>
              <a:gd name="T10" fmla="*/ 116 w 698"/>
              <a:gd name="T11" fmla="*/ 167 h 698"/>
              <a:gd name="T12" fmla="*/ 116 w 698"/>
              <a:gd name="T13" fmla="*/ 167 h 698"/>
              <a:gd name="T14" fmla="*/ 154 w 698"/>
              <a:gd name="T15" fmla="*/ 237 h 698"/>
              <a:gd name="T16" fmla="*/ 175 w 698"/>
              <a:gd name="T17" fmla="*/ 333 h 698"/>
              <a:gd name="T18" fmla="*/ 54 w 698"/>
              <a:gd name="T19" fmla="*/ 333 h 698"/>
              <a:gd name="T20" fmla="*/ 116 w 698"/>
              <a:gd name="T21" fmla="*/ 167 h 698"/>
              <a:gd name="T22" fmla="*/ 54 w 698"/>
              <a:gd name="T23" fmla="*/ 365 h 698"/>
              <a:gd name="T24" fmla="*/ 54 w 698"/>
              <a:gd name="T25" fmla="*/ 365 h 698"/>
              <a:gd name="T26" fmla="*/ 175 w 698"/>
              <a:gd name="T27" fmla="*/ 365 h 698"/>
              <a:gd name="T28" fmla="*/ 154 w 698"/>
              <a:gd name="T29" fmla="*/ 460 h 698"/>
              <a:gd name="T30" fmla="*/ 116 w 698"/>
              <a:gd name="T31" fmla="*/ 530 h 698"/>
              <a:gd name="T32" fmla="*/ 54 w 698"/>
              <a:gd name="T33" fmla="*/ 365 h 698"/>
              <a:gd name="T34" fmla="*/ 333 w 698"/>
              <a:gd name="T35" fmla="*/ 643 h 698"/>
              <a:gd name="T36" fmla="*/ 333 w 698"/>
              <a:gd name="T37" fmla="*/ 643 h 698"/>
              <a:gd name="T38" fmla="*/ 140 w 698"/>
              <a:gd name="T39" fmla="*/ 558 h 698"/>
              <a:gd name="T40" fmla="*/ 139 w 698"/>
              <a:gd name="T41" fmla="*/ 556 h 698"/>
              <a:gd name="T42" fmla="*/ 137 w 698"/>
              <a:gd name="T43" fmla="*/ 555 h 698"/>
              <a:gd name="T44" fmla="*/ 184 w 698"/>
              <a:gd name="T45" fmla="*/ 472 h 698"/>
              <a:gd name="T46" fmla="*/ 207 w 698"/>
              <a:gd name="T47" fmla="*/ 365 h 698"/>
              <a:gd name="T48" fmla="*/ 333 w 698"/>
              <a:gd name="T49" fmla="*/ 365 h 698"/>
              <a:gd name="T50" fmla="*/ 333 w 698"/>
              <a:gd name="T51" fmla="*/ 643 h 698"/>
              <a:gd name="T52" fmla="*/ 333 w 698"/>
              <a:gd name="T53" fmla="*/ 333 h 698"/>
              <a:gd name="T54" fmla="*/ 333 w 698"/>
              <a:gd name="T55" fmla="*/ 333 h 698"/>
              <a:gd name="T56" fmla="*/ 207 w 698"/>
              <a:gd name="T57" fmla="*/ 333 h 698"/>
              <a:gd name="T58" fmla="*/ 184 w 698"/>
              <a:gd name="T59" fmla="*/ 225 h 698"/>
              <a:gd name="T60" fmla="*/ 137 w 698"/>
              <a:gd name="T61" fmla="*/ 143 h 698"/>
              <a:gd name="T62" fmla="*/ 140 w 698"/>
              <a:gd name="T63" fmla="*/ 140 h 698"/>
              <a:gd name="T64" fmla="*/ 140 w 698"/>
              <a:gd name="T65" fmla="*/ 140 h 698"/>
              <a:gd name="T66" fmla="*/ 333 w 698"/>
              <a:gd name="T67" fmla="*/ 54 h 698"/>
              <a:gd name="T68" fmla="*/ 333 w 698"/>
              <a:gd name="T69" fmla="*/ 333 h 698"/>
              <a:gd name="T70" fmla="*/ 644 w 698"/>
              <a:gd name="T71" fmla="*/ 333 h 698"/>
              <a:gd name="T72" fmla="*/ 644 w 698"/>
              <a:gd name="T73" fmla="*/ 333 h 698"/>
              <a:gd name="T74" fmla="*/ 523 w 698"/>
              <a:gd name="T75" fmla="*/ 333 h 698"/>
              <a:gd name="T76" fmla="*/ 542 w 698"/>
              <a:gd name="T77" fmla="*/ 238 h 698"/>
              <a:gd name="T78" fmla="*/ 579 w 698"/>
              <a:gd name="T79" fmla="*/ 164 h 698"/>
              <a:gd name="T80" fmla="*/ 644 w 698"/>
              <a:gd name="T81" fmla="*/ 333 h 698"/>
              <a:gd name="T82" fmla="*/ 365 w 698"/>
              <a:gd name="T83" fmla="*/ 54 h 698"/>
              <a:gd name="T84" fmla="*/ 365 w 698"/>
              <a:gd name="T85" fmla="*/ 54 h 698"/>
              <a:gd name="T86" fmla="*/ 557 w 698"/>
              <a:gd name="T87" fmla="*/ 140 h 698"/>
              <a:gd name="T88" fmla="*/ 511 w 698"/>
              <a:gd name="T89" fmla="*/ 227 h 698"/>
              <a:gd name="T90" fmla="*/ 490 w 698"/>
              <a:gd name="T91" fmla="*/ 333 h 698"/>
              <a:gd name="T92" fmla="*/ 365 w 698"/>
              <a:gd name="T93" fmla="*/ 333 h 698"/>
              <a:gd name="T94" fmla="*/ 365 w 698"/>
              <a:gd name="T95" fmla="*/ 54 h 698"/>
              <a:gd name="T96" fmla="*/ 365 w 698"/>
              <a:gd name="T97" fmla="*/ 643 h 698"/>
              <a:gd name="T98" fmla="*/ 365 w 698"/>
              <a:gd name="T99" fmla="*/ 643 h 698"/>
              <a:gd name="T100" fmla="*/ 365 w 698"/>
              <a:gd name="T101" fmla="*/ 365 h 698"/>
              <a:gd name="T102" fmla="*/ 490 w 698"/>
              <a:gd name="T103" fmla="*/ 365 h 698"/>
              <a:gd name="T104" fmla="*/ 511 w 698"/>
              <a:gd name="T105" fmla="*/ 470 h 698"/>
              <a:gd name="T106" fmla="*/ 557 w 698"/>
              <a:gd name="T107" fmla="*/ 558 h 698"/>
              <a:gd name="T108" fmla="*/ 365 w 698"/>
              <a:gd name="T109" fmla="*/ 643 h 698"/>
              <a:gd name="T110" fmla="*/ 579 w 698"/>
              <a:gd name="T111" fmla="*/ 533 h 698"/>
              <a:gd name="T112" fmla="*/ 579 w 698"/>
              <a:gd name="T113" fmla="*/ 533 h 698"/>
              <a:gd name="T114" fmla="*/ 542 w 698"/>
              <a:gd name="T115" fmla="*/ 459 h 698"/>
              <a:gd name="T116" fmla="*/ 523 w 698"/>
              <a:gd name="T117" fmla="*/ 365 h 698"/>
              <a:gd name="T118" fmla="*/ 644 w 698"/>
              <a:gd name="T119" fmla="*/ 365 h 698"/>
              <a:gd name="T120" fmla="*/ 579 w 698"/>
              <a:gd name="T121" fmla="*/ 53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8" h="698">
                <a:moveTo>
                  <a:pt x="349" y="0"/>
                </a:moveTo>
                <a:cubicBezTo>
                  <a:pt x="156" y="0"/>
                  <a:pt x="0" y="157"/>
                  <a:pt x="0" y="349"/>
                </a:cubicBezTo>
                <a:cubicBezTo>
                  <a:pt x="0" y="541"/>
                  <a:pt x="157" y="698"/>
                  <a:pt x="349" y="698"/>
                </a:cubicBezTo>
                <a:cubicBezTo>
                  <a:pt x="541" y="698"/>
                  <a:pt x="698" y="541"/>
                  <a:pt x="698" y="349"/>
                </a:cubicBezTo>
                <a:cubicBezTo>
                  <a:pt x="698" y="157"/>
                  <a:pt x="542" y="0"/>
                  <a:pt x="349" y="0"/>
                </a:cubicBezTo>
                <a:close/>
                <a:moveTo>
                  <a:pt x="116" y="167"/>
                </a:moveTo>
                <a:cubicBezTo>
                  <a:pt x="116" y="167"/>
                  <a:pt x="116" y="167"/>
                  <a:pt x="116" y="167"/>
                </a:cubicBezTo>
                <a:cubicBezTo>
                  <a:pt x="131" y="189"/>
                  <a:pt x="144" y="212"/>
                  <a:pt x="154" y="237"/>
                </a:cubicBezTo>
                <a:cubicBezTo>
                  <a:pt x="166" y="267"/>
                  <a:pt x="173" y="299"/>
                  <a:pt x="175" y="333"/>
                </a:cubicBezTo>
                <a:cubicBezTo>
                  <a:pt x="54" y="333"/>
                  <a:pt x="54" y="333"/>
                  <a:pt x="54" y="333"/>
                </a:cubicBezTo>
                <a:cubicBezTo>
                  <a:pt x="57" y="271"/>
                  <a:pt x="80" y="213"/>
                  <a:pt x="116" y="167"/>
                </a:cubicBezTo>
                <a:close/>
                <a:moveTo>
                  <a:pt x="54" y="365"/>
                </a:moveTo>
                <a:cubicBezTo>
                  <a:pt x="54" y="365"/>
                  <a:pt x="54" y="365"/>
                  <a:pt x="54" y="365"/>
                </a:cubicBezTo>
                <a:cubicBezTo>
                  <a:pt x="175" y="365"/>
                  <a:pt x="175" y="365"/>
                  <a:pt x="175" y="365"/>
                </a:cubicBezTo>
                <a:cubicBezTo>
                  <a:pt x="173" y="398"/>
                  <a:pt x="166" y="431"/>
                  <a:pt x="154" y="460"/>
                </a:cubicBezTo>
                <a:cubicBezTo>
                  <a:pt x="144" y="485"/>
                  <a:pt x="131" y="509"/>
                  <a:pt x="116" y="530"/>
                </a:cubicBezTo>
                <a:cubicBezTo>
                  <a:pt x="80" y="484"/>
                  <a:pt x="57" y="427"/>
                  <a:pt x="54" y="365"/>
                </a:cubicBezTo>
                <a:close/>
                <a:moveTo>
                  <a:pt x="333" y="643"/>
                </a:moveTo>
                <a:cubicBezTo>
                  <a:pt x="333" y="643"/>
                  <a:pt x="333" y="643"/>
                  <a:pt x="333" y="643"/>
                </a:cubicBezTo>
                <a:cubicBezTo>
                  <a:pt x="257" y="639"/>
                  <a:pt x="190" y="607"/>
                  <a:pt x="140" y="558"/>
                </a:cubicBezTo>
                <a:cubicBezTo>
                  <a:pt x="139" y="556"/>
                  <a:pt x="139" y="556"/>
                  <a:pt x="139" y="556"/>
                </a:cubicBezTo>
                <a:cubicBezTo>
                  <a:pt x="137" y="555"/>
                  <a:pt x="137" y="555"/>
                  <a:pt x="137" y="555"/>
                </a:cubicBezTo>
                <a:cubicBezTo>
                  <a:pt x="156" y="530"/>
                  <a:pt x="173" y="502"/>
                  <a:pt x="184" y="472"/>
                </a:cubicBezTo>
                <a:cubicBezTo>
                  <a:pt x="197" y="438"/>
                  <a:pt x="205" y="402"/>
                  <a:pt x="207" y="365"/>
                </a:cubicBezTo>
                <a:cubicBezTo>
                  <a:pt x="333" y="365"/>
                  <a:pt x="333" y="365"/>
                  <a:pt x="333" y="365"/>
                </a:cubicBezTo>
                <a:cubicBezTo>
                  <a:pt x="333" y="643"/>
                  <a:pt x="333" y="643"/>
                  <a:pt x="333" y="643"/>
                </a:cubicBezTo>
                <a:close/>
                <a:moveTo>
                  <a:pt x="333" y="333"/>
                </a:moveTo>
                <a:cubicBezTo>
                  <a:pt x="333" y="333"/>
                  <a:pt x="333" y="333"/>
                  <a:pt x="333" y="333"/>
                </a:cubicBezTo>
                <a:cubicBezTo>
                  <a:pt x="207" y="333"/>
                  <a:pt x="207" y="333"/>
                  <a:pt x="207" y="333"/>
                </a:cubicBezTo>
                <a:cubicBezTo>
                  <a:pt x="205" y="295"/>
                  <a:pt x="197" y="259"/>
                  <a:pt x="184" y="225"/>
                </a:cubicBezTo>
                <a:cubicBezTo>
                  <a:pt x="173" y="196"/>
                  <a:pt x="156" y="168"/>
                  <a:pt x="137" y="143"/>
                </a:cubicBezTo>
                <a:cubicBezTo>
                  <a:pt x="140" y="140"/>
                  <a:pt x="140" y="140"/>
                  <a:pt x="140" y="140"/>
                </a:cubicBezTo>
                <a:cubicBezTo>
                  <a:pt x="140" y="140"/>
                  <a:pt x="140" y="140"/>
                  <a:pt x="140" y="140"/>
                </a:cubicBezTo>
                <a:cubicBezTo>
                  <a:pt x="190" y="90"/>
                  <a:pt x="257" y="58"/>
                  <a:pt x="333" y="54"/>
                </a:cubicBezTo>
                <a:cubicBezTo>
                  <a:pt x="333" y="333"/>
                  <a:pt x="333" y="333"/>
                  <a:pt x="333" y="333"/>
                </a:cubicBezTo>
                <a:close/>
                <a:moveTo>
                  <a:pt x="644" y="333"/>
                </a:moveTo>
                <a:cubicBezTo>
                  <a:pt x="644" y="333"/>
                  <a:pt x="644" y="333"/>
                  <a:pt x="644" y="333"/>
                </a:cubicBezTo>
                <a:cubicBezTo>
                  <a:pt x="523" y="333"/>
                  <a:pt x="523" y="333"/>
                  <a:pt x="523" y="333"/>
                </a:cubicBezTo>
                <a:cubicBezTo>
                  <a:pt x="524" y="299"/>
                  <a:pt x="531" y="268"/>
                  <a:pt x="542" y="238"/>
                </a:cubicBezTo>
                <a:cubicBezTo>
                  <a:pt x="551" y="212"/>
                  <a:pt x="564" y="187"/>
                  <a:pt x="579" y="164"/>
                </a:cubicBezTo>
                <a:cubicBezTo>
                  <a:pt x="617" y="211"/>
                  <a:pt x="640" y="269"/>
                  <a:pt x="644" y="333"/>
                </a:cubicBezTo>
                <a:close/>
                <a:moveTo>
                  <a:pt x="365" y="54"/>
                </a:moveTo>
                <a:cubicBezTo>
                  <a:pt x="365" y="54"/>
                  <a:pt x="365" y="54"/>
                  <a:pt x="365" y="54"/>
                </a:cubicBezTo>
                <a:cubicBezTo>
                  <a:pt x="440" y="58"/>
                  <a:pt x="507" y="90"/>
                  <a:pt x="557" y="140"/>
                </a:cubicBezTo>
                <a:cubicBezTo>
                  <a:pt x="538" y="166"/>
                  <a:pt x="523" y="196"/>
                  <a:pt x="511" y="227"/>
                </a:cubicBezTo>
                <a:cubicBezTo>
                  <a:pt x="499" y="260"/>
                  <a:pt x="492" y="296"/>
                  <a:pt x="490" y="333"/>
                </a:cubicBezTo>
                <a:cubicBezTo>
                  <a:pt x="365" y="333"/>
                  <a:pt x="365" y="333"/>
                  <a:pt x="365" y="333"/>
                </a:cubicBezTo>
                <a:cubicBezTo>
                  <a:pt x="365" y="54"/>
                  <a:pt x="365" y="54"/>
                  <a:pt x="365" y="54"/>
                </a:cubicBezTo>
                <a:close/>
                <a:moveTo>
                  <a:pt x="365" y="643"/>
                </a:moveTo>
                <a:cubicBezTo>
                  <a:pt x="365" y="643"/>
                  <a:pt x="365" y="643"/>
                  <a:pt x="365" y="643"/>
                </a:cubicBezTo>
                <a:cubicBezTo>
                  <a:pt x="365" y="365"/>
                  <a:pt x="365" y="365"/>
                  <a:pt x="365" y="365"/>
                </a:cubicBezTo>
                <a:cubicBezTo>
                  <a:pt x="490" y="365"/>
                  <a:pt x="490" y="365"/>
                  <a:pt x="490" y="365"/>
                </a:cubicBezTo>
                <a:cubicBezTo>
                  <a:pt x="492" y="401"/>
                  <a:pt x="499" y="437"/>
                  <a:pt x="511" y="470"/>
                </a:cubicBezTo>
                <a:cubicBezTo>
                  <a:pt x="523" y="502"/>
                  <a:pt x="538" y="531"/>
                  <a:pt x="557" y="558"/>
                </a:cubicBezTo>
                <a:cubicBezTo>
                  <a:pt x="507" y="607"/>
                  <a:pt x="440" y="639"/>
                  <a:pt x="365" y="643"/>
                </a:cubicBezTo>
                <a:close/>
                <a:moveTo>
                  <a:pt x="579" y="533"/>
                </a:moveTo>
                <a:cubicBezTo>
                  <a:pt x="579" y="533"/>
                  <a:pt x="579" y="533"/>
                  <a:pt x="579" y="533"/>
                </a:cubicBezTo>
                <a:cubicBezTo>
                  <a:pt x="564" y="511"/>
                  <a:pt x="551" y="486"/>
                  <a:pt x="542" y="459"/>
                </a:cubicBezTo>
                <a:cubicBezTo>
                  <a:pt x="531" y="430"/>
                  <a:pt x="524" y="398"/>
                  <a:pt x="523" y="365"/>
                </a:cubicBezTo>
                <a:cubicBezTo>
                  <a:pt x="644" y="365"/>
                  <a:pt x="644" y="365"/>
                  <a:pt x="644" y="365"/>
                </a:cubicBezTo>
                <a:cubicBezTo>
                  <a:pt x="640" y="429"/>
                  <a:pt x="617" y="487"/>
                  <a:pt x="579" y="53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3" name="原创设计师QQ598969553             _42"/>
          <p:cNvSpPr>
            <a:spLocks noEditPoints="1"/>
          </p:cNvSpPr>
          <p:nvPr/>
        </p:nvSpPr>
        <p:spPr bwMode="auto">
          <a:xfrm>
            <a:off x="18381256" y="9918464"/>
            <a:ext cx="589934" cy="589934"/>
          </a:xfrm>
          <a:custGeom>
            <a:avLst/>
            <a:gdLst>
              <a:gd name="T0" fmla="*/ 544 w 730"/>
              <a:gd name="T1" fmla="*/ 365 h 730"/>
              <a:gd name="T2" fmla="*/ 368 w 730"/>
              <a:gd name="T3" fmla="*/ 392 h 730"/>
              <a:gd name="T4" fmla="*/ 248 w 730"/>
              <a:gd name="T5" fmla="*/ 566 h 730"/>
              <a:gd name="T6" fmla="*/ 340 w 730"/>
              <a:gd name="T7" fmla="*/ 375 h 730"/>
              <a:gd name="T8" fmla="*/ 338 w 730"/>
              <a:gd name="T9" fmla="*/ 364 h 730"/>
              <a:gd name="T10" fmla="*/ 365 w 730"/>
              <a:gd name="T11" fmla="*/ 118 h 730"/>
              <a:gd name="T12" fmla="*/ 391 w 730"/>
              <a:gd name="T13" fmla="*/ 337 h 730"/>
              <a:gd name="T14" fmla="*/ 16 w 730"/>
              <a:gd name="T15" fmla="*/ 381 h 730"/>
              <a:gd name="T16" fmla="*/ 0 w 730"/>
              <a:gd name="T17" fmla="*/ 365 h 730"/>
              <a:gd name="T18" fmla="*/ 8 w 730"/>
              <a:gd name="T19" fmla="*/ 350 h 730"/>
              <a:gd name="T20" fmla="*/ 10 w 730"/>
              <a:gd name="T21" fmla="*/ 349 h 730"/>
              <a:gd name="T22" fmla="*/ 70 w 730"/>
              <a:gd name="T23" fmla="*/ 348 h 730"/>
              <a:gd name="T24" fmla="*/ 70 w 730"/>
              <a:gd name="T25" fmla="*/ 381 h 730"/>
              <a:gd name="T26" fmla="*/ 381 w 730"/>
              <a:gd name="T27" fmla="*/ 713 h 730"/>
              <a:gd name="T28" fmla="*/ 365 w 730"/>
              <a:gd name="T29" fmla="*/ 730 h 730"/>
              <a:gd name="T30" fmla="*/ 349 w 730"/>
              <a:gd name="T31" fmla="*/ 660 h 730"/>
              <a:gd name="T32" fmla="*/ 381 w 730"/>
              <a:gd name="T33" fmla="*/ 660 h 730"/>
              <a:gd name="T34" fmla="*/ 714 w 730"/>
              <a:gd name="T35" fmla="*/ 348 h 730"/>
              <a:gd name="T36" fmla="*/ 730 w 730"/>
              <a:gd name="T37" fmla="*/ 365 h 730"/>
              <a:gd name="T38" fmla="*/ 660 w 730"/>
              <a:gd name="T39" fmla="*/ 381 h 730"/>
              <a:gd name="T40" fmla="*/ 660 w 730"/>
              <a:gd name="T41" fmla="*/ 348 h 730"/>
              <a:gd name="T42" fmla="*/ 176 w 730"/>
              <a:gd name="T43" fmla="*/ 70 h 730"/>
              <a:gd name="T44" fmla="*/ 182 w 730"/>
              <a:gd name="T45" fmla="*/ 48 h 730"/>
              <a:gd name="T46" fmla="*/ 222 w 730"/>
              <a:gd name="T47" fmla="*/ 84 h 730"/>
              <a:gd name="T48" fmla="*/ 194 w 730"/>
              <a:gd name="T49" fmla="*/ 100 h 730"/>
              <a:gd name="T50" fmla="*/ 55 w 730"/>
              <a:gd name="T51" fmla="*/ 204 h 730"/>
              <a:gd name="T52" fmla="*/ 49 w 730"/>
              <a:gd name="T53" fmla="*/ 182 h 730"/>
              <a:gd name="T54" fmla="*/ 101 w 730"/>
              <a:gd name="T55" fmla="*/ 193 h 730"/>
              <a:gd name="T56" fmla="*/ 84 w 730"/>
              <a:gd name="T57" fmla="*/ 221 h 730"/>
              <a:gd name="T58" fmla="*/ 71 w 730"/>
              <a:gd name="T59" fmla="*/ 553 h 730"/>
              <a:gd name="T60" fmla="*/ 49 w 730"/>
              <a:gd name="T61" fmla="*/ 547 h 730"/>
              <a:gd name="T62" fmla="*/ 84 w 730"/>
              <a:gd name="T63" fmla="*/ 507 h 730"/>
              <a:gd name="T64" fmla="*/ 101 w 730"/>
              <a:gd name="T65" fmla="*/ 535 h 730"/>
              <a:gd name="T66" fmla="*/ 204 w 730"/>
              <a:gd name="T67" fmla="*/ 674 h 730"/>
              <a:gd name="T68" fmla="*/ 182 w 730"/>
              <a:gd name="T69" fmla="*/ 680 h 730"/>
              <a:gd name="T70" fmla="*/ 194 w 730"/>
              <a:gd name="T71" fmla="*/ 629 h 730"/>
              <a:gd name="T72" fmla="*/ 222 w 730"/>
              <a:gd name="T73" fmla="*/ 645 h 730"/>
              <a:gd name="T74" fmla="*/ 553 w 730"/>
              <a:gd name="T75" fmla="*/ 658 h 730"/>
              <a:gd name="T76" fmla="*/ 547 w 730"/>
              <a:gd name="T77" fmla="*/ 680 h 730"/>
              <a:gd name="T78" fmla="*/ 508 w 730"/>
              <a:gd name="T79" fmla="*/ 645 h 730"/>
              <a:gd name="T80" fmla="*/ 536 w 730"/>
              <a:gd name="T81" fmla="*/ 629 h 730"/>
              <a:gd name="T82" fmla="*/ 675 w 730"/>
              <a:gd name="T83" fmla="*/ 525 h 730"/>
              <a:gd name="T84" fmla="*/ 681 w 730"/>
              <a:gd name="T85" fmla="*/ 547 h 730"/>
              <a:gd name="T86" fmla="*/ 629 w 730"/>
              <a:gd name="T87" fmla="*/ 535 h 730"/>
              <a:gd name="T88" fmla="*/ 645 w 730"/>
              <a:gd name="T89" fmla="*/ 507 h 730"/>
              <a:gd name="T90" fmla="*/ 659 w 730"/>
              <a:gd name="T91" fmla="*/ 176 h 730"/>
              <a:gd name="T92" fmla="*/ 681 w 730"/>
              <a:gd name="T93" fmla="*/ 182 h 730"/>
              <a:gd name="T94" fmla="*/ 645 w 730"/>
              <a:gd name="T95" fmla="*/ 221 h 730"/>
              <a:gd name="T96" fmla="*/ 629 w 730"/>
              <a:gd name="T97" fmla="*/ 193 h 730"/>
              <a:gd name="T98" fmla="*/ 526 w 730"/>
              <a:gd name="T99" fmla="*/ 54 h 730"/>
              <a:gd name="T100" fmla="*/ 547 w 730"/>
              <a:gd name="T101" fmla="*/ 48 h 730"/>
              <a:gd name="T102" fmla="*/ 536 w 730"/>
              <a:gd name="T103" fmla="*/ 100 h 730"/>
              <a:gd name="T104" fmla="*/ 508 w 730"/>
              <a:gd name="T105" fmla="*/ 84 h 730"/>
              <a:gd name="T106" fmla="*/ 349 w 730"/>
              <a:gd name="T107" fmla="*/ 16 h 730"/>
              <a:gd name="T108" fmla="*/ 365 w 730"/>
              <a:gd name="T109" fmla="*/ 0 h 730"/>
              <a:gd name="T110" fmla="*/ 381 w 730"/>
              <a:gd name="T111" fmla="*/ 50 h 730"/>
              <a:gd name="T112" fmla="*/ 381 w 730"/>
              <a:gd name="T113" fmla="*/ 69 h 730"/>
              <a:gd name="T114" fmla="*/ 349 w 730"/>
              <a:gd name="T115" fmla="*/ 69 h 730"/>
              <a:gd name="T116" fmla="*/ 349 w 730"/>
              <a:gd name="T117" fmla="*/ 5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0" h="730">
                <a:moveTo>
                  <a:pt x="517" y="337"/>
                </a:moveTo>
                <a:cubicBezTo>
                  <a:pt x="532" y="337"/>
                  <a:pt x="544" y="349"/>
                  <a:pt x="544" y="365"/>
                </a:cubicBezTo>
                <a:cubicBezTo>
                  <a:pt x="544" y="379"/>
                  <a:pt x="532" y="392"/>
                  <a:pt x="517" y="392"/>
                </a:cubicBezTo>
                <a:cubicBezTo>
                  <a:pt x="368" y="392"/>
                  <a:pt x="368" y="392"/>
                  <a:pt x="368" y="392"/>
                </a:cubicBezTo>
                <a:cubicBezTo>
                  <a:pt x="270" y="561"/>
                  <a:pt x="270" y="561"/>
                  <a:pt x="270" y="561"/>
                </a:cubicBezTo>
                <a:cubicBezTo>
                  <a:pt x="266" y="568"/>
                  <a:pt x="256" y="571"/>
                  <a:pt x="248" y="566"/>
                </a:cubicBezTo>
                <a:cubicBezTo>
                  <a:pt x="240" y="562"/>
                  <a:pt x="238" y="552"/>
                  <a:pt x="242" y="545"/>
                </a:cubicBezTo>
                <a:cubicBezTo>
                  <a:pt x="340" y="375"/>
                  <a:pt x="340" y="375"/>
                  <a:pt x="340" y="375"/>
                </a:cubicBezTo>
                <a:cubicBezTo>
                  <a:pt x="339" y="372"/>
                  <a:pt x="338" y="368"/>
                  <a:pt x="338" y="365"/>
                </a:cubicBezTo>
                <a:cubicBezTo>
                  <a:pt x="338" y="364"/>
                  <a:pt x="338" y="364"/>
                  <a:pt x="338" y="364"/>
                </a:cubicBezTo>
                <a:cubicBezTo>
                  <a:pt x="338" y="145"/>
                  <a:pt x="338" y="145"/>
                  <a:pt x="338" y="145"/>
                </a:cubicBezTo>
                <a:cubicBezTo>
                  <a:pt x="338" y="131"/>
                  <a:pt x="350" y="118"/>
                  <a:pt x="365" y="118"/>
                </a:cubicBezTo>
                <a:cubicBezTo>
                  <a:pt x="380" y="118"/>
                  <a:pt x="391" y="131"/>
                  <a:pt x="391" y="145"/>
                </a:cubicBezTo>
                <a:cubicBezTo>
                  <a:pt x="391" y="337"/>
                  <a:pt x="391" y="337"/>
                  <a:pt x="391" y="337"/>
                </a:cubicBezTo>
                <a:cubicBezTo>
                  <a:pt x="517" y="337"/>
                  <a:pt x="517" y="337"/>
                  <a:pt x="517" y="337"/>
                </a:cubicBezTo>
                <a:close/>
                <a:moveTo>
                  <a:pt x="16" y="381"/>
                </a:moveTo>
                <a:cubicBezTo>
                  <a:pt x="16" y="381"/>
                  <a:pt x="16" y="381"/>
                  <a:pt x="16" y="381"/>
                </a:cubicBezTo>
                <a:cubicBezTo>
                  <a:pt x="7" y="381"/>
                  <a:pt x="0" y="373"/>
                  <a:pt x="0" y="365"/>
                </a:cubicBezTo>
                <a:cubicBezTo>
                  <a:pt x="0" y="358"/>
                  <a:pt x="3" y="353"/>
                  <a:pt x="8" y="350"/>
                </a:cubicBezTo>
                <a:cubicBezTo>
                  <a:pt x="8" y="350"/>
                  <a:pt x="8" y="350"/>
                  <a:pt x="8" y="350"/>
                </a:cubicBezTo>
                <a:cubicBezTo>
                  <a:pt x="9" y="350"/>
                  <a:pt x="10" y="349"/>
                  <a:pt x="10" y="349"/>
                </a:cubicBezTo>
                <a:cubicBezTo>
                  <a:pt x="10" y="349"/>
                  <a:pt x="10" y="349"/>
                  <a:pt x="10" y="349"/>
                </a:cubicBezTo>
                <a:cubicBezTo>
                  <a:pt x="12" y="349"/>
                  <a:pt x="14" y="348"/>
                  <a:pt x="16" y="348"/>
                </a:cubicBezTo>
                <a:cubicBezTo>
                  <a:pt x="70" y="348"/>
                  <a:pt x="70" y="348"/>
                  <a:pt x="70" y="348"/>
                </a:cubicBezTo>
                <a:cubicBezTo>
                  <a:pt x="78" y="348"/>
                  <a:pt x="85" y="356"/>
                  <a:pt x="85" y="365"/>
                </a:cubicBezTo>
                <a:cubicBezTo>
                  <a:pt x="85" y="373"/>
                  <a:pt x="78" y="381"/>
                  <a:pt x="70" y="381"/>
                </a:cubicBezTo>
                <a:cubicBezTo>
                  <a:pt x="16" y="381"/>
                  <a:pt x="16" y="381"/>
                  <a:pt x="16" y="381"/>
                </a:cubicBezTo>
                <a:close/>
                <a:moveTo>
                  <a:pt x="381" y="713"/>
                </a:moveTo>
                <a:cubicBezTo>
                  <a:pt x="381" y="713"/>
                  <a:pt x="381" y="713"/>
                  <a:pt x="381" y="713"/>
                </a:cubicBezTo>
                <a:cubicBezTo>
                  <a:pt x="381" y="722"/>
                  <a:pt x="374" y="730"/>
                  <a:pt x="365" y="730"/>
                </a:cubicBezTo>
                <a:cubicBezTo>
                  <a:pt x="356" y="730"/>
                  <a:pt x="349" y="722"/>
                  <a:pt x="349" y="713"/>
                </a:cubicBezTo>
                <a:cubicBezTo>
                  <a:pt x="349" y="660"/>
                  <a:pt x="349" y="660"/>
                  <a:pt x="349" y="660"/>
                </a:cubicBezTo>
                <a:cubicBezTo>
                  <a:pt x="349" y="651"/>
                  <a:pt x="356" y="644"/>
                  <a:pt x="365" y="644"/>
                </a:cubicBezTo>
                <a:cubicBezTo>
                  <a:pt x="374" y="644"/>
                  <a:pt x="381" y="651"/>
                  <a:pt x="381" y="660"/>
                </a:cubicBezTo>
                <a:cubicBezTo>
                  <a:pt x="381" y="713"/>
                  <a:pt x="381" y="713"/>
                  <a:pt x="381" y="713"/>
                </a:cubicBezTo>
                <a:close/>
                <a:moveTo>
                  <a:pt x="714" y="348"/>
                </a:moveTo>
                <a:cubicBezTo>
                  <a:pt x="714" y="348"/>
                  <a:pt x="714" y="348"/>
                  <a:pt x="714" y="348"/>
                </a:cubicBezTo>
                <a:cubicBezTo>
                  <a:pt x="723" y="348"/>
                  <a:pt x="730" y="356"/>
                  <a:pt x="730" y="365"/>
                </a:cubicBezTo>
                <a:cubicBezTo>
                  <a:pt x="730" y="373"/>
                  <a:pt x="723" y="381"/>
                  <a:pt x="714" y="381"/>
                </a:cubicBezTo>
                <a:cubicBezTo>
                  <a:pt x="660" y="381"/>
                  <a:pt x="660" y="381"/>
                  <a:pt x="660" y="381"/>
                </a:cubicBezTo>
                <a:cubicBezTo>
                  <a:pt x="651" y="381"/>
                  <a:pt x="644" y="373"/>
                  <a:pt x="644" y="365"/>
                </a:cubicBezTo>
                <a:cubicBezTo>
                  <a:pt x="644" y="356"/>
                  <a:pt x="651" y="348"/>
                  <a:pt x="660" y="348"/>
                </a:cubicBezTo>
                <a:cubicBezTo>
                  <a:pt x="714" y="348"/>
                  <a:pt x="714" y="348"/>
                  <a:pt x="714" y="348"/>
                </a:cubicBezTo>
                <a:close/>
                <a:moveTo>
                  <a:pt x="176" y="70"/>
                </a:moveTo>
                <a:cubicBezTo>
                  <a:pt x="176" y="70"/>
                  <a:pt x="176" y="70"/>
                  <a:pt x="176" y="70"/>
                </a:cubicBezTo>
                <a:cubicBezTo>
                  <a:pt x="172" y="63"/>
                  <a:pt x="175" y="52"/>
                  <a:pt x="182" y="48"/>
                </a:cubicBezTo>
                <a:cubicBezTo>
                  <a:pt x="190" y="44"/>
                  <a:pt x="199" y="46"/>
                  <a:pt x="204" y="54"/>
                </a:cubicBezTo>
                <a:cubicBezTo>
                  <a:pt x="222" y="84"/>
                  <a:pt x="222" y="84"/>
                  <a:pt x="222" y="84"/>
                </a:cubicBezTo>
                <a:cubicBezTo>
                  <a:pt x="226" y="92"/>
                  <a:pt x="223" y="102"/>
                  <a:pt x="216" y="106"/>
                </a:cubicBezTo>
                <a:cubicBezTo>
                  <a:pt x="208" y="110"/>
                  <a:pt x="198" y="108"/>
                  <a:pt x="194" y="100"/>
                </a:cubicBezTo>
                <a:cubicBezTo>
                  <a:pt x="176" y="70"/>
                  <a:pt x="176" y="70"/>
                  <a:pt x="176" y="70"/>
                </a:cubicBezTo>
                <a:close/>
                <a:moveTo>
                  <a:pt x="55" y="204"/>
                </a:moveTo>
                <a:cubicBezTo>
                  <a:pt x="55" y="204"/>
                  <a:pt x="55" y="204"/>
                  <a:pt x="55" y="204"/>
                </a:cubicBezTo>
                <a:cubicBezTo>
                  <a:pt x="47" y="200"/>
                  <a:pt x="44" y="189"/>
                  <a:pt x="49" y="182"/>
                </a:cubicBezTo>
                <a:cubicBezTo>
                  <a:pt x="53" y="174"/>
                  <a:pt x="63" y="171"/>
                  <a:pt x="71" y="176"/>
                </a:cubicBezTo>
                <a:cubicBezTo>
                  <a:pt x="101" y="193"/>
                  <a:pt x="101" y="193"/>
                  <a:pt x="101" y="193"/>
                </a:cubicBezTo>
                <a:cubicBezTo>
                  <a:pt x="108" y="198"/>
                  <a:pt x="111" y="208"/>
                  <a:pt x="106" y="215"/>
                </a:cubicBezTo>
                <a:cubicBezTo>
                  <a:pt x="102" y="223"/>
                  <a:pt x="92" y="225"/>
                  <a:pt x="84" y="221"/>
                </a:cubicBezTo>
                <a:cubicBezTo>
                  <a:pt x="55" y="204"/>
                  <a:pt x="55" y="204"/>
                  <a:pt x="55" y="204"/>
                </a:cubicBezTo>
                <a:close/>
                <a:moveTo>
                  <a:pt x="71" y="553"/>
                </a:moveTo>
                <a:cubicBezTo>
                  <a:pt x="71" y="553"/>
                  <a:pt x="71" y="553"/>
                  <a:pt x="71" y="553"/>
                </a:cubicBezTo>
                <a:cubicBezTo>
                  <a:pt x="63" y="557"/>
                  <a:pt x="53" y="554"/>
                  <a:pt x="49" y="547"/>
                </a:cubicBezTo>
                <a:cubicBezTo>
                  <a:pt x="44" y="539"/>
                  <a:pt x="47" y="530"/>
                  <a:pt x="55" y="525"/>
                </a:cubicBezTo>
                <a:cubicBezTo>
                  <a:pt x="84" y="507"/>
                  <a:pt x="84" y="507"/>
                  <a:pt x="84" y="507"/>
                </a:cubicBezTo>
                <a:cubicBezTo>
                  <a:pt x="92" y="503"/>
                  <a:pt x="102" y="506"/>
                  <a:pt x="106" y="514"/>
                </a:cubicBezTo>
                <a:cubicBezTo>
                  <a:pt x="111" y="521"/>
                  <a:pt x="108" y="531"/>
                  <a:pt x="101" y="535"/>
                </a:cubicBezTo>
                <a:cubicBezTo>
                  <a:pt x="71" y="553"/>
                  <a:pt x="71" y="553"/>
                  <a:pt x="71" y="553"/>
                </a:cubicBezTo>
                <a:close/>
                <a:moveTo>
                  <a:pt x="204" y="674"/>
                </a:moveTo>
                <a:cubicBezTo>
                  <a:pt x="204" y="674"/>
                  <a:pt x="204" y="674"/>
                  <a:pt x="204" y="674"/>
                </a:cubicBezTo>
                <a:cubicBezTo>
                  <a:pt x="199" y="682"/>
                  <a:pt x="190" y="685"/>
                  <a:pt x="182" y="680"/>
                </a:cubicBezTo>
                <a:cubicBezTo>
                  <a:pt x="175" y="676"/>
                  <a:pt x="172" y="666"/>
                  <a:pt x="176" y="658"/>
                </a:cubicBezTo>
                <a:cubicBezTo>
                  <a:pt x="194" y="629"/>
                  <a:pt x="194" y="629"/>
                  <a:pt x="194" y="629"/>
                </a:cubicBezTo>
                <a:cubicBezTo>
                  <a:pt x="198" y="621"/>
                  <a:pt x="208" y="618"/>
                  <a:pt x="216" y="622"/>
                </a:cubicBezTo>
                <a:cubicBezTo>
                  <a:pt x="223" y="627"/>
                  <a:pt x="226" y="637"/>
                  <a:pt x="222" y="645"/>
                </a:cubicBezTo>
                <a:cubicBezTo>
                  <a:pt x="204" y="674"/>
                  <a:pt x="204" y="674"/>
                  <a:pt x="204" y="674"/>
                </a:cubicBezTo>
                <a:close/>
                <a:moveTo>
                  <a:pt x="553" y="658"/>
                </a:moveTo>
                <a:cubicBezTo>
                  <a:pt x="553" y="658"/>
                  <a:pt x="553" y="658"/>
                  <a:pt x="553" y="658"/>
                </a:cubicBezTo>
                <a:cubicBezTo>
                  <a:pt x="558" y="666"/>
                  <a:pt x="555" y="676"/>
                  <a:pt x="547" y="680"/>
                </a:cubicBezTo>
                <a:cubicBezTo>
                  <a:pt x="540" y="685"/>
                  <a:pt x="529" y="682"/>
                  <a:pt x="526" y="674"/>
                </a:cubicBezTo>
                <a:cubicBezTo>
                  <a:pt x="508" y="645"/>
                  <a:pt x="508" y="645"/>
                  <a:pt x="508" y="645"/>
                </a:cubicBezTo>
                <a:cubicBezTo>
                  <a:pt x="503" y="637"/>
                  <a:pt x="506" y="627"/>
                  <a:pt x="514" y="622"/>
                </a:cubicBezTo>
                <a:cubicBezTo>
                  <a:pt x="521" y="618"/>
                  <a:pt x="531" y="621"/>
                  <a:pt x="536" y="629"/>
                </a:cubicBezTo>
                <a:cubicBezTo>
                  <a:pt x="553" y="658"/>
                  <a:pt x="553" y="658"/>
                  <a:pt x="553" y="658"/>
                </a:cubicBezTo>
                <a:close/>
                <a:moveTo>
                  <a:pt x="675" y="525"/>
                </a:moveTo>
                <a:cubicBezTo>
                  <a:pt x="675" y="525"/>
                  <a:pt x="675" y="525"/>
                  <a:pt x="675" y="525"/>
                </a:cubicBezTo>
                <a:cubicBezTo>
                  <a:pt x="683" y="530"/>
                  <a:pt x="685" y="539"/>
                  <a:pt x="681" y="547"/>
                </a:cubicBezTo>
                <a:cubicBezTo>
                  <a:pt x="676" y="554"/>
                  <a:pt x="667" y="557"/>
                  <a:pt x="659" y="553"/>
                </a:cubicBezTo>
                <a:cubicBezTo>
                  <a:pt x="629" y="535"/>
                  <a:pt x="629" y="535"/>
                  <a:pt x="629" y="535"/>
                </a:cubicBezTo>
                <a:cubicBezTo>
                  <a:pt x="621" y="531"/>
                  <a:pt x="619" y="521"/>
                  <a:pt x="623" y="514"/>
                </a:cubicBezTo>
                <a:cubicBezTo>
                  <a:pt x="628" y="506"/>
                  <a:pt x="637" y="503"/>
                  <a:pt x="645" y="507"/>
                </a:cubicBezTo>
                <a:cubicBezTo>
                  <a:pt x="675" y="525"/>
                  <a:pt x="675" y="525"/>
                  <a:pt x="675" y="525"/>
                </a:cubicBezTo>
                <a:close/>
                <a:moveTo>
                  <a:pt x="659" y="176"/>
                </a:moveTo>
                <a:cubicBezTo>
                  <a:pt x="659" y="176"/>
                  <a:pt x="659" y="176"/>
                  <a:pt x="659" y="176"/>
                </a:cubicBezTo>
                <a:cubicBezTo>
                  <a:pt x="667" y="171"/>
                  <a:pt x="676" y="174"/>
                  <a:pt x="681" y="182"/>
                </a:cubicBezTo>
                <a:cubicBezTo>
                  <a:pt x="685" y="190"/>
                  <a:pt x="683" y="200"/>
                  <a:pt x="675" y="204"/>
                </a:cubicBezTo>
                <a:cubicBezTo>
                  <a:pt x="645" y="221"/>
                  <a:pt x="645" y="221"/>
                  <a:pt x="645" y="221"/>
                </a:cubicBezTo>
                <a:cubicBezTo>
                  <a:pt x="637" y="225"/>
                  <a:pt x="628" y="223"/>
                  <a:pt x="623" y="215"/>
                </a:cubicBezTo>
                <a:cubicBezTo>
                  <a:pt x="619" y="207"/>
                  <a:pt x="621" y="198"/>
                  <a:pt x="629" y="193"/>
                </a:cubicBezTo>
                <a:cubicBezTo>
                  <a:pt x="659" y="176"/>
                  <a:pt x="659" y="176"/>
                  <a:pt x="659" y="176"/>
                </a:cubicBezTo>
                <a:close/>
                <a:moveTo>
                  <a:pt x="526" y="54"/>
                </a:moveTo>
                <a:cubicBezTo>
                  <a:pt x="526" y="54"/>
                  <a:pt x="526" y="54"/>
                  <a:pt x="526" y="54"/>
                </a:cubicBezTo>
                <a:cubicBezTo>
                  <a:pt x="529" y="46"/>
                  <a:pt x="540" y="44"/>
                  <a:pt x="547" y="48"/>
                </a:cubicBezTo>
                <a:cubicBezTo>
                  <a:pt x="555" y="52"/>
                  <a:pt x="558" y="63"/>
                  <a:pt x="553" y="70"/>
                </a:cubicBezTo>
                <a:cubicBezTo>
                  <a:pt x="536" y="100"/>
                  <a:pt x="536" y="100"/>
                  <a:pt x="536" y="100"/>
                </a:cubicBezTo>
                <a:cubicBezTo>
                  <a:pt x="531" y="108"/>
                  <a:pt x="521" y="110"/>
                  <a:pt x="514" y="106"/>
                </a:cubicBezTo>
                <a:cubicBezTo>
                  <a:pt x="506" y="102"/>
                  <a:pt x="503" y="92"/>
                  <a:pt x="508" y="84"/>
                </a:cubicBezTo>
                <a:cubicBezTo>
                  <a:pt x="526" y="54"/>
                  <a:pt x="526" y="54"/>
                  <a:pt x="526" y="54"/>
                </a:cubicBezTo>
                <a:close/>
                <a:moveTo>
                  <a:pt x="349" y="16"/>
                </a:moveTo>
                <a:cubicBezTo>
                  <a:pt x="349" y="16"/>
                  <a:pt x="349" y="16"/>
                  <a:pt x="349" y="16"/>
                </a:cubicBezTo>
                <a:cubicBezTo>
                  <a:pt x="349" y="6"/>
                  <a:pt x="356" y="0"/>
                  <a:pt x="365" y="0"/>
                </a:cubicBezTo>
                <a:cubicBezTo>
                  <a:pt x="374" y="0"/>
                  <a:pt x="381" y="6"/>
                  <a:pt x="381" y="16"/>
                </a:cubicBezTo>
                <a:cubicBezTo>
                  <a:pt x="381" y="50"/>
                  <a:pt x="381" y="50"/>
                  <a:pt x="381" y="50"/>
                </a:cubicBezTo>
                <a:cubicBezTo>
                  <a:pt x="381" y="51"/>
                  <a:pt x="381" y="51"/>
                  <a:pt x="381" y="51"/>
                </a:cubicBezTo>
                <a:cubicBezTo>
                  <a:pt x="381" y="69"/>
                  <a:pt x="381" y="69"/>
                  <a:pt x="381" y="69"/>
                </a:cubicBezTo>
                <a:cubicBezTo>
                  <a:pt x="381" y="78"/>
                  <a:pt x="374" y="85"/>
                  <a:pt x="365" y="85"/>
                </a:cubicBezTo>
                <a:cubicBezTo>
                  <a:pt x="356" y="85"/>
                  <a:pt x="349" y="78"/>
                  <a:pt x="349" y="69"/>
                </a:cubicBezTo>
                <a:cubicBezTo>
                  <a:pt x="349" y="51"/>
                  <a:pt x="349" y="51"/>
                  <a:pt x="349" y="51"/>
                </a:cubicBezTo>
                <a:cubicBezTo>
                  <a:pt x="349" y="50"/>
                  <a:pt x="349" y="50"/>
                  <a:pt x="349" y="50"/>
                </a:cubicBezTo>
                <a:cubicBezTo>
                  <a:pt x="349" y="16"/>
                  <a:pt x="349" y="16"/>
                  <a:pt x="349" y="1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4" name="原创设计师QQ598969553             _43"/>
          <p:cNvSpPr>
            <a:spLocks noEditPoints="1"/>
          </p:cNvSpPr>
          <p:nvPr/>
        </p:nvSpPr>
        <p:spPr bwMode="auto">
          <a:xfrm>
            <a:off x="11596238" y="3701356"/>
            <a:ext cx="568921" cy="510735"/>
          </a:xfrm>
          <a:custGeom>
            <a:avLst/>
            <a:gdLst>
              <a:gd name="T0" fmla="*/ 333 w 704"/>
              <a:gd name="T1" fmla="*/ 621 h 632"/>
              <a:gd name="T2" fmla="*/ 67 w 704"/>
              <a:gd name="T3" fmla="*/ 355 h 632"/>
              <a:gd name="T4" fmla="*/ 9 w 704"/>
              <a:gd name="T5" fmla="*/ 258 h 632"/>
              <a:gd name="T6" fmla="*/ 13 w 704"/>
              <a:gd name="T7" fmla="*/ 150 h 632"/>
              <a:gd name="T8" fmla="*/ 67 w 704"/>
              <a:gd name="T9" fmla="*/ 65 h 632"/>
              <a:gd name="T10" fmla="*/ 154 w 704"/>
              <a:gd name="T11" fmla="*/ 12 h 632"/>
              <a:gd name="T12" fmla="*/ 265 w 704"/>
              <a:gd name="T13" fmla="*/ 9 h 632"/>
              <a:gd name="T14" fmla="*/ 352 w 704"/>
              <a:gd name="T15" fmla="*/ 55 h 632"/>
              <a:gd name="T16" fmla="*/ 439 w 704"/>
              <a:gd name="T17" fmla="*/ 9 h 632"/>
              <a:gd name="T18" fmla="*/ 550 w 704"/>
              <a:gd name="T19" fmla="*/ 12 h 632"/>
              <a:gd name="T20" fmla="*/ 637 w 704"/>
              <a:gd name="T21" fmla="*/ 65 h 632"/>
              <a:gd name="T22" fmla="*/ 691 w 704"/>
              <a:gd name="T23" fmla="*/ 151 h 632"/>
              <a:gd name="T24" fmla="*/ 691 w 704"/>
              <a:gd name="T25" fmla="*/ 151 h 632"/>
              <a:gd name="T26" fmla="*/ 695 w 704"/>
              <a:gd name="T27" fmla="*/ 258 h 632"/>
              <a:gd name="T28" fmla="*/ 637 w 704"/>
              <a:gd name="T29" fmla="*/ 355 h 632"/>
              <a:gd name="T30" fmla="*/ 636 w 704"/>
              <a:gd name="T31" fmla="*/ 356 h 632"/>
              <a:gd name="T32" fmla="*/ 371 w 704"/>
              <a:gd name="T33" fmla="*/ 621 h 632"/>
              <a:gd name="T34" fmla="*/ 333 w 704"/>
              <a:gd name="T35" fmla="*/ 621 h 632"/>
              <a:gd name="T36" fmla="*/ 384 w 704"/>
              <a:gd name="T37" fmla="*/ 99 h 632"/>
              <a:gd name="T38" fmla="*/ 384 w 704"/>
              <a:gd name="T39" fmla="*/ 99 h 632"/>
              <a:gd name="T40" fmla="*/ 298 w 704"/>
              <a:gd name="T41" fmla="*/ 184 h 632"/>
              <a:gd name="T42" fmla="*/ 275 w 704"/>
              <a:gd name="T43" fmla="*/ 184 h 632"/>
              <a:gd name="T44" fmla="*/ 275 w 704"/>
              <a:gd name="T45" fmla="*/ 161 h 632"/>
              <a:gd name="T46" fmla="*/ 330 w 704"/>
              <a:gd name="T47" fmla="*/ 107 h 632"/>
              <a:gd name="T48" fmla="*/ 329 w 704"/>
              <a:gd name="T49" fmla="*/ 106 h 632"/>
              <a:gd name="T50" fmla="*/ 251 w 704"/>
              <a:gd name="T51" fmla="*/ 61 h 632"/>
              <a:gd name="T52" fmla="*/ 170 w 704"/>
              <a:gd name="T53" fmla="*/ 63 h 632"/>
              <a:gd name="T54" fmla="*/ 105 w 704"/>
              <a:gd name="T55" fmla="*/ 103 h 632"/>
              <a:gd name="T56" fmla="*/ 64 w 704"/>
              <a:gd name="T57" fmla="*/ 167 h 632"/>
              <a:gd name="T58" fmla="*/ 61 w 704"/>
              <a:gd name="T59" fmla="*/ 244 h 632"/>
              <a:gd name="T60" fmla="*/ 105 w 704"/>
              <a:gd name="T61" fmla="*/ 317 h 632"/>
              <a:gd name="T62" fmla="*/ 352 w 704"/>
              <a:gd name="T63" fmla="*/ 564 h 632"/>
              <a:gd name="T64" fmla="*/ 598 w 704"/>
              <a:gd name="T65" fmla="*/ 318 h 632"/>
              <a:gd name="T66" fmla="*/ 599 w 704"/>
              <a:gd name="T67" fmla="*/ 317 h 632"/>
              <a:gd name="T68" fmla="*/ 643 w 704"/>
              <a:gd name="T69" fmla="*/ 244 h 632"/>
              <a:gd name="T70" fmla="*/ 640 w 704"/>
              <a:gd name="T71" fmla="*/ 167 h 632"/>
              <a:gd name="T72" fmla="*/ 640 w 704"/>
              <a:gd name="T73" fmla="*/ 167 h 632"/>
              <a:gd name="T74" fmla="*/ 600 w 704"/>
              <a:gd name="T75" fmla="*/ 103 h 632"/>
              <a:gd name="T76" fmla="*/ 534 w 704"/>
              <a:gd name="T77" fmla="*/ 63 h 632"/>
              <a:gd name="T78" fmla="*/ 453 w 704"/>
              <a:gd name="T79" fmla="*/ 61 h 632"/>
              <a:gd name="T80" fmla="*/ 384 w 704"/>
              <a:gd name="T81" fmla="*/ 99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4" h="632">
                <a:moveTo>
                  <a:pt x="333" y="621"/>
                </a:moveTo>
                <a:cubicBezTo>
                  <a:pt x="67" y="355"/>
                  <a:pt x="67" y="355"/>
                  <a:pt x="67" y="355"/>
                </a:cubicBezTo>
                <a:cubicBezTo>
                  <a:pt x="39" y="327"/>
                  <a:pt x="19" y="294"/>
                  <a:pt x="9" y="258"/>
                </a:cubicBezTo>
                <a:cubicBezTo>
                  <a:pt x="0" y="224"/>
                  <a:pt x="1" y="188"/>
                  <a:pt x="13" y="150"/>
                </a:cubicBezTo>
                <a:cubicBezTo>
                  <a:pt x="24" y="118"/>
                  <a:pt x="43" y="89"/>
                  <a:pt x="67" y="65"/>
                </a:cubicBezTo>
                <a:cubicBezTo>
                  <a:pt x="91" y="41"/>
                  <a:pt x="121" y="23"/>
                  <a:pt x="154" y="12"/>
                </a:cubicBezTo>
                <a:cubicBezTo>
                  <a:pt x="192" y="0"/>
                  <a:pt x="230" y="0"/>
                  <a:pt x="265" y="9"/>
                </a:cubicBezTo>
                <a:cubicBezTo>
                  <a:pt x="296" y="17"/>
                  <a:pt x="326" y="33"/>
                  <a:pt x="352" y="55"/>
                </a:cubicBezTo>
                <a:cubicBezTo>
                  <a:pt x="378" y="34"/>
                  <a:pt x="408" y="17"/>
                  <a:pt x="439" y="9"/>
                </a:cubicBezTo>
                <a:cubicBezTo>
                  <a:pt x="475" y="0"/>
                  <a:pt x="512" y="0"/>
                  <a:pt x="550" y="12"/>
                </a:cubicBezTo>
                <a:cubicBezTo>
                  <a:pt x="583" y="23"/>
                  <a:pt x="613" y="41"/>
                  <a:pt x="637" y="65"/>
                </a:cubicBezTo>
                <a:cubicBezTo>
                  <a:pt x="661" y="89"/>
                  <a:pt x="680" y="118"/>
                  <a:pt x="691" y="151"/>
                </a:cubicBezTo>
                <a:cubicBezTo>
                  <a:pt x="691" y="151"/>
                  <a:pt x="691" y="151"/>
                  <a:pt x="691" y="151"/>
                </a:cubicBezTo>
                <a:cubicBezTo>
                  <a:pt x="704" y="188"/>
                  <a:pt x="704" y="224"/>
                  <a:pt x="695" y="258"/>
                </a:cubicBezTo>
                <a:cubicBezTo>
                  <a:pt x="685" y="294"/>
                  <a:pt x="665" y="327"/>
                  <a:pt x="637" y="355"/>
                </a:cubicBezTo>
                <a:cubicBezTo>
                  <a:pt x="636" y="356"/>
                  <a:pt x="636" y="356"/>
                  <a:pt x="636" y="356"/>
                </a:cubicBezTo>
                <a:cubicBezTo>
                  <a:pt x="371" y="621"/>
                  <a:pt x="371" y="621"/>
                  <a:pt x="371" y="621"/>
                </a:cubicBezTo>
                <a:cubicBezTo>
                  <a:pt x="361" y="632"/>
                  <a:pt x="344" y="632"/>
                  <a:pt x="333" y="621"/>
                </a:cubicBezTo>
                <a:close/>
                <a:moveTo>
                  <a:pt x="384" y="99"/>
                </a:moveTo>
                <a:cubicBezTo>
                  <a:pt x="384" y="99"/>
                  <a:pt x="384" y="99"/>
                  <a:pt x="384" y="99"/>
                </a:cubicBezTo>
                <a:cubicBezTo>
                  <a:pt x="298" y="184"/>
                  <a:pt x="298" y="184"/>
                  <a:pt x="298" y="184"/>
                </a:cubicBezTo>
                <a:cubicBezTo>
                  <a:pt x="292" y="190"/>
                  <a:pt x="282" y="190"/>
                  <a:pt x="275" y="184"/>
                </a:cubicBezTo>
                <a:cubicBezTo>
                  <a:pt x="269" y="178"/>
                  <a:pt x="269" y="167"/>
                  <a:pt x="275" y="161"/>
                </a:cubicBezTo>
                <a:cubicBezTo>
                  <a:pt x="330" y="107"/>
                  <a:pt x="330" y="107"/>
                  <a:pt x="330" y="107"/>
                </a:cubicBezTo>
                <a:cubicBezTo>
                  <a:pt x="329" y="106"/>
                  <a:pt x="329" y="106"/>
                  <a:pt x="329" y="106"/>
                </a:cubicBezTo>
                <a:cubicBezTo>
                  <a:pt x="306" y="84"/>
                  <a:pt x="280" y="69"/>
                  <a:pt x="251" y="61"/>
                </a:cubicBezTo>
                <a:cubicBezTo>
                  <a:pt x="226" y="54"/>
                  <a:pt x="198" y="55"/>
                  <a:pt x="170" y="63"/>
                </a:cubicBezTo>
                <a:cubicBezTo>
                  <a:pt x="146" y="71"/>
                  <a:pt x="123" y="85"/>
                  <a:pt x="105" y="103"/>
                </a:cubicBezTo>
                <a:cubicBezTo>
                  <a:pt x="86" y="121"/>
                  <a:pt x="72" y="143"/>
                  <a:pt x="64" y="167"/>
                </a:cubicBezTo>
                <a:cubicBezTo>
                  <a:pt x="55" y="194"/>
                  <a:pt x="55" y="220"/>
                  <a:pt x="61" y="244"/>
                </a:cubicBezTo>
                <a:cubicBezTo>
                  <a:pt x="68" y="271"/>
                  <a:pt x="84" y="295"/>
                  <a:pt x="105" y="317"/>
                </a:cubicBezTo>
                <a:cubicBezTo>
                  <a:pt x="352" y="564"/>
                  <a:pt x="352" y="564"/>
                  <a:pt x="352" y="564"/>
                </a:cubicBezTo>
                <a:cubicBezTo>
                  <a:pt x="598" y="318"/>
                  <a:pt x="598" y="318"/>
                  <a:pt x="598" y="318"/>
                </a:cubicBezTo>
                <a:cubicBezTo>
                  <a:pt x="599" y="317"/>
                  <a:pt x="599" y="317"/>
                  <a:pt x="599" y="317"/>
                </a:cubicBezTo>
                <a:cubicBezTo>
                  <a:pt x="621" y="295"/>
                  <a:pt x="636" y="271"/>
                  <a:pt x="643" y="244"/>
                </a:cubicBezTo>
                <a:cubicBezTo>
                  <a:pt x="650" y="220"/>
                  <a:pt x="649" y="194"/>
                  <a:pt x="640" y="167"/>
                </a:cubicBezTo>
                <a:cubicBezTo>
                  <a:pt x="640" y="167"/>
                  <a:pt x="640" y="167"/>
                  <a:pt x="640" y="167"/>
                </a:cubicBezTo>
                <a:cubicBezTo>
                  <a:pt x="632" y="143"/>
                  <a:pt x="618" y="121"/>
                  <a:pt x="600" y="103"/>
                </a:cubicBezTo>
                <a:cubicBezTo>
                  <a:pt x="581" y="85"/>
                  <a:pt x="559" y="71"/>
                  <a:pt x="534" y="63"/>
                </a:cubicBezTo>
                <a:cubicBezTo>
                  <a:pt x="507" y="55"/>
                  <a:pt x="479" y="55"/>
                  <a:pt x="453" y="61"/>
                </a:cubicBezTo>
                <a:cubicBezTo>
                  <a:pt x="428" y="68"/>
                  <a:pt x="405" y="81"/>
                  <a:pt x="384" y="9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5" name="原创设计师QQ598969553             _44"/>
          <p:cNvSpPr>
            <a:spLocks noEditPoints="1"/>
          </p:cNvSpPr>
          <p:nvPr/>
        </p:nvSpPr>
        <p:spPr bwMode="auto">
          <a:xfrm>
            <a:off x="20045993" y="11278022"/>
            <a:ext cx="520433" cy="520433"/>
          </a:xfrm>
          <a:custGeom>
            <a:avLst/>
            <a:gdLst>
              <a:gd name="T0" fmla="*/ 517 w 644"/>
              <a:gd name="T1" fmla="*/ 480 h 644"/>
              <a:gd name="T2" fmla="*/ 633 w 644"/>
              <a:gd name="T3" fmla="*/ 596 h 644"/>
              <a:gd name="T4" fmla="*/ 633 w 644"/>
              <a:gd name="T5" fmla="*/ 634 h 644"/>
              <a:gd name="T6" fmla="*/ 595 w 644"/>
              <a:gd name="T7" fmla="*/ 634 h 644"/>
              <a:gd name="T8" fmla="*/ 479 w 644"/>
              <a:gd name="T9" fmla="*/ 518 h 644"/>
              <a:gd name="T10" fmla="*/ 404 w 644"/>
              <a:gd name="T11" fmla="*/ 563 h 644"/>
              <a:gd name="T12" fmla="*/ 293 w 644"/>
              <a:gd name="T13" fmla="*/ 585 h 644"/>
              <a:gd name="T14" fmla="*/ 181 w 644"/>
              <a:gd name="T15" fmla="*/ 563 h 644"/>
              <a:gd name="T16" fmla="*/ 181 w 644"/>
              <a:gd name="T17" fmla="*/ 563 h 644"/>
              <a:gd name="T18" fmla="*/ 86 w 644"/>
              <a:gd name="T19" fmla="*/ 499 h 644"/>
              <a:gd name="T20" fmla="*/ 86 w 644"/>
              <a:gd name="T21" fmla="*/ 499 h 644"/>
              <a:gd name="T22" fmla="*/ 22 w 644"/>
              <a:gd name="T23" fmla="*/ 405 h 644"/>
              <a:gd name="T24" fmla="*/ 22 w 644"/>
              <a:gd name="T25" fmla="*/ 403 h 644"/>
              <a:gd name="T26" fmla="*/ 0 w 644"/>
              <a:gd name="T27" fmla="*/ 293 h 644"/>
              <a:gd name="T28" fmla="*/ 293 w 644"/>
              <a:gd name="T29" fmla="*/ 0 h 644"/>
              <a:gd name="T30" fmla="*/ 404 w 644"/>
              <a:gd name="T31" fmla="*/ 22 h 644"/>
              <a:gd name="T32" fmla="*/ 404 w 644"/>
              <a:gd name="T33" fmla="*/ 22 h 644"/>
              <a:gd name="T34" fmla="*/ 499 w 644"/>
              <a:gd name="T35" fmla="*/ 86 h 644"/>
              <a:gd name="T36" fmla="*/ 500 w 644"/>
              <a:gd name="T37" fmla="*/ 87 h 644"/>
              <a:gd name="T38" fmla="*/ 563 w 644"/>
              <a:gd name="T39" fmla="*/ 181 h 644"/>
              <a:gd name="T40" fmla="*/ 563 w 644"/>
              <a:gd name="T41" fmla="*/ 182 h 644"/>
              <a:gd name="T42" fmla="*/ 585 w 644"/>
              <a:gd name="T43" fmla="*/ 293 h 644"/>
              <a:gd name="T44" fmla="*/ 563 w 644"/>
              <a:gd name="T45" fmla="*/ 405 h 644"/>
              <a:gd name="T46" fmla="*/ 517 w 644"/>
              <a:gd name="T47" fmla="*/ 480 h 644"/>
              <a:gd name="T48" fmla="*/ 402 w 644"/>
              <a:gd name="T49" fmla="*/ 277 h 644"/>
              <a:gd name="T50" fmla="*/ 402 w 644"/>
              <a:gd name="T51" fmla="*/ 277 h 644"/>
              <a:gd name="T52" fmla="*/ 308 w 644"/>
              <a:gd name="T53" fmla="*/ 277 h 644"/>
              <a:gd name="T54" fmla="*/ 308 w 644"/>
              <a:gd name="T55" fmla="*/ 183 h 644"/>
              <a:gd name="T56" fmla="*/ 293 w 644"/>
              <a:gd name="T57" fmla="*/ 167 h 644"/>
              <a:gd name="T58" fmla="*/ 276 w 644"/>
              <a:gd name="T59" fmla="*/ 183 h 644"/>
              <a:gd name="T60" fmla="*/ 276 w 644"/>
              <a:gd name="T61" fmla="*/ 277 h 644"/>
              <a:gd name="T62" fmla="*/ 183 w 644"/>
              <a:gd name="T63" fmla="*/ 277 h 644"/>
              <a:gd name="T64" fmla="*/ 166 w 644"/>
              <a:gd name="T65" fmla="*/ 293 h 644"/>
              <a:gd name="T66" fmla="*/ 183 w 644"/>
              <a:gd name="T67" fmla="*/ 309 h 644"/>
              <a:gd name="T68" fmla="*/ 276 w 644"/>
              <a:gd name="T69" fmla="*/ 309 h 644"/>
              <a:gd name="T70" fmla="*/ 276 w 644"/>
              <a:gd name="T71" fmla="*/ 402 h 644"/>
              <a:gd name="T72" fmla="*/ 293 w 644"/>
              <a:gd name="T73" fmla="*/ 419 h 644"/>
              <a:gd name="T74" fmla="*/ 308 w 644"/>
              <a:gd name="T75" fmla="*/ 402 h 644"/>
              <a:gd name="T76" fmla="*/ 308 w 644"/>
              <a:gd name="T77" fmla="*/ 309 h 644"/>
              <a:gd name="T78" fmla="*/ 402 w 644"/>
              <a:gd name="T79" fmla="*/ 309 h 644"/>
              <a:gd name="T80" fmla="*/ 418 w 644"/>
              <a:gd name="T81" fmla="*/ 293 h 644"/>
              <a:gd name="T82" fmla="*/ 402 w 644"/>
              <a:gd name="T83" fmla="*/ 277 h 644"/>
              <a:gd name="T84" fmla="*/ 384 w 644"/>
              <a:gd name="T85" fmla="*/ 72 h 644"/>
              <a:gd name="T86" fmla="*/ 384 w 644"/>
              <a:gd name="T87" fmla="*/ 72 h 644"/>
              <a:gd name="T88" fmla="*/ 293 w 644"/>
              <a:gd name="T89" fmla="*/ 54 h 644"/>
              <a:gd name="T90" fmla="*/ 54 w 644"/>
              <a:gd name="T91" fmla="*/ 293 h 644"/>
              <a:gd name="T92" fmla="*/ 71 w 644"/>
              <a:gd name="T93" fmla="*/ 383 h 644"/>
              <a:gd name="T94" fmla="*/ 72 w 644"/>
              <a:gd name="T95" fmla="*/ 384 h 644"/>
              <a:gd name="T96" fmla="*/ 124 w 644"/>
              <a:gd name="T97" fmla="*/ 462 h 644"/>
              <a:gd name="T98" fmla="*/ 123 w 644"/>
              <a:gd name="T99" fmla="*/ 462 h 644"/>
              <a:gd name="T100" fmla="*/ 124 w 644"/>
              <a:gd name="T101" fmla="*/ 462 h 644"/>
              <a:gd name="T102" fmla="*/ 201 w 644"/>
              <a:gd name="T103" fmla="*/ 514 h 644"/>
              <a:gd name="T104" fmla="*/ 293 w 644"/>
              <a:gd name="T105" fmla="*/ 531 h 644"/>
              <a:gd name="T106" fmla="*/ 384 w 644"/>
              <a:gd name="T107" fmla="*/ 514 h 644"/>
              <a:gd name="T108" fmla="*/ 513 w 644"/>
              <a:gd name="T109" fmla="*/ 384 h 644"/>
              <a:gd name="T110" fmla="*/ 531 w 644"/>
              <a:gd name="T111" fmla="*/ 293 h 644"/>
              <a:gd name="T112" fmla="*/ 514 w 644"/>
              <a:gd name="T113" fmla="*/ 203 h 644"/>
              <a:gd name="T114" fmla="*/ 513 w 644"/>
              <a:gd name="T115" fmla="*/ 201 h 644"/>
              <a:gd name="T116" fmla="*/ 463 w 644"/>
              <a:gd name="T117" fmla="*/ 125 h 644"/>
              <a:gd name="T118" fmla="*/ 461 w 644"/>
              <a:gd name="T119" fmla="*/ 124 h 644"/>
              <a:gd name="T120" fmla="*/ 384 w 644"/>
              <a:gd name="T121" fmla="*/ 72 h 644"/>
              <a:gd name="T122" fmla="*/ 384 w 644"/>
              <a:gd name="T123" fmla="*/ 72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4" h="644">
                <a:moveTo>
                  <a:pt x="517" y="480"/>
                </a:moveTo>
                <a:cubicBezTo>
                  <a:pt x="633" y="596"/>
                  <a:pt x="633" y="596"/>
                  <a:pt x="633" y="596"/>
                </a:cubicBezTo>
                <a:cubicBezTo>
                  <a:pt x="644" y="606"/>
                  <a:pt x="644" y="623"/>
                  <a:pt x="633" y="634"/>
                </a:cubicBezTo>
                <a:cubicBezTo>
                  <a:pt x="623" y="644"/>
                  <a:pt x="606" y="644"/>
                  <a:pt x="595" y="634"/>
                </a:cubicBezTo>
                <a:cubicBezTo>
                  <a:pt x="479" y="518"/>
                  <a:pt x="479" y="518"/>
                  <a:pt x="479" y="518"/>
                </a:cubicBezTo>
                <a:cubicBezTo>
                  <a:pt x="457" y="536"/>
                  <a:pt x="432" y="552"/>
                  <a:pt x="404" y="563"/>
                </a:cubicBezTo>
                <a:cubicBezTo>
                  <a:pt x="370" y="577"/>
                  <a:pt x="332" y="585"/>
                  <a:pt x="293" y="585"/>
                </a:cubicBezTo>
                <a:cubicBezTo>
                  <a:pt x="253" y="585"/>
                  <a:pt x="215" y="577"/>
                  <a:pt x="181" y="563"/>
                </a:cubicBezTo>
                <a:cubicBezTo>
                  <a:pt x="181" y="563"/>
                  <a:pt x="181" y="563"/>
                  <a:pt x="181" y="563"/>
                </a:cubicBezTo>
                <a:cubicBezTo>
                  <a:pt x="145" y="548"/>
                  <a:pt x="113" y="526"/>
                  <a:pt x="86" y="499"/>
                </a:cubicBezTo>
                <a:cubicBezTo>
                  <a:pt x="86" y="499"/>
                  <a:pt x="86" y="499"/>
                  <a:pt x="86" y="499"/>
                </a:cubicBezTo>
                <a:cubicBezTo>
                  <a:pt x="59" y="473"/>
                  <a:pt x="37" y="440"/>
                  <a:pt x="22" y="405"/>
                </a:cubicBezTo>
                <a:cubicBezTo>
                  <a:pt x="22" y="403"/>
                  <a:pt x="22" y="403"/>
                  <a:pt x="22" y="403"/>
                </a:cubicBezTo>
                <a:cubicBezTo>
                  <a:pt x="8" y="369"/>
                  <a:pt x="0" y="332"/>
                  <a:pt x="0" y="293"/>
                </a:cubicBezTo>
                <a:cubicBezTo>
                  <a:pt x="0" y="134"/>
                  <a:pt x="131" y="0"/>
                  <a:pt x="293" y="0"/>
                </a:cubicBezTo>
                <a:cubicBezTo>
                  <a:pt x="332" y="0"/>
                  <a:pt x="370" y="8"/>
                  <a:pt x="404" y="22"/>
                </a:cubicBezTo>
                <a:cubicBezTo>
                  <a:pt x="404" y="22"/>
                  <a:pt x="404" y="22"/>
                  <a:pt x="404" y="22"/>
                </a:cubicBezTo>
                <a:cubicBezTo>
                  <a:pt x="440" y="37"/>
                  <a:pt x="472" y="59"/>
                  <a:pt x="499" y="86"/>
                </a:cubicBezTo>
                <a:cubicBezTo>
                  <a:pt x="500" y="87"/>
                  <a:pt x="500" y="87"/>
                  <a:pt x="500" y="87"/>
                </a:cubicBezTo>
                <a:cubicBezTo>
                  <a:pt x="527" y="114"/>
                  <a:pt x="548" y="146"/>
                  <a:pt x="563" y="181"/>
                </a:cubicBezTo>
                <a:cubicBezTo>
                  <a:pt x="563" y="182"/>
                  <a:pt x="563" y="182"/>
                  <a:pt x="563" y="182"/>
                </a:cubicBezTo>
                <a:cubicBezTo>
                  <a:pt x="577" y="217"/>
                  <a:pt x="585" y="254"/>
                  <a:pt x="585" y="293"/>
                </a:cubicBezTo>
                <a:cubicBezTo>
                  <a:pt x="585" y="332"/>
                  <a:pt x="577" y="370"/>
                  <a:pt x="563" y="405"/>
                </a:cubicBezTo>
                <a:cubicBezTo>
                  <a:pt x="551" y="432"/>
                  <a:pt x="536" y="457"/>
                  <a:pt x="517" y="480"/>
                </a:cubicBezTo>
                <a:close/>
                <a:moveTo>
                  <a:pt x="402" y="277"/>
                </a:moveTo>
                <a:cubicBezTo>
                  <a:pt x="402" y="277"/>
                  <a:pt x="402" y="277"/>
                  <a:pt x="402" y="277"/>
                </a:cubicBezTo>
                <a:cubicBezTo>
                  <a:pt x="308" y="277"/>
                  <a:pt x="308" y="277"/>
                  <a:pt x="308" y="277"/>
                </a:cubicBezTo>
                <a:cubicBezTo>
                  <a:pt x="308" y="183"/>
                  <a:pt x="308" y="183"/>
                  <a:pt x="308" y="183"/>
                </a:cubicBezTo>
                <a:cubicBezTo>
                  <a:pt x="308" y="174"/>
                  <a:pt x="301" y="167"/>
                  <a:pt x="293" y="167"/>
                </a:cubicBezTo>
                <a:cubicBezTo>
                  <a:pt x="283" y="167"/>
                  <a:pt x="276" y="174"/>
                  <a:pt x="276" y="183"/>
                </a:cubicBezTo>
                <a:cubicBezTo>
                  <a:pt x="276" y="277"/>
                  <a:pt x="276" y="277"/>
                  <a:pt x="276" y="277"/>
                </a:cubicBezTo>
                <a:cubicBezTo>
                  <a:pt x="183" y="277"/>
                  <a:pt x="183" y="277"/>
                  <a:pt x="183" y="277"/>
                </a:cubicBezTo>
                <a:cubicBezTo>
                  <a:pt x="174" y="277"/>
                  <a:pt x="166" y="283"/>
                  <a:pt x="166" y="293"/>
                </a:cubicBezTo>
                <a:cubicBezTo>
                  <a:pt x="166" y="302"/>
                  <a:pt x="174" y="309"/>
                  <a:pt x="183" y="309"/>
                </a:cubicBezTo>
                <a:cubicBezTo>
                  <a:pt x="276" y="309"/>
                  <a:pt x="276" y="309"/>
                  <a:pt x="276" y="309"/>
                </a:cubicBezTo>
                <a:cubicBezTo>
                  <a:pt x="276" y="402"/>
                  <a:pt x="276" y="402"/>
                  <a:pt x="276" y="402"/>
                </a:cubicBezTo>
                <a:cubicBezTo>
                  <a:pt x="276" y="411"/>
                  <a:pt x="283" y="419"/>
                  <a:pt x="293" y="419"/>
                </a:cubicBezTo>
                <a:cubicBezTo>
                  <a:pt x="301" y="419"/>
                  <a:pt x="308" y="411"/>
                  <a:pt x="308" y="402"/>
                </a:cubicBezTo>
                <a:cubicBezTo>
                  <a:pt x="308" y="309"/>
                  <a:pt x="308" y="309"/>
                  <a:pt x="308" y="309"/>
                </a:cubicBezTo>
                <a:cubicBezTo>
                  <a:pt x="402" y="309"/>
                  <a:pt x="402" y="309"/>
                  <a:pt x="402" y="309"/>
                </a:cubicBezTo>
                <a:cubicBezTo>
                  <a:pt x="411" y="309"/>
                  <a:pt x="418" y="302"/>
                  <a:pt x="418" y="293"/>
                </a:cubicBezTo>
                <a:cubicBezTo>
                  <a:pt x="418" y="283"/>
                  <a:pt x="411" y="277"/>
                  <a:pt x="402" y="277"/>
                </a:cubicBezTo>
                <a:close/>
                <a:moveTo>
                  <a:pt x="384" y="72"/>
                </a:moveTo>
                <a:cubicBezTo>
                  <a:pt x="384" y="72"/>
                  <a:pt x="384" y="72"/>
                  <a:pt x="384" y="72"/>
                </a:cubicBezTo>
                <a:cubicBezTo>
                  <a:pt x="356" y="61"/>
                  <a:pt x="325" y="54"/>
                  <a:pt x="293" y="54"/>
                </a:cubicBezTo>
                <a:cubicBezTo>
                  <a:pt x="160" y="54"/>
                  <a:pt x="54" y="163"/>
                  <a:pt x="54" y="293"/>
                </a:cubicBezTo>
                <a:cubicBezTo>
                  <a:pt x="54" y="325"/>
                  <a:pt x="60" y="355"/>
                  <a:pt x="71" y="383"/>
                </a:cubicBezTo>
                <a:cubicBezTo>
                  <a:pt x="72" y="384"/>
                  <a:pt x="72" y="384"/>
                  <a:pt x="72" y="384"/>
                </a:cubicBezTo>
                <a:cubicBezTo>
                  <a:pt x="84" y="413"/>
                  <a:pt x="102" y="439"/>
                  <a:pt x="124" y="462"/>
                </a:cubicBezTo>
                <a:cubicBezTo>
                  <a:pt x="123" y="462"/>
                  <a:pt x="123" y="462"/>
                  <a:pt x="123" y="462"/>
                </a:cubicBezTo>
                <a:cubicBezTo>
                  <a:pt x="124" y="462"/>
                  <a:pt x="124" y="462"/>
                  <a:pt x="124" y="462"/>
                </a:cubicBezTo>
                <a:cubicBezTo>
                  <a:pt x="146" y="483"/>
                  <a:pt x="172" y="501"/>
                  <a:pt x="201" y="514"/>
                </a:cubicBezTo>
                <a:cubicBezTo>
                  <a:pt x="229" y="525"/>
                  <a:pt x="260" y="531"/>
                  <a:pt x="293" y="531"/>
                </a:cubicBezTo>
                <a:cubicBezTo>
                  <a:pt x="325" y="531"/>
                  <a:pt x="356" y="525"/>
                  <a:pt x="384" y="514"/>
                </a:cubicBezTo>
                <a:cubicBezTo>
                  <a:pt x="442" y="489"/>
                  <a:pt x="489" y="443"/>
                  <a:pt x="513" y="384"/>
                </a:cubicBezTo>
                <a:cubicBezTo>
                  <a:pt x="525" y="356"/>
                  <a:pt x="531" y="325"/>
                  <a:pt x="531" y="293"/>
                </a:cubicBezTo>
                <a:cubicBezTo>
                  <a:pt x="531" y="261"/>
                  <a:pt x="525" y="230"/>
                  <a:pt x="514" y="203"/>
                </a:cubicBezTo>
                <a:cubicBezTo>
                  <a:pt x="513" y="201"/>
                  <a:pt x="513" y="201"/>
                  <a:pt x="513" y="201"/>
                </a:cubicBezTo>
                <a:cubicBezTo>
                  <a:pt x="501" y="173"/>
                  <a:pt x="484" y="147"/>
                  <a:pt x="463" y="125"/>
                </a:cubicBezTo>
                <a:cubicBezTo>
                  <a:pt x="461" y="124"/>
                  <a:pt x="461" y="124"/>
                  <a:pt x="461" y="124"/>
                </a:cubicBezTo>
                <a:cubicBezTo>
                  <a:pt x="439" y="102"/>
                  <a:pt x="413" y="84"/>
                  <a:pt x="384" y="72"/>
                </a:cubicBezTo>
                <a:cubicBezTo>
                  <a:pt x="384" y="72"/>
                  <a:pt x="384" y="72"/>
                  <a:pt x="384" y="7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6" name="原创设计师QQ598969553             _45"/>
          <p:cNvSpPr>
            <a:spLocks noEditPoints="1"/>
          </p:cNvSpPr>
          <p:nvPr/>
        </p:nvSpPr>
        <p:spPr bwMode="auto">
          <a:xfrm>
            <a:off x="20058118" y="9931396"/>
            <a:ext cx="493765" cy="563263"/>
          </a:xfrm>
          <a:custGeom>
            <a:avLst/>
            <a:gdLst>
              <a:gd name="T0" fmla="*/ 72 w 611"/>
              <a:gd name="T1" fmla="*/ 0 h 697"/>
              <a:gd name="T2" fmla="*/ 390 w 611"/>
              <a:gd name="T3" fmla="*/ 0 h 697"/>
              <a:gd name="T4" fmla="*/ 409 w 611"/>
              <a:gd name="T5" fmla="*/ 7 h 697"/>
              <a:gd name="T6" fmla="*/ 603 w 611"/>
              <a:gd name="T7" fmla="*/ 201 h 697"/>
              <a:gd name="T8" fmla="*/ 611 w 611"/>
              <a:gd name="T9" fmla="*/ 221 h 697"/>
              <a:gd name="T10" fmla="*/ 611 w 611"/>
              <a:gd name="T11" fmla="*/ 221 h 697"/>
              <a:gd name="T12" fmla="*/ 611 w 611"/>
              <a:gd name="T13" fmla="*/ 626 h 697"/>
              <a:gd name="T14" fmla="*/ 590 w 611"/>
              <a:gd name="T15" fmla="*/ 676 h 697"/>
              <a:gd name="T16" fmla="*/ 589 w 611"/>
              <a:gd name="T17" fmla="*/ 676 h 697"/>
              <a:gd name="T18" fmla="*/ 589 w 611"/>
              <a:gd name="T19" fmla="*/ 677 h 697"/>
              <a:gd name="T20" fmla="*/ 539 w 611"/>
              <a:gd name="T21" fmla="*/ 697 h 697"/>
              <a:gd name="T22" fmla="*/ 72 w 611"/>
              <a:gd name="T23" fmla="*/ 697 h 697"/>
              <a:gd name="T24" fmla="*/ 21 w 611"/>
              <a:gd name="T25" fmla="*/ 676 h 697"/>
              <a:gd name="T26" fmla="*/ 0 w 611"/>
              <a:gd name="T27" fmla="*/ 626 h 697"/>
              <a:gd name="T28" fmla="*/ 0 w 611"/>
              <a:gd name="T29" fmla="*/ 72 h 697"/>
              <a:gd name="T30" fmla="*/ 21 w 611"/>
              <a:gd name="T31" fmla="*/ 21 h 697"/>
              <a:gd name="T32" fmla="*/ 72 w 611"/>
              <a:gd name="T33" fmla="*/ 0 h 697"/>
              <a:gd name="T34" fmla="*/ 557 w 611"/>
              <a:gd name="T35" fmla="*/ 237 h 697"/>
              <a:gd name="T36" fmla="*/ 557 w 611"/>
              <a:gd name="T37" fmla="*/ 237 h 697"/>
              <a:gd name="T38" fmla="*/ 435 w 611"/>
              <a:gd name="T39" fmla="*/ 237 h 697"/>
              <a:gd name="T40" fmla="*/ 392 w 611"/>
              <a:gd name="T41" fmla="*/ 219 h 697"/>
              <a:gd name="T42" fmla="*/ 391 w 611"/>
              <a:gd name="T43" fmla="*/ 218 h 697"/>
              <a:gd name="T44" fmla="*/ 374 w 611"/>
              <a:gd name="T45" fmla="*/ 176 h 697"/>
              <a:gd name="T46" fmla="*/ 374 w 611"/>
              <a:gd name="T47" fmla="*/ 53 h 697"/>
              <a:gd name="T48" fmla="*/ 72 w 611"/>
              <a:gd name="T49" fmla="*/ 53 h 697"/>
              <a:gd name="T50" fmla="*/ 59 w 611"/>
              <a:gd name="T51" fmla="*/ 59 h 697"/>
              <a:gd name="T52" fmla="*/ 54 w 611"/>
              <a:gd name="T53" fmla="*/ 72 h 697"/>
              <a:gd name="T54" fmla="*/ 54 w 611"/>
              <a:gd name="T55" fmla="*/ 626 h 697"/>
              <a:gd name="T56" fmla="*/ 59 w 611"/>
              <a:gd name="T57" fmla="*/ 638 h 697"/>
              <a:gd name="T58" fmla="*/ 59 w 611"/>
              <a:gd name="T59" fmla="*/ 638 h 697"/>
              <a:gd name="T60" fmla="*/ 72 w 611"/>
              <a:gd name="T61" fmla="*/ 644 h 697"/>
              <a:gd name="T62" fmla="*/ 539 w 611"/>
              <a:gd name="T63" fmla="*/ 644 h 697"/>
              <a:gd name="T64" fmla="*/ 552 w 611"/>
              <a:gd name="T65" fmla="*/ 638 h 697"/>
              <a:gd name="T66" fmla="*/ 552 w 611"/>
              <a:gd name="T67" fmla="*/ 638 h 697"/>
              <a:gd name="T68" fmla="*/ 557 w 611"/>
              <a:gd name="T69" fmla="*/ 626 h 697"/>
              <a:gd name="T70" fmla="*/ 557 w 611"/>
              <a:gd name="T71" fmla="*/ 237 h 697"/>
              <a:gd name="T72" fmla="*/ 530 w 611"/>
              <a:gd name="T73" fmla="*/ 204 h 697"/>
              <a:gd name="T74" fmla="*/ 530 w 611"/>
              <a:gd name="T75" fmla="*/ 204 h 697"/>
              <a:gd name="T76" fmla="*/ 406 w 611"/>
              <a:gd name="T77" fmla="*/ 80 h 697"/>
              <a:gd name="T78" fmla="*/ 406 w 611"/>
              <a:gd name="T79" fmla="*/ 176 h 697"/>
              <a:gd name="T80" fmla="*/ 414 w 611"/>
              <a:gd name="T81" fmla="*/ 195 h 697"/>
              <a:gd name="T82" fmla="*/ 414 w 611"/>
              <a:gd name="T83" fmla="*/ 196 h 697"/>
              <a:gd name="T84" fmla="*/ 435 w 611"/>
              <a:gd name="T85" fmla="*/ 204 h 697"/>
              <a:gd name="T86" fmla="*/ 530 w 611"/>
              <a:gd name="T87" fmla="*/ 204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1" h="697">
                <a:moveTo>
                  <a:pt x="72" y="0"/>
                </a:moveTo>
                <a:cubicBezTo>
                  <a:pt x="390" y="0"/>
                  <a:pt x="390" y="0"/>
                  <a:pt x="390" y="0"/>
                </a:cubicBezTo>
                <a:cubicBezTo>
                  <a:pt x="397" y="0"/>
                  <a:pt x="404" y="3"/>
                  <a:pt x="409" y="7"/>
                </a:cubicBezTo>
                <a:cubicBezTo>
                  <a:pt x="603" y="201"/>
                  <a:pt x="603" y="201"/>
                  <a:pt x="603" y="201"/>
                </a:cubicBezTo>
                <a:cubicBezTo>
                  <a:pt x="608" y="207"/>
                  <a:pt x="611" y="214"/>
                  <a:pt x="611" y="221"/>
                </a:cubicBezTo>
                <a:cubicBezTo>
                  <a:pt x="611" y="221"/>
                  <a:pt x="611" y="221"/>
                  <a:pt x="611" y="221"/>
                </a:cubicBezTo>
                <a:cubicBezTo>
                  <a:pt x="611" y="626"/>
                  <a:pt x="611" y="626"/>
                  <a:pt x="611" y="626"/>
                </a:cubicBezTo>
                <a:cubicBezTo>
                  <a:pt x="611" y="645"/>
                  <a:pt x="603" y="663"/>
                  <a:pt x="590" y="676"/>
                </a:cubicBezTo>
                <a:cubicBezTo>
                  <a:pt x="589" y="676"/>
                  <a:pt x="589" y="676"/>
                  <a:pt x="589" y="676"/>
                </a:cubicBezTo>
                <a:cubicBezTo>
                  <a:pt x="589" y="677"/>
                  <a:pt x="589" y="677"/>
                  <a:pt x="589" y="677"/>
                </a:cubicBezTo>
                <a:cubicBezTo>
                  <a:pt x="576" y="690"/>
                  <a:pt x="558" y="697"/>
                  <a:pt x="539" y="697"/>
                </a:cubicBezTo>
                <a:cubicBezTo>
                  <a:pt x="72" y="697"/>
                  <a:pt x="72" y="697"/>
                  <a:pt x="72" y="697"/>
                </a:cubicBezTo>
                <a:cubicBezTo>
                  <a:pt x="52" y="697"/>
                  <a:pt x="34" y="689"/>
                  <a:pt x="21" y="676"/>
                </a:cubicBezTo>
                <a:cubicBezTo>
                  <a:pt x="8" y="664"/>
                  <a:pt x="0" y="645"/>
                  <a:pt x="0" y="626"/>
                </a:cubicBezTo>
                <a:cubicBezTo>
                  <a:pt x="0" y="72"/>
                  <a:pt x="0" y="72"/>
                  <a:pt x="0" y="72"/>
                </a:cubicBezTo>
                <a:cubicBezTo>
                  <a:pt x="0" y="52"/>
                  <a:pt x="8" y="34"/>
                  <a:pt x="21" y="21"/>
                </a:cubicBezTo>
                <a:cubicBezTo>
                  <a:pt x="34" y="8"/>
                  <a:pt x="52" y="0"/>
                  <a:pt x="72" y="0"/>
                </a:cubicBezTo>
                <a:close/>
                <a:moveTo>
                  <a:pt x="557" y="237"/>
                </a:move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ubicBezTo>
                  <a:pt x="72" y="53"/>
                  <a:pt x="72" y="53"/>
                  <a:pt x="72" y="53"/>
                </a:cubicBezTo>
                <a:cubicBezTo>
                  <a:pt x="67" y="53"/>
                  <a:pt x="63" y="56"/>
                  <a:pt x="59" y="59"/>
                </a:cubicBezTo>
                <a:cubicBezTo>
                  <a:pt x="56" y="62"/>
                  <a:pt x="54" y="66"/>
                  <a:pt x="54" y="72"/>
                </a:cubicBezTo>
                <a:cubicBezTo>
                  <a:pt x="54" y="626"/>
                  <a:pt x="54" y="626"/>
                  <a:pt x="54" y="626"/>
                </a:cubicBezTo>
                <a:cubicBezTo>
                  <a:pt x="54" y="630"/>
                  <a:pt x="56" y="635"/>
                  <a:pt x="59" y="638"/>
                </a:cubicBezTo>
                <a:cubicBezTo>
                  <a:pt x="59" y="638"/>
                  <a:pt x="59" y="638"/>
                  <a:pt x="59" y="638"/>
                </a:cubicBezTo>
                <a:cubicBezTo>
                  <a:pt x="62" y="642"/>
                  <a:pt x="67" y="644"/>
                  <a:pt x="72" y="644"/>
                </a:cubicBezTo>
                <a:cubicBezTo>
                  <a:pt x="539" y="644"/>
                  <a:pt x="539" y="644"/>
                  <a:pt x="539" y="644"/>
                </a:cubicBezTo>
                <a:cubicBezTo>
                  <a:pt x="544" y="644"/>
                  <a:pt x="548" y="642"/>
                  <a:pt x="552" y="638"/>
                </a:cubicBezTo>
                <a:cubicBezTo>
                  <a:pt x="552" y="638"/>
                  <a:pt x="552" y="638"/>
                  <a:pt x="552" y="638"/>
                </a:cubicBezTo>
                <a:cubicBezTo>
                  <a:pt x="555" y="635"/>
                  <a:pt x="557" y="630"/>
                  <a:pt x="557" y="626"/>
                </a:cubicBezTo>
                <a:cubicBezTo>
                  <a:pt x="557" y="237"/>
                  <a:pt x="557" y="237"/>
                  <a:pt x="557" y="237"/>
                </a:cubicBezTo>
                <a:close/>
                <a:moveTo>
                  <a:pt x="530" y="204"/>
                </a:moveTo>
                <a:cubicBezTo>
                  <a:pt x="530" y="204"/>
                  <a:pt x="530" y="204"/>
                  <a:pt x="530" y="204"/>
                </a:cubicBezTo>
                <a:cubicBezTo>
                  <a:pt x="406" y="80"/>
                  <a:pt x="406" y="80"/>
                  <a:pt x="406" y="80"/>
                </a:cubicBezTo>
                <a:cubicBezTo>
                  <a:pt x="406" y="176"/>
                  <a:pt x="406" y="176"/>
                  <a:pt x="406" y="176"/>
                </a:cubicBezTo>
                <a:cubicBezTo>
                  <a:pt x="406" y="183"/>
                  <a:pt x="409" y="190"/>
                  <a:pt x="414" y="195"/>
                </a:cubicBezTo>
                <a:cubicBezTo>
                  <a:pt x="414" y="196"/>
                  <a:pt x="414" y="196"/>
                  <a:pt x="414" y="196"/>
                </a:cubicBezTo>
                <a:cubicBezTo>
                  <a:pt x="420" y="201"/>
                  <a:pt x="427" y="204"/>
                  <a:pt x="435" y="204"/>
                </a:cubicBezTo>
                <a:cubicBezTo>
                  <a:pt x="530" y="204"/>
                  <a:pt x="530" y="204"/>
                  <a:pt x="530" y="20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7" name="原创设计师QQ598969553             _46"/>
          <p:cNvSpPr>
            <a:spLocks noEditPoints="1"/>
          </p:cNvSpPr>
          <p:nvPr/>
        </p:nvSpPr>
        <p:spPr bwMode="auto">
          <a:xfrm>
            <a:off x="10092719" y="10000894"/>
            <a:ext cx="551545" cy="424267"/>
          </a:xfrm>
          <a:custGeom>
            <a:avLst/>
            <a:gdLst>
              <a:gd name="T0" fmla="*/ 124 w 682"/>
              <a:gd name="T1" fmla="*/ 498 h 525"/>
              <a:gd name="T2" fmla="*/ 533 w 682"/>
              <a:gd name="T3" fmla="*/ 471 h 525"/>
              <a:gd name="T4" fmla="*/ 533 w 682"/>
              <a:gd name="T5" fmla="*/ 525 h 525"/>
              <a:gd name="T6" fmla="*/ 269 w 682"/>
              <a:gd name="T7" fmla="*/ 384 h 525"/>
              <a:gd name="T8" fmla="*/ 267 w 682"/>
              <a:gd name="T9" fmla="*/ 384 h 525"/>
              <a:gd name="T10" fmla="*/ 130 w 682"/>
              <a:gd name="T11" fmla="*/ 257 h 525"/>
              <a:gd name="T12" fmla="*/ 146 w 682"/>
              <a:gd name="T13" fmla="*/ 198 h 525"/>
              <a:gd name="T14" fmla="*/ 36 w 682"/>
              <a:gd name="T15" fmla="*/ 191 h 525"/>
              <a:gd name="T16" fmla="*/ 107 w 682"/>
              <a:gd name="T17" fmla="*/ 249 h 525"/>
              <a:gd name="T18" fmla="*/ 127 w 682"/>
              <a:gd name="T19" fmla="*/ 260 h 525"/>
              <a:gd name="T20" fmla="*/ 520 w 682"/>
              <a:gd name="T21" fmla="*/ 413 h 525"/>
              <a:gd name="T22" fmla="*/ 557 w 682"/>
              <a:gd name="T23" fmla="*/ 260 h 525"/>
              <a:gd name="T24" fmla="*/ 609 w 682"/>
              <a:gd name="T25" fmla="*/ 249 h 525"/>
              <a:gd name="T26" fmla="*/ 635 w 682"/>
              <a:gd name="T27" fmla="*/ 231 h 525"/>
              <a:gd name="T28" fmla="*/ 628 w 682"/>
              <a:gd name="T29" fmla="*/ 154 h 525"/>
              <a:gd name="T30" fmla="*/ 550 w 682"/>
              <a:gd name="T31" fmla="*/ 161 h 525"/>
              <a:gd name="T32" fmla="*/ 537 w 682"/>
              <a:gd name="T33" fmla="*/ 198 h 525"/>
              <a:gd name="T34" fmla="*/ 553 w 682"/>
              <a:gd name="T35" fmla="*/ 257 h 525"/>
              <a:gd name="T36" fmla="*/ 416 w 682"/>
              <a:gd name="T37" fmla="*/ 384 h 525"/>
              <a:gd name="T38" fmla="*/ 400 w 682"/>
              <a:gd name="T39" fmla="*/ 372 h 525"/>
              <a:gd name="T40" fmla="*/ 345 w 682"/>
              <a:gd name="T41" fmla="*/ 160 h 525"/>
              <a:gd name="T42" fmla="*/ 386 w 682"/>
              <a:gd name="T43" fmla="*/ 121 h 525"/>
              <a:gd name="T44" fmla="*/ 342 w 682"/>
              <a:gd name="T45" fmla="*/ 32 h 525"/>
              <a:gd name="T46" fmla="*/ 286 w 682"/>
              <a:gd name="T47" fmla="*/ 88 h 525"/>
              <a:gd name="T48" fmla="*/ 327 w 682"/>
              <a:gd name="T49" fmla="*/ 141 h 525"/>
              <a:gd name="T50" fmla="*/ 284 w 682"/>
              <a:gd name="T51" fmla="*/ 370 h 525"/>
              <a:gd name="T52" fmla="*/ 260 w 682"/>
              <a:gd name="T53" fmla="*/ 338 h 525"/>
              <a:gd name="T54" fmla="*/ 304 w 682"/>
              <a:gd name="T55" fmla="*/ 167 h 525"/>
              <a:gd name="T56" fmla="*/ 254 w 682"/>
              <a:gd name="T57" fmla="*/ 88 h 525"/>
              <a:gd name="T58" fmla="*/ 342 w 682"/>
              <a:gd name="T59" fmla="*/ 0 h 525"/>
              <a:gd name="T60" fmla="*/ 411 w 682"/>
              <a:gd name="T61" fmla="*/ 141 h 525"/>
              <a:gd name="T62" fmla="*/ 424 w 682"/>
              <a:gd name="T63" fmla="*/ 338 h 525"/>
              <a:gd name="T64" fmla="*/ 505 w 682"/>
              <a:gd name="T65" fmla="*/ 199 h 525"/>
              <a:gd name="T66" fmla="*/ 525 w 682"/>
              <a:gd name="T67" fmla="*/ 140 h 525"/>
              <a:gd name="T68" fmla="*/ 648 w 682"/>
              <a:gd name="T69" fmla="*/ 129 h 525"/>
              <a:gd name="T70" fmla="*/ 660 w 682"/>
              <a:gd name="T71" fmla="*/ 251 h 525"/>
              <a:gd name="T72" fmla="*/ 618 w 682"/>
              <a:gd name="T73" fmla="*/ 279 h 525"/>
              <a:gd name="T74" fmla="*/ 548 w 682"/>
              <a:gd name="T75" fmla="*/ 433 h 525"/>
              <a:gd name="T76" fmla="*/ 150 w 682"/>
              <a:gd name="T77" fmla="*/ 445 h 525"/>
              <a:gd name="T78" fmla="*/ 99 w 682"/>
              <a:gd name="T79" fmla="*/ 283 h 525"/>
              <a:gd name="T80" fmla="*/ 4 w 682"/>
              <a:gd name="T81" fmla="*/ 188 h 525"/>
              <a:gd name="T82" fmla="*/ 178 w 682"/>
              <a:gd name="T83" fmla="*/ 199 h 525"/>
              <a:gd name="T84" fmla="*/ 260 w 682"/>
              <a:gd name="T85" fmla="*/ 338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2" h="525">
                <a:moveTo>
                  <a:pt x="150" y="525"/>
                </a:moveTo>
                <a:cubicBezTo>
                  <a:pt x="136" y="525"/>
                  <a:pt x="124" y="513"/>
                  <a:pt x="124" y="498"/>
                </a:cubicBezTo>
                <a:cubicBezTo>
                  <a:pt x="124" y="483"/>
                  <a:pt x="136" y="471"/>
                  <a:pt x="150" y="471"/>
                </a:cubicBezTo>
                <a:cubicBezTo>
                  <a:pt x="533" y="471"/>
                  <a:pt x="533" y="471"/>
                  <a:pt x="533" y="471"/>
                </a:cubicBezTo>
                <a:cubicBezTo>
                  <a:pt x="547" y="471"/>
                  <a:pt x="560" y="483"/>
                  <a:pt x="560" y="498"/>
                </a:cubicBezTo>
                <a:cubicBezTo>
                  <a:pt x="560" y="513"/>
                  <a:pt x="547" y="525"/>
                  <a:pt x="533" y="525"/>
                </a:cubicBezTo>
                <a:cubicBezTo>
                  <a:pt x="150" y="525"/>
                  <a:pt x="150" y="525"/>
                  <a:pt x="150" y="525"/>
                </a:cubicBezTo>
                <a:close/>
                <a:moveTo>
                  <a:pt x="269" y="384"/>
                </a:moveTo>
                <a:cubicBezTo>
                  <a:pt x="269" y="384"/>
                  <a:pt x="269" y="384"/>
                  <a:pt x="269" y="384"/>
                </a:cubicBezTo>
                <a:cubicBezTo>
                  <a:pt x="267" y="384"/>
                  <a:pt x="267" y="384"/>
                  <a:pt x="267" y="384"/>
                </a:cubicBezTo>
                <a:cubicBezTo>
                  <a:pt x="263" y="384"/>
                  <a:pt x="259" y="382"/>
                  <a:pt x="256" y="379"/>
                </a:cubicBezTo>
                <a:cubicBezTo>
                  <a:pt x="130" y="257"/>
                  <a:pt x="130" y="257"/>
                  <a:pt x="130" y="257"/>
                </a:cubicBezTo>
                <a:cubicBezTo>
                  <a:pt x="125" y="251"/>
                  <a:pt x="125" y="241"/>
                  <a:pt x="130" y="234"/>
                </a:cubicBezTo>
                <a:cubicBezTo>
                  <a:pt x="140" y="224"/>
                  <a:pt x="145" y="211"/>
                  <a:pt x="146" y="198"/>
                </a:cubicBezTo>
                <a:cubicBezTo>
                  <a:pt x="147" y="169"/>
                  <a:pt x="125" y="144"/>
                  <a:pt x="96" y="141"/>
                </a:cubicBezTo>
                <a:cubicBezTo>
                  <a:pt x="66" y="138"/>
                  <a:pt x="39" y="161"/>
                  <a:pt x="36" y="191"/>
                </a:cubicBezTo>
                <a:cubicBezTo>
                  <a:pt x="33" y="217"/>
                  <a:pt x="50" y="241"/>
                  <a:pt x="75" y="249"/>
                </a:cubicBezTo>
                <a:cubicBezTo>
                  <a:pt x="85" y="252"/>
                  <a:pt x="96" y="252"/>
                  <a:pt x="107" y="249"/>
                </a:cubicBezTo>
                <a:cubicBezTo>
                  <a:pt x="107" y="248"/>
                  <a:pt x="107" y="248"/>
                  <a:pt x="107" y="248"/>
                </a:cubicBezTo>
                <a:cubicBezTo>
                  <a:pt x="116" y="247"/>
                  <a:pt x="125" y="252"/>
                  <a:pt x="127" y="260"/>
                </a:cubicBezTo>
                <a:cubicBezTo>
                  <a:pt x="163" y="413"/>
                  <a:pt x="163" y="413"/>
                  <a:pt x="163" y="413"/>
                </a:cubicBezTo>
                <a:cubicBezTo>
                  <a:pt x="520" y="413"/>
                  <a:pt x="520" y="413"/>
                  <a:pt x="520" y="413"/>
                </a:cubicBezTo>
                <a:cubicBezTo>
                  <a:pt x="556" y="261"/>
                  <a:pt x="556" y="261"/>
                  <a:pt x="556" y="261"/>
                </a:cubicBezTo>
                <a:cubicBezTo>
                  <a:pt x="557" y="260"/>
                  <a:pt x="557" y="260"/>
                  <a:pt x="557" y="260"/>
                </a:cubicBezTo>
                <a:cubicBezTo>
                  <a:pt x="560" y="251"/>
                  <a:pt x="568" y="246"/>
                  <a:pt x="577" y="249"/>
                </a:cubicBezTo>
                <a:cubicBezTo>
                  <a:pt x="587" y="252"/>
                  <a:pt x="598" y="252"/>
                  <a:pt x="609" y="249"/>
                </a:cubicBezTo>
                <a:cubicBezTo>
                  <a:pt x="618" y="246"/>
                  <a:pt x="627" y="240"/>
                  <a:pt x="634" y="232"/>
                </a:cubicBezTo>
                <a:cubicBezTo>
                  <a:pt x="635" y="231"/>
                  <a:pt x="635" y="231"/>
                  <a:pt x="635" y="231"/>
                </a:cubicBezTo>
                <a:cubicBezTo>
                  <a:pt x="645" y="219"/>
                  <a:pt x="649" y="205"/>
                  <a:pt x="647" y="191"/>
                </a:cubicBezTo>
                <a:cubicBezTo>
                  <a:pt x="646" y="177"/>
                  <a:pt x="639" y="163"/>
                  <a:pt x="628" y="154"/>
                </a:cubicBezTo>
                <a:cubicBezTo>
                  <a:pt x="616" y="144"/>
                  <a:pt x="601" y="140"/>
                  <a:pt x="587" y="141"/>
                </a:cubicBezTo>
                <a:cubicBezTo>
                  <a:pt x="573" y="142"/>
                  <a:pt x="560" y="149"/>
                  <a:pt x="550" y="161"/>
                </a:cubicBezTo>
                <a:cubicBezTo>
                  <a:pt x="541" y="171"/>
                  <a:pt x="537" y="185"/>
                  <a:pt x="537" y="198"/>
                </a:cubicBezTo>
                <a:cubicBezTo>
                  <a:pt x="537" y="198"/>
                  <a:pt x="537" y="198"/>
                  <a:pt x="537" y="198"/>
                </a:cubicBezTo>
                <a:cubicBezTo>
                  <a:pt x="538" y="211"/>
                  <a:pt x="543" y="224"/>
                  <a:pt x="553" y="234"/>
                </a:cubicBezTo>
                <a:cubicBezTo>
                  <a:pt x="559" y="241"/>
                  <a:pt x="559" y="251"/>
                  <a:pt x="553" y="257"/>
                </a:cubicBezTo>
                <a:cubicBezTo>
                  <a:pt x="428" y="378"/>
                  <a:pt x="428" y="378"/>
                  <a:pt x="428" y="378"/>
                </a:cubicBezTo>
                <a:cubicBezTo>
                  <a:pt x="425" y="382"/>
                  <a:pt x="421" y="384"/>
                  <a:pt x="416" y="384"/>
                </a:cubicBezTo>
                <a:cubicBezTo>
                  <a:pt x="415" y="384"/>
                  <a:pt x="415" y="384"/>
                  <a:pt x="415" y="384"/>
                </a:cubicBezTo>
                <a:cubicBezTo>
                  <a:pt x="408" y="384"/>
                  <a:pt x="401" y="379"/>
                  <a:pt x="400" y="372"/>
                </a:cubicBezTo>
                <a:cubicBezTo>
                  <a:pt x="345" y="161"/>
                  <a:pt x="345" y="161"/>
                  <a:pt x="345" y="161"/>
                </a:cubicBezTo>
                <a:cubicBezTo>
                  <a:pt x="345" y="160"/>
                  <a:pt x="345" y="160"/>
                  <a:pt x="345" y="160"/>
                </a:cubicBezTo>
                <a:cubicBezTo>
                  <a:pt x="342" y="152"/>
                  <a:pt x="347" y="143"/>
                  <a:pt x="356" y="141"/>
                </a:cubicBezTo>
                <a:cubicBezTo>
                  <a:pt x="368" y="138"/>
                  <a:pt x="378" y="130"/>
                  <a:pt x="386" y="121"/>
                </a:cubicBezTo>
                <a:cubicBezTo>
                  <a:pt x="393" y="112"/>
                  <a:pt x="397" y="100"/>
                  <a:pt x="397" y="88"/>
                </a:cubicBezTo>
                <a:cubicBezTo>
                  <a:pt x="397" y="57"/>
                  <a:pt x="372" y="32"/>
                  <a:pt x="342" y="32"/>
                </a:cubicBezTo>
                <a:cubicBezTo>
                  <a:pt x="326" y="32"/>
                  <a:pt x="313" y="39"/>
                  <a:pt x="303" y="49"/>
                </a:cubicBezTo>
                <a:cubicBezTo>
                  <a:pt x="293" y="58"/>
                  <a:pt x="286" y="72"/>
                  <a:pt x="286" y="88"/>
                </a:cubicBezTo>
                <a:cubicBezTo>
                  <a:pt x="286" y="100"/>
                  <a:pt x="291" y="112"/>
                  <a:pt x="298" y="121"/>
                </a:cubicBezTo>
                <a:cubicBezTo>
                  <a:pt x="305" y="130"/>
                  <a:pt x="315" y="138"/>
                  <a:pt x="327" y="141"/>
                </a:cubicBezTo>
                <a:cubicBezTo>
                  <a:pt x="336" y="143"/>
                  <a:pt x="341" y="152"/>
                  <a:pt x="339" y="160"/>
                </a:cubicBezTo>
                <a:cubicBezTo>
                  <a:pt x="284" y="370"/>
                  <a:pt x="284" y="370"/>
                  <a:pt x="284" y="370"/>
                </a:cubicBezTo>
                <a:cubicBezTo>
                  <a:pt x="283" y="378"/>
                  <a:pt x="277" y="384"/>
                  <a:pt x="269" y="384"/>
                </a:cubicBezTo>
                <a:close/>
                <a:moveTo>
                  <a:pt x="260" y="338"/>
                </a:moveTo>
                <a:cubicBezTo>
                  <a:pt x="260" y="338"/>
                  <a:pt x="260" y="338"/>
                  <a:pt x="260" y="338"/>
                </a:cubicBezTo>
                <a:cubicBezTo>
                  <a:pt x="304" y="167"/>
                  <a:pt x="304" y="167"/>
                  <a:pt x="304" y="167"/>
                </a:cubicBezTo>
                <a:cubicBezTo>
                  <a:pt x="291" y="160"/>
                  <a:pt x="281" y="151"/>
                  <a:pt x="272" y="141"/>
                </a:cubicBezTo>
                <a:cubicBezTo>
                  <a:pt x="261" y="126"/>
                  <a:pt x="254" y="107"/>
                  <a:pt x="254" y="88"/>
                </a:cubicBezTo>
                <a:cubicBezTo>
                  <a:pt x="254" y="63"/>
                  <a:pt x="264" y="42"/>
                  <a:pt x="280" y="26"/>
                </a:cubicBezTo>
                <a:cubicBezTo>
                  <a:pt x="296" y="10"/>
                  <a:pt x="318" y="0"/>
                  <a:pt x="342" y="0"/>
                </a:cubicBezTo>
                <a:cubicBezTo>
                  <a:pt x="390" y="0"/>
                  <a:pt x="429" y="40"/>
                  <a:pt x="429" y="88"/>
                </a:cubicBezTo>
                <a:cubicBezTo>
                  <a:pt x="429" y="107"/>
                  <a:pt x="422" y="126"/>
                  <a:pt x="411" y="141"/>
                </a:cubicBezTo>
                <a:cubicBezTo>
                  <a:pt x="403" y="151"/>
                  <a:pt x="392" y="160"/>
                  <a:pt x="379" y="167"/>
                </a:cubicBezTo>
                <a:cubicBezTo>
                  <a:pt x="424" y="338"/>
                  <a:pt x="424" y="338"/>
                  <a:pt x="424" y="338"/>
                </a:cubicBezTo>
                <a:cubicBezTo>
                  <a:pt x="520" y="244"/>
                  <a:pt x="520" y="244"/>
                  <a:pt x="520" y="244"/>
                </a:cubicBezTo>
                <a:cubicBezTo>
                  <a:pt x="511" y="231"/>
                  <a:pt x="506" y="215"/>
                  <a:pt x="505" y="199"/>
                </a:cubicBezTo>
                <a:cubicBezTo>
                  <a:pt x="505" y="199"/>
                  <a:pt x="505" y="199"/>
                  <a:pt x="505" y="199"/>
                </a:cubicBezTo>
                <a:cubicBezTo>
                  <a:pt x="505" y="178"/>
                  <a:pt x="511" y="157"/>
                  <a:pt x="525" y="140"/>
                </a:cubicBezTo>
                <a:cubicBezTo>
                  <a:pt x="541" y="122"/>
                  <a:pt x="562" y="111"/>
                  <a:pt x="585" y="109"/>
                </a:cubicBezTo>
                <a:cubicBezTo>
                  <a:pt x="607" y="107"/>
                  <a:pt x="630" y="113"/>
                  <a:pt x="648" y="129"/>
                </a:cubicBezTo>
                <a:cubicBezTo>
                  <a:pt x="667" y="144"/>
                  <a:pt x="677" y="165"/>
                  <a:pt x="679" y="188"/>
                </a:cubicBezTo>
                <a:cubicBezTo>
                  <a:pt x="682" y="210"/>
                  <a:pt x="675" y="233"/>
                  <a:pt x="660" y="251"/>
                </a:cubicBezTo>
                <a:cubicBezTo>
                  <a:pt x="659" y="253"/>
                  <a:pt x="659" y="253"/>
                  <a:pt x="659" y="253"/>
                </a:cubicBezTo>
                <a:cubicBezTo>
                  <a:pt x="647" y="266"/>
                  <a:pt x="633" y="275"/>
                  <a:pt x="618" y="279"/>
                </a:cubicBezTo>
                <a:cubicBezTo>
                  <a:pt x="607" y="283"/>
                  <a:pt x="596" y="284"/>
                  <a:pt x="584" y="283"/>
                </a:cubicBezTo>
                <a:cubicBezTo>
                  <a:pt x="548" y="433"/>
                  <a:pt x="548" y="433"/>
                  <a:pt x="548" y="433"/>
                </a:cubicBezTo>
                <a:cubicBezTo>
                  <a:pt x="546" y="440"/>
                  <a:pt x="540" y="445"/>
                  <a:pt x="533" y="445"/>
                </a:cubicBezTo>
                <a:cubicBezTo>
                  <a:pt x="150" y="445"/>
                  <a:pt x="150" y="445"/>
                  <a:pt x="150" y="445"/>
                </a:cubicBezTo>
                <a:cubicBezTo>
                  <a:pt x="142" y="445"/>
                  <a:pt x="136" y="440"/>
                  <a:pt x="135" y="432"/>
                </a:cubicBezTo>
                <a:cubicBezTo>
                  <a:pt x="99" y="283"/>
                  <a:pt x="99" y="283"/>
                  <a:pt x="99" y="283"/>
                </a:cubicBezTo>
                <a:cubicBezTo>
                  <a:pt x="88" y="284"/>
                  <a:pt x="76" y="283"/>
                  <a:pt x="65" y="279"/>
                </a:cubicBezTo>
                <a:cubicBezTo>
                  <a:pt x="26" y="267"/>
                  <a:pt x="0" y="229"/>
                  <a:pt x="4" y="188"/>
                </a:cubicBezTo>
                <a:cubicBezTo>
                  <a:pt x="8" y="140"/>
                  <a:pt x="51" y="105"/>
                  <a:pt x="99" y="109"/>
                </a:cubicBezTo>
                <a:cubicBezTo>
                  <a:pt x="145" y="113"/>
                  <a:pt x="180" y="153"/>
                  <a:pt x="178" y="199"/>
                </a:cubicBezTo>
                <a:cubicBezTo>
                  <a:pt x="177" y="215"/>
                  <a:pt x="173" y="231"/>
                  <a:pt x="164" y="244"/>
                </a:cubicBezTo>
                <a:cubicBezTo>
                  <a:pt x="260" y="338"/>
                  <a:pt x="260" y="338"/>
                  <a:pt x="260" y="33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8" name="原创设计师QQ598969553             _47"/>
          <p:cNvSpPr>
            <a:spLocks noEditPoints="1"/>
          </p:cNvSpPr>
          <p:nvPr/>
        </p:nvSpPr>
        <p:spPr bwMode="auto">
          <a:xfrm>
            <a:off x="20096908" y="3674685"/>
            <a:ext cx="416188" cy="565687"/>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9" name="原创设计师QQ598969553             _48"/>
          <p:cNvSpPr>
            <a:spLocks noEditPoints="1"/>
          </p:cNvSpPr>
          <p:nvPr/>
        </p:nvSpPr>
        <p:spPr bwMode="auto">
          <a:xfrm>
            <a:off x="11637452" y="11294185"/>
            <a:ext cx="486491" cy="485684"/>
          </a:xfrm>
          <a:custGeom>
            <a:avLst/>
            <a:gdLst>
              <a:gd name="T0" fmla="*/ 428 w 602"/>
              <a:gd name="T1" fmla="*/ 54 h 601"/>
              <a:gd name="T2" fmla="*/ 401 w 602"/>
              <a:gd name="T3" fmla="*/ 27 h 601"/>
              <a:gd name="T4" fmla="*/ 428 w 602"/>
              <a:gd name="T5" fmla="*/ 0 h 601"/>
              <a:gd name="T6" fmla="*/ 575 w 602"/>
              <a:gd name="T7" fmla="*/ 0 h 601"/>
              <a:gd name="T8" fmla="*/ 602 w 602"/>
              <a:gd name="T9" fmla="*/ 27 h 601"/>
              <a:gd name="T10" fmla="*/ 602 w 602"/>
              <a:gd name="T11" fmla="*/ 30 h 601"/>
              <a:gd name="T12" fmla="*/ 602 w 602"/>
              <a:gd name="T13" fmla="*/ 174 h 601"/>
              <a:gd name="T14" fmla="*/ 575 w 602"/>
              <a:gd name="T15" fmla="*/ 201 h 601"/>
              <a:gd name="T16" fmla="*/ 548 w 602"/>
              <a:gd name="T17" fmla="*/ 174 h 601"/>
              <a:gd name="T18" fmla="*/ 548 w 602"/>
              <a:gd name="T19" fmla="*/ 92 h 601"/>
              <a:gd name="T20" fmla="*/ 475 w 602"/>
              <a:gd name="T21" fmla="*/ 165 h 601"/>
              <a:gd name="T22" fmla="*/ 534 w 602"/>
              <a:gd name="T23" fmla="*/ 334 h 601"/>
              <a:gd name="T24" fmla="*/ 535 w 602"/>
              <a:gd name="T25" fmla="*/ 334 h 601"/>
              <a:gd name="T26" fmla="*/ 268 w 602"/>
              <a:gd name="T27" fmla="*/ 601 h 601"/>
              <a:gd name="T28" fmla="*/ 0 w 602"/>
              <a:gd name="T29" fmla="*/ 334 h 601"/>
              <a:gd name="T30" fmla="*/ 1 w 602"/>
              <a:gd name="T31" fmla="*/ 334 h 601"/>
              <a:gd name="T32" fmla="*/ 268 w 602"/>
              <a:gd name="T33" fmla="*/ 67 h 601"/>
              <a:gd name="T34" fmla="*/ 437 w 602"/>
              <a:gd name="T35" fmla="*/ 127 h 601"/>
              <a:gd name="T36" fmla="*/ 510 w 602"/>
              <a:gd name="T37" fmla="*/ 54 h 601"/>
              <a:gd name="T38" fmla="*/ 428 w 602"/>
              <a:gd name="T39" fmla="*/ 54 h 601"/>
              <a:gd name="T40" fmla="*/ 268 w 602"/>
              <a:gd name="T41" fmla="*/ 121 h 601"/>
              <a:gd name="T42" fmla="*/ 268 w 602"/>
              <a:gd name="T43" fmla="*/ 121 h 601"/>
              <a:gd name="T44" fmla="*/ 54 w 602"/>
              <a:gd name="T45" fmla="*/ 334 h 601"/>
              <a:gd name="T46" fmla="*/ 54 w 602"/>
              <a:gd name="T47" fmla="*/ 334 h 601"/>
              <a:gd name="T48" fmla="*/ 268 w 602"/>
              <a:gd name="T49" fmla="*/ 547 h 601"/>
              <a:gd name="T50" fmla="*/ 481 w 602"/>
              <a:gd name="T51" fmla="*/ 334 h 601"/>
              <a:gd name="T52" fmla="*/ 481 w 602"/>
              <a:gd name="T53" fmla="*/ 334 h 601"/>
              <a:gd name="T54" fmla="*/ 268 w 602"/>
              <a:gd name="T55" fmla="*/ 12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02" h="601">
                <a:moveTo>
                  <a:pt x="428" y="54"/>
                </a:moveTo>
                <a:cubicBezTo>
                  <a:pt x="413" y="54"/>
                  <a:pt x="401" y="42"/>
                  <a:pt x="401" y="27"/>
                </a:cubicBezTo>
                <a:cubicBezTo>
                  <a:pt x="401" y="12"/>
                  <a:pt x="413" y="0"/>
                  <a:pt x="428" y="0"/>
                </a:cubicBezTo>
                <a:cubicBezTo>
                  <a:pt x="575" y="0"/>
                  <a:pt x="575" y="0"/>
                  <a:pt x="575" y="0"/>
                </a:cubicBezTo>
                <a:cubicBezTo>
                  <a:pt x="590" y="0"/>
                  <a:pt x="602" y="12"/>
                  <a:pt x="602" y="27"/>
                </a:cubicBezTo>
                <a:cubicBezTo>
                  <a:pt x="602" y="30"/>
                  <a:pt x="602" y="30"/>
                  <a:pt x="602" y="30"/>
                </a:cubicBezTo>
                <a:cubicBezTo>
                  <a:pt x="602" y="174"/>
                  <a:pt x="602" y="174"/>
                  <a:pt x="602" y="174"/>
                </a:cubicBezTo>
                <a:cubicBezTo>
                  <a:pt x="602" y="189"/>
                  <a:pt x="589" y="201"/>
                  <a:pt x="575" y="201"/>
                </a:cubicBezTo>
                <a:cubicBezTo>
                  <a:pt x="560" y="201"/>
                  <a:pt x="548" y="189"/>
                  <a:pt x="548" y="174"/>
                </a:cubicBezTo>
                <a:cubicBezTo>
                  <a:pt x="548" y="92"/>
                  <a:pt x="548" y="92"/>
                  <a:pt x="548" y="92"/>
                </a:cubicBezTo>
                <a:cubicBezTo>
                  <a:pt x="475" y="165"/>
                  <a:pt x="475" y="165"/>
                  <a:pt x="475" y="165"/>
                </a:cubicBezTo>
                <a:cubicBezTo>
                  <a:pt x="515" y="214"/>
                  <a:pt x="534" y="274"/>
                  <a:pt x="534" y="334"/>
                </a:cubicBezTo>
                <a:cubicBezTo>
                  <a:pt x="535" y="334"/>
                  <a:pt x="535" y="334"/>
                  <a:pt x="535" y="334"/>
                </a:cubicBezTo>
                <a:cubicBezTo>
                  <a:pt x="535" y="481"/>
                  <a:pt x="415" y="601"/>
                  <a:pt x="268" y="601"/>
                </a:cubicBezTo>
                <a:cubicBezTo>
                  <a:pt x="121" y="601"/>
                  <a:pt x="0" y="481"/>
                  <a:pt x="0" y="334"/>
                </a:cubicBezTo>
                <a:cubicBezTo>
                  <a:pt x="1" y="334"/>
                  <a:pt x="1" y="334"/>
                  <a:pt x="1" y="334"/>
                </a:cubicBezTo>
                <a:cubicBezTo>
                  <a:pt x="1" y="187"/>
                  <a:pt x="120" y="67"/>
                  <a:pt x="268" y="67"/>
                </a:cubicBezTo>
                <a:cubicBezTo>
                  <a:pt x="328" y="67"/>
                  <a:pt x="387" y="87"/>
                  <a:pt x="437" y="127"/>
                </a:cubicBezTo>
                <a:cubicBezTo>
                  <a:pt x="510" y="54"/>
                  <a:pt x="510" y="54"/>
                  <a:pt x="510" y="54"/>
                </a:cubicBezTo>
                <a:cubicBezTo>
                  <a:pt x="428" y="54"/>
                  <a:pt x="428" y="54"/>
                  <a:pt x="428" y="54"/>
                </a:cubicBezTo>
                <a:close/>
                <a:moveTo>
                  <a:pt x="268" y="121"/>
                </a:moveTo>
                <a:cubicBezTo>
                  <a:pt x="268" y="121"/>
                  <a:pt x="268" y="121"/>
                  <a:pt x="268" y="121"/>
                </a:cubicBezTo>
                <a:cubicBezTo>
                  <a:pt x="150" y="121"/>
                  <a:pt x="54" y="217"/>
                  <a:pt x="54" y="334"/>
                </a:cubicBezTo>
                <a:cubicBezTo>
                  <a:pt x="54" y="334"/>
                  <a:pt x="54" y="334"/>
                  <a:pt x="54" y="334"/>
                </a:cubicBezTo>
                <a:cubicBezTo>
                  <a:pt x="54" y="451"/>
                  <a:pt x="151" y="547"/>
                  <a:pt x="268" y="547"/>
                </a:cubicBezTo>
                <a:cubicBezTo>
                  <a:pt x="385" y="547"/>
                  <a:pt x="481" y="452"/>
                  <a:pt x="481" y="334"/>
                </a:cubicBezTo>
                <a:cubicBezTo>
                  <a:pt x="481" y="334"/>
                  <a:pt x="481" y="334"/>
                  <a:pt x="481" y="334"/>
                </a:cubicBezTo>
                <a:cubicBezTo>
                  <a:pt x="481" y="217"/>
                  <a:pt x="385" y="121"/>
                  <a:pt x="268" y="12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0" name="原创设计师QQ598969553             _49"/>
          <p:cNvSpPr>
            <a:spLocks noEditPoints="1"/>
          </p:cNvSpPr>
          <p:nvPr/>
        </p:nvSpPr>
        <p:spPr bwMode="auto">
          <a:xfrm>
            <a:off x="15142695" y="9931396"/>
            <a:ext cx="452551" cy="563263"/>
          </a:xfrm>
          <a:custGeom>
            <a:avLst/>
            <a:gdLst>
              <a:gd name="T0" fmla="*/ 349 w 560"/>
              <a:gd name="T1" fmla="*/ 577 h 697"/>
              <a:gd name="T2" fmla="*/ 376 w 560"/>
              <a:gd name="T3" fmla="*/ 604 h 697"/>
              <a:gd name="T4" fmla="*/ 349 w 560"/>
              <a:gd name="T5" fmla="*/ 630 h 697"/>
              <a:gd name="T6" fmla="*/ 294 w 560"/>
              <a:gd name="T7" fmla="*/ 630 h 697"/>
              <a:gd name="T8" fmla="*/ 294 w 560"/>
              <a:gd name="T9" fmla="*/ 671 h 697"/>
              <a:gd name="T10" fmla="*/ 267 w 560"/>
              <a:gd name="T11" fmla="*/ 697 h 697"/>
              <a:gd name="T12" fmla="*/ 241 w 560"/>
              <a:gd name="T13" fmla="*/ 671 h 697"/>
              <a:gd name="T14" fmla="*/ 241 w 560"/>
              <a:gd name="T15" fmla="*/ 630 h 697"/>
              <a:gd name="T16" fmla="*/ 185 w 560"/>
              <a:gd name="T17" fmla="*/ 630 h 697"/>
              <a:gd name="T18" fmla="*/ 159 w 560"/>
              <a:gd name="T19" fmla="*/ 603 h 697"/>
              <a:gd name="T20" fmla="*/ 185 w 560"/>
              <a:gd name="T21" fmla="*/ 577 h 697"/>
              <a:gd name="T22" fmla="*/ 241 w 560"/>
              <a:gd name="T23" fmla="*/ 577 h 697"/>
              <a:gd name="T24" fmla="*/ 241 w 560"/>
              <a:gd name="T25" fmla="*/ 533 h 697"/>
              <a:gd name="T26" fmla="*/ 78 w 560"/>
              <a:gd name="T27" fmla="*/ 455 h 697"/>
              <a:gd name="T28" fmla="*/ 0 w 560"/>
              <a:gd name="T29" fmla="*/ 267 h 697"/>
              <a:gd name="T30" fmla="*/ 267 w 560"/>
              <a:gd name="T31" fmla="*/ 0 h 697"/>
              <a:gd name="T32" fmla="*/ 456 w 560"/>
              <a:gd name="T33" fmla="*/ 78 h 697"/>
              <a:gd name="T34" fmla="*/ 456 w 560"/>
              <a:gd name="T35" fmla="*/ 455 h 697"/>
              <a:gd name="T36" fmla="*/ 294 w 560"/>
              <a:gd name="T37" fmla="*/ 533 h 697"/>
              <a:gd name="T38" fmla="*/ 294 w 560"/>
              <a:gd name="T39" fmla="*/ 577 h 697"/>
              <a:gd name="T40" fmla="*/ 349 w 560"/>
              <a:gd name="T41" fmla="*/ 577 h 697"/>
              <a:gd name="T42" fmla="*/ 418 w 560"/>
              <a:gd name="T43" fmla="*/ 418 h 697"/>
              <a:gd name="T44" fmla="*/ 418 w 560"/>
              <a:gd name="T45" fmla="*/ 418 h 697"/>
              <a:gd name="T46" fmla="*/ 418 w 560"/>
              <a:gd name="T47" fmla="*/ 116 h 697"/>
              <a:gd name="T48" fmla="*/ 267 w 560"/>
              <a:gd name="T49" fmla="*/ 53 h 697"/>
              <a:gd name="T50" fmla="*/ 54 w 560"/>
              <a:gd name="T51" fmla="*/ 267 h 697"/>
              <a:gd name="T52" fmla="*/ 116 w 560"/>
              <a:gd name="T53" fmla="*/ 418 h 697"/>
              <a:gd name="T54" fmla="*/ 418 w 560"/>
              <a:gd name="T55" fmla="*/ 418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0" h="697">
                <a:moveTo>
                  <a:pt x="349" y="577"/>
                </a:moveTo>
                <a:cubicBezTo>
                  <a:pt x="364" y="577"/>
                  <a:pt x="376" y="589"/>
                  <a:pt x="376" y="604"/>
                </a:cubicBezTo>
                <a:cubicBezTo>
                  <a:pt x="376" y="619"/>
                  <a:pt x="364" y="630"/>
                  <a:pt x="349" y="630"/>
                </a:cubicBezTo>
                <a:cubicBezTo>
                  <a:pt x="294" y="630"/>
                  <a:pt x="294" y="630"/>
                  <a:pt x="294" y="630"/>
                </a:cubicBezTo>
                <a:cubicBezTo>
                  <a:pt x="294" y="671"/>
                  <a:pt x="294" y="671"/>
                  <a:pt x="294" y="671"/>
                </a:cubicBezTo>
                <a:cubicBezTo>
                  <a:pt x="294" y="685"/>
                  <a:pt x="282" y="697"/>
                  <a:pt x="267" y="697"/>
                </a:cubicBezTo>
                <a:cubicBezTo>
                  <a:pt x="253" y="697"/>
                  <a:pt x="241" y="685"/>
                  <a:pt x="241" y="671"/>
                </a:cubicBezTo>
                <a:cubicBezTo>
                  <a:pt x="241" y="630"/>
                  <a:pt x="241" y="630"/>
                  <a:pt x="241" y="630"/>
                </a:cubicBezTo>
                <a:cubicBezTo>
                  <a:pt x="185" y="630"/>
                  <a:pt x="185" y="630"/>
                  <a:pt x="185" y="630"/>
                </a:cubicBezTo>
                <a:cubicBezTo>
                  <a:pt x="171" y="630"/>
                  <a:pt x="159" y="619"/>
                  <a:pt x="159" y="603"/>
                </a:cubicBezTo>
                <a:cubicBezTo>
                  <a:pt x="159" y="589"/>
                  <a:pt x="171" y="577"/>
                  <a:pt x="185" y="577"/>
                </a:cubicBezTo>
                <a:cubicBezTo>
                  <a:pt x="241" y="577"/>
                  <a:pt x="241" y="577"/>
                  <a:pt x="241" y="577"/>
                </a:cubicBezTo>
                <a:cubicBezTo>
                  <a:pt x="241" y="533"/>
                  <a:pt x="241" y="533"/>
                  <a:pt x="241" y="533"/>
                </a:cubicBezTo>
                <a:cubicBezTo>
                  <a:pt x="177" y="526"/>
                  <a:pt x="121" y="498"/>
                  <a:pt x="78" y="455"/>
                </a:cubicBezTo>
                <a:cubicBezTo>
                  <a:pt x="30" y="407"/>
                  <a:pt x="0" y="341"/>
                  <a:pt x="0" y="267"/>
                </a:cubicBezTo>
                <a:cubicBezTo>
                  <a:pt x="0" y="120"/>
                  <a:pt x="120" y="0"/>
                  <a:pt x="267" y="0"/>
                </a:cubicBezTo>
                <a:cubicBezTo>
                  <a:pt x="341" y="0"/>
                  <a:pt x="408" y="30"/>
                  <a:pt x="456" y="78"/>
                </a:cubicBezTo>
                <a:cubicBezTo>
                  <a:pt x="560" y="182"/>
                  <a:pt x="560" y="352"/>
                  <a:pt x="456" y="455"/>
                </a:cubicBezTo>
                <a:cubicBezTo>
                  <a:pt x="414" y="498"/>
                  <a:pt x="357" y="526"/>
                  <a:pt x="294" y="533"/>
                </a:cubicBezTo>
                <a:cubicBezTo>
                  <a:pt x="294" y="577"/>
                  <a:pt x="294" y="577"/>
                  <a:pt x="294" y="577"/>
                </a:cubicBezTo>
                <a:cubicBezTo>
                  <a:pt x="349" y="577"/>
                  <a:pt x="349" y="577"/>
                  <a:pt x="349" y="577"/>
                </a:cubicBezTo>
                <a:close/>
                <a:moveTo>
                  <a:pt x="418" y="418"/>
                </a:moveTo>
                <a:cubicBezTo>
                  <a:pt x="418" y="418"/>
                  <a:pt x="418" y="418"/>
                  <a:pt x="418" y="418"/>
                </a:cubicBezTo>
                <a:cubicBezTo>
                  <a:pt x="501" y="334"/>
                  <a:pt x="501" y="199"/>
                  <a:pt x="418" y="116"/>
                </a:cubicBezTo>
                <a:cubicBezTo>
                  <a:pt x="379" y="77"/>
                  <a:pt x="326" y="53"/>
                  <a:pt x="267" y="53"/>
                </a:cubicBezTo>
                <a:cubicBezTo>
                  <a:pt x="150" y="53"/>
                  <a:pt x="54" y="149"/>
                  <a:pt x="54" y="267"/>
                </a:cubicBezTo>
                <a:cubicBezTo>
                  <a:pt x="54" y="326"/>
                  <a:pt x="78" y="379"/>
                  <a:pt x="116" y="418"/>
                </a:cubicBezTo>
                <a:cubicBezTo>
                  <a:pt x="200" y="501"/>
                  <a:pt x="335" y="501"/>
                  <a:pt x="418" y="4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1" name="原创设计师QQ598969553             _50"/>
          <p:cNvSpPr>
            <a:spLocks noEditPoints="1"/>
          </p:cNvSpPr>
          <p:nvPr/>
        </p:nvSpPr>
        <p:spPr bwMode="auto">
          <a:xfrm>
            <a:off x="21806495" y="11282063"/>
            <a:ext cx="568114" cy="509928"/>
          </a:xfrm>
          <a:custGeom>
            <a:avLst/>
            <a:gdLst>
              <a:gd name="T0" fmla="*/ 378 w 703"/>
              <a:gd name="T1" fmla="*/ 534 h 631"/>
              <a:gd name="T2" fmla="*/ 467 w 703"/>
              <a:gd name="T3" fmla="*/ 512 h 631"/>
              <a:gd name="T4" fmla="*/ 561 w 703"/>
              <a:gd name="T5" fmla="*/ 448 h 631"/>
              <a:gd name="T6" fmla="*/ 561 w 703"/>
              <a:gd name="T7" fmla="*/ 448 h 631"/>
              <a:gd name="T8" fmla="*/ 568 w 703"/>
              <a:gd name="T9" fmla="*/ 414 h 631"/>
              <a:gd name="T10" fmla="*/ 554 w 703"/>
              <a:gd name="T11" fmla="*/ 362 h 631"/>
              <a:gd name="T12" fmla="*/ 676 w 703"/>
              <a:gd name="T13" fmla="*/ 357 h 631"/>
              <a:gd name="T14" fmla="*/ 681 w 703"/>
              <a:gd name="T15" fmla="*/ 478 h 631"/>
              <a:gd name="T16" fmla="*/ 641 w 703"/>
              <a:gd name="T17" fmla="*/ 435 h 631"/>
              <a:gd name="T18" fmla="*/ 599 w 703"/>
              <a:gd name="T19" fmla="*/ 486 h 631"/>
              <a:gd name="T20" fmla="*/ 488 w 703"/>
              <a:gd name="T21" fmla="*/ 561 h 631"/>
              <a:gd name="T22" fmla="*/ 378 w 703"/>
              <a:gd name="T23" fmla="*/ 587 h 631"/>
              <a:gd name="T24" fmla="*/ 351 w 703"/>
              <a:gd name="T25" fmla="*/ 631 h 631"/>
              <a:gd name="T26" fmla="*/ 324 w 703"/>
              <a:gd name="T27" fmla="*/ 587 h 631"/>
              <a:gd name="T28" fmla="*/ 215 w 703"/>
              <a:gd name="T29" fmla="*/ 561 h 631"/>
              <a:gd name="T30" fmla="*/ 156 w 703"/>
              <a:gd name="T31" fmla="*/ 529 h 631"/>
              <a:gd name="T32" fmla="*/ 104 w 703"/>
              <a:gd name="T33" fmla="*/ 486 h 631"/>
              <a:gd name="T34" fmla="*/ 61 w 703"/>
              <a:gd name="T35" fmla="*/ 435 h 631"/>
              <a:gd name="T36" fmla="*/ 22 w 703"/>
              <a:gd name="T37" fmla="*/ 478 h 631"/>
              <a:gd name="T38" fmla="*/ 27 w 703"/>
              <a:gd name="T39" fmla="*/ 357 h 631"/>
              <a:gd name="T40" fmla="*/ 149 w 703"/>
              <a:gd name="T41" fmla="*/ 362 h 631"/>
              <a:gd name="T42" fmla="*/ 135 w 703"/>
              <a:gd name="T43" fmla="*/ 414 h 631"/>
              <a:gd name="T44" fmla="*/ 141 w 703"/>
              <a:gd name="T45" fmla="*/ 448 h 631"/>
              <a:gd name="T46" fmla="*/ 141 w 703"/>
              <a:gd name="T47" fmla="*/ 448 h 631"/>
              <a:gd name="T48" fmla="*/ 186 w 703"/>
              <a:gd name="T49" fmla="*/ 485 h 631"/>
              <a:gd name="T50" fmla="*/ 236 w 703"/>
              <a:gd name="T51" fmla="*/ 512 h 631"/>
              <a:gd name="T52" fmla="*/ 324 w 703"/>
              <a:gd name="T53" fmla="*/ 534 h 631"/>
              <a:gd name="T54" fmla="*/ 270 w 703"/>
              <a:gd name="T55" fmla="*/ 197 h 631"/>
              <a:gd name="T56" fmla="*/ 269 w 703"/>
              <a:gd name="T57" fmla="*/ 196 h 631"/>
              <a:gd name="T58" fmla="*/ 270 w 703"/>
              <a:gd name="T59" fmla="*/ 34 h 631"/>
              <a:gd name="T60" fmla="*/ 433 w 703"/>
              <a:gd name="T61" fmla="*/ 34 h 631"/>
              <a:gd name="T62" fmla="*/ 433 w 703"/>
              <a:gd name="T63" fmla="*/ 197 h 631"/>
              <a:gd name="T64" fmla="*/ 432 w 703"/>
              <a:gd name="T65" fmla="*/ 197 h 631"/>
              <a:gd name="T66" fmla="*/ 394 w 703"/>
              <a:gd name="T67" fmla="*/ 72 h 631"/>
              <a:gd name="T68" fmla="*/ 351 w 703"/>
              <a:gd name="T69" fmla="*/ 53 h 631"/>
              <a:gd name="T70" fmla="*/ 290 w 703"/>
              <a:gd name="T71" fmla="*/ 115 h 631"/>
              <a:gd name="T72" fmla="*/ 307 w 703"/>
              <a:gd name="T73" fmla="*/ 158 h 631"/>
              <a:gd name="T74" fmla="*/ 394 w 703"/>
              <a:gd name="T75" fmla="*/ 158 h 631"/>
              <a:gd name="T76" fmla="*/ 394 w 703"/>
              <a:gd name="T77" fmla="*/ 72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3" h="631">
                <a:moveTo>
                  <a:pt x="378" y="227"/>
                </a:moveTo>
                <a:cubicBezTo>
                  <a:pt x="378" y="534"/>
                  <a:pt x="378" y="534"/>
                  <a:pt x="378" y="534"/>
                </a:cubicBezTo>
                <a:cubicBezTo>
                  <a:pt x="389" y="533"/>
                  <a:pt x="400" y="531"/>
                  <a:pt x="410" y="529"/>
                </a:cubicBezTo>
                <a:cubicBezTo>
                  <a:pt x="430" y="525"/>
                  <a:pt x="449" y="519"/>
                  <a:pt x="467" y="512"/>
                </a:cubicBezTo>
                <a:cubicBezTo>
                  <a:pt x="484" y="504"/>
                  <a:pt x="501" y="495"/>
                  <a:pt x="517" y="484"/>
                </a:cubicBezTo>
                <a:cubicBezTo>
                  <a:pt x="533" y="474"/>
                  <a:pt x="548" y="462"/>
                  <a:pt x="561" y="448"/>
                </a:cubicBezTo>
                <a:cubicBezTo>
                  <a:pt x="561" y="448"/>
                  <a:pt x="561" y="448"/>
                  <a:pt x="561" y="448"/>
                </a:cubicBezTo>
                <a:cubicBezTo>
                  <a:pt x="561" y="448"/>
                  <a:pt x="561" y="448"/>
                  <a:pt x="561" y="448"/>
                </a:cubicBezTo>
                <a:cubicBezTo>
                  <a:pt x="574" y="435"/>
                  <a:pt x="586" y="421"/>
                  <a:pt x="596" y="406"/>
                </a:cubicBezTo>
                <a:cubicBezTo>
                  <a:pt x="568" y="414"/>
                  <a:pt x="568" y="414"/>
                  <a:pt x="568" y="414"/>
                </a:cubicBezTo>
                <a:cubicBezTo>
                  <a:pt x="554" y="418"/>
                  <a:pt x="539" y="409"/>
                  <a:pt x="535" y="395"/>
                </a:cubicBezTo>
                <a:cubicBezTo>
                  <a:pt x="531" y="380"/>
                  <a:pt x="540" y="366"/>
                  <a:pt x="554" y="362"/>
                </a:cubicBezTo>
                <a:cubicBezTo>
                  <a:pt x="643" y="338"/>
                  <a:pt x="643" y="338"/>
                  <a:pt x="643" y="338"/>
                </a:cubicBezTo>
                <a:cubicBezTo>
                  <a:pt x="657" y="334"/>
                  <a:pt x="672" y="343"/>
                  <a:pt x="676" y="357"/>
                </a:cubicBezTo>
                <a:cubicBezTo>
                  <a:pt x="699" y="446"/>
                  <a:pt x="699" y="446"/>
                  <a:pt x="699" y="446"/>
                </a:cubicBezTo>
                <a:cubicBezTo>
                  <a:pt x="703" y="460"/>
                  <a:pt x="695" y="475"/>
                  <a:pt x="681" y="478"/>
                </a:cubicBezTo>
                <a:cubicBezTo>
                  <a:pt x="666" y="482"/>
                  <a:pt x="651" y="474"/>
                  <a:pt x="647" y="460"/>
                </a:cubicBezTo>
                <a:cubicBezTo>
                  <a:pt x="641" y="435"/>
                  <a:pt x="641" y="435"/>
                  <a:pt x="641" y="435"/>
                </a:cubicBezTo>
                <a:cubicBezTo>
                  <a:pt x="629" y="454"/>
                  <a:pt x="615" y="470"/>
                  <a:pt x="599" y="486"/>
                </a:cubicBezTo>
                <a:cubicBezTo>
                  <a:pt x="599" y="486"/>
                  <a:pt x="599" y="486"/>
                  <a:pt x="599" y="486"/>
                </a:cubicBezTo>
                <a:cubicBezTo>
                  <a:pt x="583" y="501"/>
                  <a:pt x="566" y="516"/>
                  <a:pt x="547" y="529"/>
                </a:cubicBezTo>
                <a:cubicBezTo>
                  <a:pt x="529" y="541"/>
                  <a:pt x="509" y="552"/>
                  <a:pt x="488" y="561"/>
                </a:cubicBezTo>
                <a:cubicBezTo>
                  <a:pt x="467" y="570"/>
                  <a:pt x="444" y="577"/>
                  <a:pt x="421" y="582"/>
                </a:cubicBezTo>
                <a:cubicBezTo>
                  <a:pt x="407" y="584"/>
                  <a:pt x="393" y="587"/>
                  <a:pt x="378" y="587"/>
                </a:cubicBezTo>
                <a:cubicBezTo>
                  <a:pt x="378" y="605"/>
                  <a:pt x="378" y="605"/>
                  <a:pt x="378" y="605"/>
                </a:cubicBezTo>
                <a:cubicBezTo>
                  <a:pt x="378" y="619"/>
                  <a:pt x="366" y="631"/>
                  <a:pt x="351" y="631"/>
                </a:cubicBezTo>
                <a:cubicBezTo>
                  <a:pt x="336" y="631"/>
                  <a:pt x="324" y="619"/>
                  <a:pt x="324" y="605"/>
                </a:cubicBezTo>
                <a:cubicBezTo>
                  <a:pt x="324" y="587"/>
                  <a:pt x="324" y="587"/>
                  <a:pt x="324" y="587"/>
                </a:cubicBezTo>
                <a:cubicBezTo>
                  <a:pt x="310" y="586"/>
                  <a:pt x="296" y="584"/>
                  <a:pt x="282" y="582"/>
                </a:cubicBezTo>
                <a:cubicBezTo>
                  <a:pt x="258" y="577"/>
                  <a:pt x="236" y="570"/>
                  <a:pt x="215" y="561"/>
                </a:cubicBezTo>
                <a:cubicBezTo>
                  <a:pt x="214" y="560"/>
                  <a:pt x="214" y="560"/>
                  <a:pt x="214" y="560"/>
                </a:cubicBezTo>
                <a:cubicBezTo>
                  <a:pt x="193" y="552"/>
                  <a:pt x="174" y="541"/>
                  <a:pt x="156" y="529"/>
                </a:cubicBezTo>
                <a:cubicBezTo>
                  <a:pt x="156" y="529"/>
                  <a:pt x="156" y="529"/>
                  <a:pt x="156" y="529"/>
                </a:cubicBezTo>
                <a:cubicBezTo>
                  <a:pt x="137" y="517"/>
                  <a:pt x="120" y="502"/>
                  <a:pt x="104" y="486"/>
                </a:cubicBezTo>
                <a:cubicBezTo>
                  <a:pt x="104" y="486"/>
                  <a:pt x="104" y="486"/>
                  <a:pt x="104" y="486"/>
                </a:cubicBezTo>
                <a:cubicBezTo>
                  <a:pt x="88" y="470"/>
                  <a:pt x="74" y="454"/>
                  <a:pt x="61" y="435"/>
                </a:cubicBezTo>
                <a:cubicBezTo>
                  <a:pt x="55" y="460"/>
                  <a:pt x="55" y="460"/>
                  <a:pt x="55" y="460"/>
                </a:cubicBezTo>
                <a:cubicBezTo>
                  <a:pt x="51" y="474"/>
                  <a:pt x="37" y="482"/>
                  <a:pt x="22" y="478"/>
                </a:cubicBezTo>
                <a:cubicBezTo>
                  <a:pt x="8" y="475"/>
                  <a:pt x="0" y="460"/>
                  <a:pt x="4" y="446"/>
                </a:cubicBezTo>
                <a:cubicBezTo>
                  <a:pt x="27" y="357"/>
                  <a:pt x="27" y="357"/>
                  <a:pt x="27" y="357"/>
                </a:cubicBezTo>
                <a:cubicBezTo>
                  <a:pt x="31" y="343"/>
                  <a:pt x="46" y="334"/>
                  <a:pt x="60" y="338"/>
                </a:cubicBezTo>
                <a:cubicBezTo>
                  <a:pt x="149" y="362"/>
                  <a:pt x="149" y="362"/>
                  <a:pt x="149" y="362"/>
                </a:cubicBezTo>
                <a:cubicBezTo>
                  <a:pt x="163" y="366"/>
                  <a:pt x="172" y="380"/>
                  <a:pt x="168" y="395"/>
                </a:cubicBezTo>
                <a:cubicBezTo>
                  <a:pt x="164" y="409"/>
                  <a:pt x="149" y="418"/>
                  <a:pt x="135" y="414"/>
                </a:cubicBezTo>
                <a:cubicBezTo>
                  <a:pt x="106" y="406"/>
                  <a:pt x="106" y="406"/>
                  <a:pt x="106" y="406"/>
                </a:cubicBezTo>
                <a:cubicBezTo>
                  <a:pt x="117" y="421"/>
                  <a:pt x="128" y="435"/>
                  <a:pt x="141" y="448"/>
                </a:cubicBezTo>
                <a:cubicBezTo>
                  <a:pt x="141" y="448"/>
                  <a:pt x="141" y="448"/>
                  <a:pt x="141" y="448"/>
                </a:cubicBezTo>
                <a:cubicBezTo>
                  <a:pt x="141" y="448"/>
                  <a:pt x="141" y="448"/>
                  <a:pt x="141" y="448"/>
                </a:cubicBezTo>
                <a:cubicBezTo>
                  <a:pt x="155" y="461"/>
                  <a:pt x="170" y="474"/>
                  <a:pt x="186" y="485"/>
                </a:cubicBezTo>
                <a:cubicBezTo>
                  <a:pt x="186" y="485"/>
                  <a:pt x="186" y="485"/>
                  <a:pt x="186" y="485"/>
                </a:cubicBezTo>
                <a:cubicBezTo>
                  <a:pt x="201" y="495"/>
                  <a:pt x="217" y="504"/>
                  <a:pt x="234" y="511"/>
                </a:cubicBezTo>
                <a:cubicBezTo>
                  <a:pt x="236" y="512"/>
                  <a:pt x="236" y="512"/>
                  <a:pt x="236" y="512"/>
                </a:cubicBezTo>
                <a:cubicBezTo>
                  <a:pt x="254" y="519"/>
                  <a:pt x="273" y="525"/>
                  <a:pt x="292" y="529"/>
                </a:cubicBezTo>
                <a:cubicBezTo>
                  <a:pt x="302" y="531"/>
                  <a:pt x="313" y="533"/>
                  <a:pt x="324" y="534"/>
                </a:cubicBezTo>
                <a:cubicBezTo>
                  <a:pt x="324" y="227"/>
                  <a:pt x="324" y="227"/>
                  <a:pt x="324" y="227"/>
                </a:cubicBezTo>
                <a:cubicBezTo>
                  <a:pt x="303" y="222"/>
                  <a:pt x="284" y="211"/>
                  <a:pt x="270" y="197"/>
                </a:cubicBezTo>
                <a:cubicBezTo>
                  <a:pt x="270" y="197"/>
                  <a:pt x="270" y="197"/>
                  <a:pt x="270" y="197"/>
                </a:cubicBezTo>
                <a:cubicBezTo>
                  <a:pt x="269" y="196"/>
                  <a:pt x="269" y="196"/>
                  <a:pt x="269" y="196"/>
                </a:cubicBezTo>
                <a:cubicBezTo>
                  <a:pt x="249" y="175"/>
                  <a:pt x="236" y="147"/>
                  <a:pt x="236" y="115"/>
                </a:cubicBezTo>
                <a:cubicBezTo>
                  <a:pt x="236" y="83"/>
                  <a:pt x="249" y="54"/>
                  <a:pt x="270" y="34"/>
                </a:cubicBezTo>
                <a:cubicBezTo>
                  <a:pt x="290" y="13"/>
                  <a:pt x="319" y="0"/>
                  <a:pt x="351" y="0"/>
                </a:cubicBezTo>
                <a:cubicBezTo>
                  <a:pt x="383" y="0"/>
                  <a:pt x="412" y="13"/>
                  <a:pt x="433" y="34"/>
                </a:cubicBezTo>
                <a:cubicBezTo>
                  <a:pt x="453" y="54"/>
                  <a:pt x="466" y="83"/>
                  <a:pt x="466" y="115"/>
                </a:cubicBezTo>
                <a:cubicBezTo>
                  <a:pt x="466" y="147"/>
                  <a:pt x="453" y="176"/>
                  <a:pt x="433" y="197"/>
                </a:cubicBezTo>
                <a:cubicBezTo>
                  <a:pt x="432" y="197"/>
                  <a:pt x="432" y="197"/>
                  <a:pt x="432" y="197"/>
                </a:cubicBezTo>
                <a:cubicBezTo>
                  <a:pt x="432" y="197"/>
                  <a:pt x="432" y="197"/>
                  <a:pt x="432" y="197"/>
                </a:cubicBezTo>
                <a:cubicBezTo>
                  <a:pt x="417" y="212"/>
                  <a:pt x="399" y="222"/>
                  <a:pt x="378" y="227"/>
                </a:cubicBezTo>
                <a:close/>
                <a:moveTo>
                  <a:pt x="394" y="72"/>
                </a:moveTo>
                <a:cubicBezTo>
                  <a:pt x="394" y="72"/>
                  <a:pt x="394" y="72"/>
                  <a:pt x="394" y="72"/>
                </a:cubicBezTo>
                <a:cubicBezTo>
                  <a:pt x="383" y="60"/>
                  <a:pt x="368" y="53"/>
                  <a:pt x="351" y="53"/>
                </a:cubicBezTo>
                <a:cubicBezTo>
                  <a:pt x="334" y="53"/>
                  <a:pt x="319" y="60"/>
                  <a:pt x="307" y="72"/>
                </a:cubicBezTo>
                <a:cubicBezTo>
                  <a:pt x="297" y="83"/>
                  <a:pt x="290" y="98"/>
                  <a:pt x="290" y="115"/>
                </a:cubicBezTo>
                <a:cubicBezTo>
                  <a:pt x="290" y="132"/>
                  <a:pt x="297" y="147"/>
                  <a:pt x="307" y="158"/>
                </a:cubicBezTo>
                <a:cubicBezTo>
                  <a:pt x="307" y="158"/>
                  <a:pt x="307" y="158"/>
                  <a:pt x="307" y="158"/>
                </a:cubicBezTo>
                <a:cubicBezTo>
                  <a:pt x="319" y="170"/>
                  <a:pt x="334" y="176"/>
                  <a:pt x="351" y="176"/>
                </a:cubicBezTo>
                <a:cubicBezTo>
                  <a:pt x="368" y="176"/>
                  <a:pt x="383" y="170"/>
                  <a:pt x="394" y="158"/>
                </a:cubicBezTo>
                <a:cubicBezTo>
                  <a:pt x="406" y="147"/>
                  <a:pt x="413" y="132"/>
                  <a:pt x="413" y="115"/>
                </a:cubicBezTo>
                <a:cubicBezTo>
                  <a:pt x="413" y="98"/>
                  <a:pt x="406" y="83"/>
                  <a:pt x="394" y="7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2" name="原创设计师QQ598969553             _51"/>
          <p:cNvSpPr>
            <a:spLocks noEditPoints="1"/>
          </p:cNvSpPr>
          <p:nvPr/>
        </p:nvSpPr>
        <p:spPr bwMode="auto">
          <a:xfrm>
            <a:off x="18388533" y="11249737"/>
            <a:ext cx="574576" cy="574576"/>
          </a:xfrm>
          <a:custGeom>
            <a:avLst/>
            <a:gdLst>
              <a:gd name="T0" fmla="*/ 670 w 711"/>
              <a:gd name="T1" fmla="*/ 355 h 711"/>
              <a:gd name="T2" fmla="*/ 678 w 711"/>
              <a:gd name="T3" fmla="*/ 249 h 711"/>
              <a:gd name="T4" fmla="*/ 463 w 711"/>
              <a:gd name="T5" fmla="*/ 33 h 711"/>
              <a:gd name="T6" fmla="*/ 356 w 711"/>
              <a:gd name="T7" fmla="*/ 41 h 711"/>
              <a:gd name="T8" fmla="*/ 296 w 711"/>
              <a:gd name="T9" fmla="*/ 47 h 711"/>
              <a:gd name="T10" fmla="*/ 70 w 711"/>
              <a:gd name="T11" fmla="*/ 70 h 711"/>
              <a:gd name="T12" fmla="*/ 34 w 711"/>
              <a:gd name="T13" fmla="*/ 249 h 711"/>
              <a:gd name="T14" fmla="*/ 42 w 711"/>
              <a:gd name="T15" fmla="*/ 355 h 711"/>
              <a:gd name="T16" fmla="*/ 34 w 711"/>
              <a:gd name="T17" fmla="*/ 462 h 711"/>
              <a:gd name="T18" fmla="*/ 70 w 711"/>
              <a:gd name="T19" fmla="*/ 641 h 711"/>
              <a:gd name="T20" fmla="*/ 249 w 711"/>
              <a:gd name="T21" fmla="*/ 678 h 711"/>
              <a:gd name="T22" fmla="*/ 356 w 711"/>
              <a:gd name="T23" fmla="*/ 670 h 711"/>
              <a:gd name="T24" fmla="*/ 415 w 711"/>
              <a:gd name="T25" fmla="*/ 664 h 711"/>
              <a:gd name="T26" fmla="*/ 642 w 711"/>
              <a:gd name="T27" fmla="*/ 641 h 711"/>
              <a:gd name="T28" fmla="*/ 678 w 711"/>
              <a:gd name="T29" fmla="*/ 462 h 711"/>
              <a:gd name="T30" fmla="*/ 382 w 711"/>
              <a:gd name="T31" fmla="*/ 207 h 711"/>
              <a:gd name="T32" fmla="*/ 382 w 711"/>
              <a:gd name="T33" fmla="*/ 96 h 711"/>
              <a:gd name="T34" fmla="*/ 505 w 711"/>
              <a:gd name="T35" fmla="*/ 329 h 711"/>
              <a:gd name="T36" fmla="*/ 382 w 711"/>
              <a:gd name="T37" fmla="*/ 214 h 711"/>
              <a:gd name="T38" fmla="*/ 329 w 711"/>
              <a:gd name="T39" fmla="*/ 97 h 711"/>
              <a:gd name="T40" fmla="*/ 329 w 711"/>
              <a:gd name="T41" fmla="*/ 207 h 711"/>
              <a:gd name="T42" fmla="*/ 214 w 711"/>
              <a:gd name="T43" fmla="*/ 330 h 711"/>
              <a:gd name="T44" fmla="*/ 97 w 711"/>
              <a:gd name="T45" fmla="*/ 329 h 711"/>
              <a:gd name="T46" fmla="*/ 93 w 711"/>
              <a:gd name="T47" fmla="*/ 93 h 711"/>
              <a:gd name="T48" fmla="*/ 239 w 711"/>
              <a:gd name="T49" fmla="*/ 64 h 711"/>
              <a:gd name="T50" fmla="*/ 93 w 711"/>
              <a:gd name="T51" fmla="*/ 93 h 711"/>
              <a:gd name="T52" fmla="*/ 93 w 711"/>
              <a:gd name="T53" fmla="*/ 618 h 711"/>
              <a:gd name="T54" fmla="*/ 64 w 711"/>
              <a:gd name="T55" fmla="*/ 473 h 711"/>
              <a:gd name="T56" fmla="*/ 93 w 711"/>
              <a:gd name="T57" fmla="*/ 618 h 711"/>
              <a:gd name="T58" fmla="*/ 329 w 711"/>
              <a:gd name="T59" fmla="*/ 505 h 711"/>
              <a:gd name="T60" fmla="*/ 97 w 711"/>
              <a:gd name="T61" fmla="*/ 382 h 711"/>
              <a:gd name="T62" fmla="*/ 214 w 711"/>
              <a:gd name="T63" fmla="*/ 382 h 711"/>
              <a:gd name="T64" fmla="*/ 329 w 711"/>
              <a:gd name="T65" fmla="*/ 505 h 711"/>
              <a:gd name="T66" fmla="*/ 244 w 711"/>
              <a:gd name="T67" fmla="*/ 355 h 711"/>
              <a:gd name="T68" fmla="*/ 468 w 711"/>
              <a:gd name="T69" fmla="*/ 355 h 711"/>
              <a:gd name="T70" fmla="*/ 244 w 711"/>
              <a:gd name="T71" fmla="*/ 355 h 711"/>
              <a:gd name="T72" fmla="*/ 382 w 711"/>
              <a:gd name="T73" fmla="*/ 615 h 711"/>
              <a:gd name="T74" fmla="*/ 382 w 711"/>
              <a:gd name="T75" fmla="*/ 498 h 711"/>
              <a:gd name="T76" fmla="*/ 505 w 711"/>
              <a:gd name="T77" fmla="*/ 382 h 711"/>
              <a:gd name="T78" fmla="*/ 540 w 711"/>
              <a:gd name="T79" fmla="*/ 540 h 711"/>
              <a:gd name="T80" fmla="*/ 382 w 711"/>
              <a:gd name="T81" fmla="*/ 615 h 711"/>
              <a:gd name="T82" fmla="*/ 619 w 711"/>
              <a:gd name="T83" fmla="*/ 618 h 711"/>
              <a:gd name="T84" fmla="*/ 473 w 711"/>
              <a:gd name="T85" fmla="*/ 647 h 711"/>
              <a:gd name="T86" fmla="*/ 578 w 711"/>
              <a:gd name="T87" fmla="*/ 578 h 711"/>
              <a:gd name="T88" fmla="*/ 578 w 711"/>
              <a:gd name="T89" fmla="*/ 578 h 711"/>
              <a:gd name="T90" fmla="*/ 619 w 711"/>
              <a:gd name="T91" fmla="*/ 618 h 711"/>
              <a:gd name="T92" fmla="*/ 647 w 711"/>
              <a:gd name="T93" fmla="*/ 239 h 711"/>
              <a:gd name="T94" fmla="*/ 619 w 711"/>
              <a:gd name="T95" fmla="*/ 93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1" h="711">
                <a:moveTo>
                  <a:pt x="664" y="415"/>
                </a:moveTo>
                <a:cubicBezTo>
                  <a:pt x="668" y="395"/>
                  <a:pt x="670" y="376"/>
                  <a:pt x="670" y="355"/>
                </a:cubicBezTo>
                <a:cubicBezTo>
                  <a:pt x="670" y="336"/>
                  <a:pt x="668" y="316"/>
                  <a:pt x="664" y="296"/>
                </a:cubicBezTo>
                <a:cubicBezTo>
                  <a:pt x="669" y="279"/>
                  <a:pt x="674" y="263"/>
                  <a:pt x="678" y="249"/>
                </a:cubicBezTo>
                <a:cubicBezTo>
                  <a:pt x="699" y="178"/>
                  <a:pt x="711" y="140"/>
                  <a:pt x="642" y="70"/>
                </a:cubicBezTo>
                <a:cubicBezTo>
                  <a:pt x="572" y="0"/>
                  <a:pt x="533" y="12"/>
                  <a:pt x="463" y="33"/>
                </a:cubicBezTo>
                <a:cubicBezTo>
                  <a:pt x="449" y="38"/>
                  <a:pt x="433" y="43"/>
                  <a:pt x="415" y="47"/>
                </a:cubicBezTo>
                <a:cubicBezTo>
                  <a:pt x="395" y="44"/>
                  <a:pt x="376" y="41"/>
                  <a:pt x="356" y="41"/>
                </a:cubicBezTo>
                <a:cubicBezTo>
                  <a:pt x="356" y="41"/>
                  <a:pt x="356" y="41"/>
                  <a:pt x="356" y="41"/>
                </a:cubicBezTo>
                <a:cubicBezTo>
                  <a:pt x="336" y="41"/>
                  <a:pt x="316" y="43"/>
                  <a:pt x="296" y="47"/>
                </a:cubicBezTo>
                <a:cubicBezTo>
                  <a:pt x="279" y="43"/>
                  <a:pt x="263" y="38"/>
                  <a:pt x="249" y="33"/>
                </a:cubicBezTo>
                <a:cubicBezTo>
                  <a:pt x="178" y="12"/>
                  <a:pt x="140" y="0"/>
                  <a:pt x="70" y="70"/>
                </a:cubicBezTo>
                <a:cubicBezTo>
                  <a:pt x="70" y="70"/>
                  <a:pt x="70" y="70"/>
                  <a:pt x="70" y="70"/>
                </a:cubicBezTo>
                <a:cubicBezTo>
                  <a:pt x="0" y="140"/>
                  <a:pt x="12" y="178"/>
                  <a:pt x="34" y="249"/>
                </a:cubicBezTo>
                <a:cubicBezTo>
                  <a:pt x="38" y="263"/>
                  <a:pt x="43" y="278"/>
                  <a:pt x="48" y="296"/>
                </a:cubicBezTo>
                <a:cubicBezTo>
                  <a:pt x="43" y="316"/>
                  <a:pt x="42" y="336"/>
                  <a:pt x="42" y="355"/>
                </a:cubicBezTo>
                <a:cubicBezTo>
                  <a:pt x="42" y="376"/>
                  <a:pt x="43" y="396"/>
                  <a:pt x="48" y="416"/>
                </a:cubicBezTo>
                <a:cubicBezTo>
                  <a:pt x="43" y="433"/>
                  <a:pt x="38" y="448"/>
                  <a:pt x="34" y="462"/>
                </a:cubicBezTo>
                <a:cubicBezTo>
                  <a:pt x="12" y="533"/>
                  <a:pt x="0" y="572"/>
                  <a:pt x="70" y="641"/>
                </a:cubicBezTo>
                <a:cubicBezTo>
                  <a:pt x="70" y="641"/>
                  <a:pt x="70" y="641"/>
                  <a:pt x="70" y="641"/>
                </a:cubicBezTo>
                <a:cubicBezTo>
                  <a:pt x="70" y="641"/>
                  <a:pt x="70" y="641"/>
                  <a:pt x="70" y="641"/>
                </a:cubicBezTo>
                <a:cubicBezTo>
                  <a:pt x="140" y="711"/>
                  <a:pt x="178" y="699"/>
                  <a:pt x="249" y="678"/>
                </a:cubicBezTo>
                <a:cubicBezTo>
                  <a:pt x="263" y="673"/>
                  <a:pt x="279" y="669"/>
                  <a:pt x="296" y="664"/>
                </a:cubicBezTo>
                <a:cubicBezTo>
                  <a:pt x="316" y="668"/>
                  <a:pt x="336" y="670"/>
                  <a:pt x="356" y="670"/>
                </a:cubicBezTo>
                <a:cubicBezTo>
                  <a:pt x="356" y="670"/>
                  <a:pt x="356" y="670"/>
                  <a:pt x="356" y="670"/>
                </a:cubicBezTo>
                <a:cubicBezTo>
                  <a:pt x="376" y="670"/>
                  <a:pt x="395" y="668"/>
                  <a:pt x="415" y="664"/>
                </a:cubicBezTo>
                <a:cubicBezTo>
                  <a:pt x="433" y="669"/>
                  <a:pt x="449" y="673"/>
                  <a:pt x="463" y="678"/>
                </a:cubicBezTo>
                <a:cubicBezTo>
                  <a:pt x="533" y="699"/>
                  <a:pt x="572" y="711"/>
                  <a:pt x="642" y="641"/>
                </a:cubicBezTo>
                <a:cubicBezTo>
                  <a:pt x="642" y="640"/>
                  <a:pt x="642" y="640"/>
                  <a:pt x="642" y="640"/>
                </a:cubicBezTo>
                <a:cubicBezTo>
                  <a:pt x="711" y="571"/>
                  <a:pt x="699" y="533"/>
                  <a:pt x="678" y="462"/>
                </a:cubicBezTo>
                <a:cubicBezTo>
                  <a:pt x="674" y="448"/>
                  <a:pt x="669" y="433"/>
                  <a:pt x="664" y="415"/>
                </a:cubicBezTo>
                <a:close/>
                <a:moveTo>
                  <a:pt x="382" y="207"/>
                </a:moveTo>
                <a:cubicBezTo>
                  <a:pt x="382" y="207"/>
                  <a:pt x="382" y="207"/>
                  <a:pt x="382" y="207"/>
                </a:cubicBezTo>
                <a:cubicBezTo>
                  <a:pt x="382" y="96"/>
                  <a:pt x="382" y="96"/>
                  <a:pt x="382" y="96"/>
                </a:cubicBezTo>
                <a:cubicBezTo>
                  <a:pt x="505" y="109"/>
                  <a:pt x="602" y="206"/>
                  <a:pt x="615" y="329"/>
                </a:cubicBezTo>
                <a:cubicBezTo>
                  <a:pt x="505" y="329"/>
                  <a:pt x="505" y="329"/>
                  <a:pt x="505" y="329"/>
                </a:cubicBezTo>
                <a:cubicBezTo>
                  <a:pt x="502" y="329"/>
                  <a:pt x="500" y="329"/>
                  <a:pt x="498" y="330"/>
                </a:cubicBezTo>
                <a:cubicBezTo>
                  <a:pt x="487" y="271"/>
                  <a:pt x="441" y="224"/>
                  <a:pt x="382" y="214"/>
                </a:cubicBezTo>
                <a:cubicBezTo>
                  <a:pt x="382" y="211"/>
                  <a:pt x="382" y="209"/>
                  <a:pt x="382" y="207"/>
                </a:cubicBezTo>
                <a:close/>
                <a:moveTo>
                  <a:pt x="329" y="97"/>
                </a:moveTo>
                <a:cubicBezTo>
                  <a:pt x="329" y="97"/>
                  <a:pt x="329" y="97"/>
                  <a:pt x="329" y="97"/>
                </a:cubicBezTo>
                <a:cubicBezTo>
                  <a:pt x="329" y="207"/>
                  <a:pt x="329" y="207"/>
                  <a:pt x="329" y="207"/>
                </a:cubicBezTo>
                <a:cubicBezTo>
                  <a:pt x="329" y="209"/>
                  <a:pt x="329" y="211"/>
                  <a:pt x="330" y="214"/>
                </a:cubicBezTo>
                <a:cubicBezTo>
                  <a:pt x="271" y="224"/>
                  <a:pt x="225" y="271"/>
                  <a:pt x="214" y="330"/>
                </a:cubicBezTo>
                <a:cubicBezTo>
                  <a:pt x="212" y="329"/>
                  <a:pt x="209" y="329"/>
                  <a:pt x="207" y="329"/>
                </a:cubicBezTo>
                <a:cubicBezTo>
                  <a:pt x="97" y="329"/>
                  <a:pt x="97" y="329"/>
                  <a:pt x="97" y="329"/>
                </a:cubicBezTo>
                <a:cubicBezTo>
                  <a:pt x="109" y="206"/>
                  <a:pt x="206" y="109"/>
                  <a:pt x="329" y="97"/>
                </a:cubicBezTo>
                <a:close/>
                <a:moveTo>
                  <a:pt x="93" y="93"/>
                </a:moveTo>
                <a:cubicBezTo>
                  <a:pt x="93" y="93"/>
                  <a:pt x="93" y="93"/>
                  <a:pt x="93" y="93"/>
                </a:cubicBezTo>
                <a:cubicBezTo>
                  <a:pt x="149" y="37"/>
                  <a:pt x="181" y="46"/>
                  <a:pt x="239" y="64"/>
                </a:cubicBezTo>
                <a:cubicBezTo>
                  <a:pt x="160" y="96"/>
                  <a:pt x="96" y="159"/>
                  <a:pt x="64" y="239"/>
                </a:cubicBezTo>
                <a:cubicBezTo>
                  <a:pt x="46" y="180"/>
                  <a:pt x="37" y="149"/>
                  <a:pt x="93" y="93"/>
                </a:cubicBezTo>
                <a:close/>
                <a:moveTo>
                  <a:pt x="93" y="618"/>
                </a:moveTo>
                <a:cubicBezTo>
                  <a:pt x="93" y="618"/>
                  <a:pt x="93" y="618"/>
                  <a:pt x="93" y="618"/>
                </a:cubicBezTo>
                <a:cubicBezTo>
                  <a:pt x="93" y="619"/>
                  <a:pt x="93" y="619"/>
                  <a:pt x="93" y="619"/>
                </a:cubicBezTo>
                <a:cubicBezTo>
                  <a:pt x="37" y="563"/>
                  <a:pt x="46" y="531"/>
                  <a:pt x="64" y="473"/>
                </a:cubicBezTo>
                <a:cubicBezTo>
                  <a:pt x="96" y="552"/>
                  <a:pt x="160" y="615"/>
                  <a:pt x="239" y="647"/>
                </a:cubicBezTo>
                <a:cubicBezTo>
                  <a:pt x="181" y="665"/>
                  <a:pt x="149" y="675"/>
                  <a:pt x="93" y="618"/>
                </a:cubicBezTo>
                <a:close/>
                <a:moveTo>
                  <a:pt x="329" y="505"/>
                </a:moveTo>
                <a:cubicBezTo>
                  <a:pt x="329" y="505"/>
                  <a:pt x="329" y="505"/>
                  <a:pt x="329" y="505"/>
                </a:cubicBezTo>
                <a:cubicBezTo>
                  <a:pt x="329" y="615"/>
                  <a:pt x="329" y="615"/>
                  <a:pt x="329" y="615"/>
                </a:cubicBezTo>
                <a:cubicBezTo>
                  <a:pt x="207" y="602"/>
                  <a:pt x="109" y="505"/>
                  <a:pt x="97" y="382"/>
                </a:cubicBezTo>
                <a:cubicBezTo>
                  <a:pt x="207" y="382"/>
                  <a:pt x="207" y="382"/>
                  <a:pt x="207" y="382"/>
                </a:cubicBezTo>
                <a:cubicBezTo>
                  <a:pt x="209" y="382"/>
                  <a:pt x="212" y="382"/>
                  <a:pt x="214" y="382"/>
                </a:cubicBezTo>
                <a:cubicBezTo>
                  <a:pt x="225" y="440"/>
                  <a:pt x="271" y="487"/>
                  <a:pt x="330" y="498"/>
                </a:cubicBezTo>
                <a:cubicBezTo>
                  <a:pt x="330" y="500"/>
                  <a:pt x="329" y="502"/>
                  <a:pt x="329" y="505"/>
                </a:cubicBezTo>
                <a:close/>
                <a:moveTo>
                  <a:pt x="244" y="355"/>
                </a:moveTo>
                <a:cubicBezTo>
                  <a:pt x="244" y="355"/>
                  <a:pt x="244" y="355"/>
                  <a:pt x="244" y="355"/>
                </a:cubicBezTo>
                <a:cubicBezTo>
                  <a:pt x="244" y="294"/>
                  <a:pt x="294" y="243"/>
                  <a:pt x="356" y="243"/>
                </a:cubicBezTo>
                <a:cubicBezTo>
                  <a:pt x="418" y="243"/>
                  <a:pt x="468" y="294"/>
                  <a:pt x="468" y="355"/>
                </a:cubicBezTo>
                <a:cubicBezTo>
                  <a:pt x="468" y="418"/>
                  <a:pt x="418" y="468"/>
                  <a:pt x="356" y="468"/>
                </a:cubicBezTo>
                <a:cubicBezTo>
                  <a:pt x="294" y="468"/>
                  <a:pt x="244" y="417"/>
                  <a:pt x="244" y="355"/>
                </a:cubicBezTo>
                <a:close/>
                <a:moveTo>
                  <a:pt x="382" y="615"/>
                </a:moveTo>
                <a:cubicBezTo>
                  <a:pt x="382" y="615"/>
                  <a:pt x="382" y="615"/>
                  <a:pt x="382" y="615"/>
                </a:cubicBezTo>
                <a:cubicBezTo>
                  <a:pt x="382" y="505"/>
                  <a:pt x="382" y="505"/>
                  <a:pt x="382" y="505"/>
                </a:cubicBezTo>
                <a:cubicBezTo>
                  <a:pt x="382" y="502"/>
                  <a:pt x="382" y="500"/>
                  <a:pt x="382" y="498"/>
                </a:cubicBezTo>
                <a:cubicBezTo>
                  <a:pt x="441" y="487"/>
                  <a:pt x="487" y="440"/>
                  <a:pt x="498" y="382"/>
                </a:cubicBezTo>
                <a:cubicBezTo>
                  <a:pt x="500" y="382"/>
                  <a:pt x="502" y="382"/>
                  <a:pt x="505" y="382"/>
                </a:cubicBezTo>
                <a:cubicBezTo>
                  <a:pt x="615" y="382"/>
                  <a:pt x="615" y="382"/>
                  <a:pt x="615" y="382"/>
                </a:cubicBezTo>
                <a:cubicBezTo>
                  <a:pt x="609" y="440"/>
                  <a:pt x="584" y="496"/>
                  <a:pt x="540" y="540"/>
                </a:cubicBezTo>
                <a:cubicBezTo>
                  <a:pt x="540" y="540"/>
                  <a:pt x="540" y="540"/>
                  <a:pt x="540" y="540"/>
                </a:cubicBezTo>
                <a:cubicBezTo>
                  <a:pt x="496" y="584"/>
                  <a:pt x="440" y="609"/>
                  <a:pt x="382" y="615"/>
                </a:cubicBezTo>
                <a:close/>
                <a:moveTo>
                  <a:pt x="619" y="618"/>
                </a:moveTo>
                <a:cubicBezTo>
                  <a:pt x="619" y="618"/>
                  <a:pt x="619" y="618"/>
                  <a:pt x="619" y="618"/>
                </a:cubicBezTo>
                <a:cubicBezTo>
                  <a:pt x="619" y="618"/>
                  <a:pt x="619" y="618"/>
                  <a:pt x="619" y="618"/>
                </a:cubicBezTo>
                <a:cubicBezTo>
                  <a:pt x="563" y="675"/>
                  <a:pt x="531" y="665"/>
                  <a:pt x="473" y="647"/>
                </a:cubicBezTo>
                <a:cubicBezTo>
                  <a:pt x="511" y="632"/>
                  <a:pt x="547" y="609"/>
                  <a:pt x="578" y="578"/>
                </a:cubicBezTo>
                <a:cubicBezTo>
                  <a:pt x="578" y="578"/>
                  <a:pt x="578" y="578"/>
                  <a:pt x="578" y="578"/>
                </a:cubicBezTo>
                <a:cubicBezTo>
                  <a:pt x="578" y="578"/>
                  <a:pt x="578" y="578"/>
                  <a:pt x="578" y="578"/>
                </a:cubicBezTo>
                <a:cubicBezTo>
                  <a:pt x="578" y="578"/>
                  <a:pt x="578" y="578"/>
                  <a:pt x="578" y="578"/>
                </a:cubicBezTo>
                <a:cubicBezTo>
                  <a:pt x="609" y="547"/>
                  <a:pt x="632" y="511"/>
                  <a:pt x="647" y="473"/>
                </a:cubicBezTo>
                <a:cubicBezTo>
                  <a:pt x="665" y="531"/>
                  <a:pt x="674" y="563"/>
                  <a:pt x="619" y="618"/>
                </a:cubicBezTo>
                <a:close/>
                <a:moveTo>
                  <a:pt x="647" y="239"/>
                </a:moveTo>
                <a:cubicBezTo>
                  <a:pt x="647" y="239"/>
                  <a:pt x="647" y="239"/>
                  <a:pt x="647" y="239"/>
                </a:cubicBezTo>
                <a:cubicBezTo>
                  <a:pt x="616" y="160"/>
                  <a:pt x="552" y="96"/>
                  <a:pt x="473" y="64"/>
                </a:cubicBezTo>
                <a:cubicBezTo>
                  <a:pt x="531" y="46"/>
                  <a:pt x="563" y="37"/>
                  <a:pt x="619" y="93"/>
                </a:cubicBezTo>
                <a:cubicBezTo>
                  <a:pt x="674" y="149"/>
                  <a:pt x="665" y="180"/>
                  <a:pt x="647" y="2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3" name="原创设计师QQ598969553             _52"/>
          <p:cNvSpPr>
            <a:spLocks noEditPoints="1"/>
          </p:cNvSpPr>
          <p:nvPr/>
        </p:nvSpPr>
        <p:spPr bwMode="auto">
          <a:xfrm>
            <a:off x="11605934" y="10019483"/>
            <a:ext cx="547908" cy="387901"/>
          </a:xfrm>
          <a:custGeom>
            <a:avLst/>
            <a:gdLst>
              <a:gd name="T0" fmla="*/ 678 w 678"/>
              <a:gd name="T1" fmla="*/ 13 h 480"/>
              <a:gd name="T2" fmla="*/ 678 w 678"/>
              <a:gd name="T3" fmla="*/ 12 h 480"/>
              <a:gd name="T4" fmla="*/ 678 w 678"/>
              <a:gd name="T5" fmla="*/ 12 h 480"/>
              <a:gd name="T6" fmla="*/ 677 w 678"/>
              <a:gd name="T7" fmla="*/ 11 h 480"/>
              <a:gd name="T8" fmla="*/ 677 w 678"/>
              <a:gd name="T9" fmla="*/ 11 h 480"/>
              <a:gd name="T10" fmla="*/ 677 w 678"/>
              <a:gd name="T11" fmla="*/ 9 h 480"/>
              <a:gd name="T12" fmla="*/ 677 w 678"/>
              <a:gd name="T13" fmla="*/ 9 h 480"/>
              <a:gd name="T14" fmla="*/ 677 w 678"/>
              <a:gd name="T15" fmla="*/ 8 h 480"/>
              <a:gd name="T16" fmla="*/ 676 w 678"/>
              <a:gd name="T17" fmla="*/ 7 h 480"/>
              <a:gd name="T18" fmla="*/ 675 w 678"/>
              <a:gd name="T19" fmla="*/ 6 h 480"/>
              <a:gd name="T20" fmla="*/ 674 w 678"/>
              <a:gd name="T21" fmla="*/ 5 h 480"/>
              <a:gd name="T22" fmla="*/ 673 w 678"/>
              <a:gd name="T23" fmla="*/ 4 h 480"/>
              <a:gd name="T24" fmla="*/ 673 w 678"/>
              <a:gd name="T25" fmla="*/ 4 h 480"/>
              <a:gd name="T26" fmla="*/ 672 w 678"/>
              <a:gd name="T27" fmla="*/ 3 h 480"/>
              <a:gd name="T28" fmla="*/ 672 w 678"/>
              <a:gd name="T29" fmla="*/ 3 h 480"/>
              <a:gd name="T30" fmla="*/ 671 w 678"/>
              <a:gd name="T31" fmla="*/ 3 h 480"/>
              <a:gd name="T32" fmla="*/ 671 w 678"/>
              <a:gd name="T33" fmla="*/ 2 h 480"/>
              <a:gd name="T34" fmla="*/ 669 w 678"/>
              <a:gd name="T35" fmla="*/ 2 h 480"/>
              <a:gd name="T36" fmla="*/ 669 w 678"/>
              <a:gd name="T37" fmla="*/ 1 h 480"/>
              <a:gd name="T38" fmla="*/ 668 w 678"/>
              <a:gd name="T39" fmla="*/ 1 h 480"/>
              <a:gd name="T40" fmla="*/ 667 w 678"/>
              <a:gd name="T41" fmla="*/ 1 h 480"/>
              <a:gd name="T42" fmla="*/ 667 w 678"/>
              <a:gd name="T43" fmla="*/ 1 h 480"/>
              <a:gd name="T44" fmla="*/ 666 w 678"/>
              <a:gd name="T45" fmla="*/ 0 h 480"/>
              <a:gd name="T46" fmla="*/ 666 w 678"/>
              <a:gd name="T47" fmla="*/ 0 h 480"/>
              <a:gd name="T48" fmla="*/ 665 w 678"/>
              <a:gd name="T49" fmla="*/ 0 h 480"/>
              <a:gd name="T50" fmla="*/ 664 w 678"/>
              <a:gd name="T51" fmla="*/ 0 h 480"/>
              <a:gd name="T52" fmla="*/ 664 w 678"/>
              <a:gd name="T53" fmla="*/ 0 h 480"/>
              <a:gd name="T54" fmla="*/ 663 w 678"/>
              <a:gd name="T55" fmla="*/ 0 h 480"/>
              <a:gd name="T56" fmla="*/ 662 w 678"/>
              <a:gd name="T57" fmla="*/ 0 h 480"/>
              <a:gd name="T58" fmla="*/ 661 w 678"/>
              <a:gd name="T59" fmla="*/ 0 h 480"/>
              <a:gd name="T60" fmla="*/ 660 w 678"/>
              <a:gd name="T61" fmla="*/ 0 h 480"/>
              <a:gd name="T62" fmla="*/ 659 w 678"/>
              <a:gd name="T63" fmla="*/ 0 h 480"/>
              <a:gd name="T64" fmla="*/ 658 w 678"/>
              <a:gd name="T65" fmla="*/ 0 h 480"/>
              <a:gd name="T66" fmla="*/ 658 w 678"/>
              <a:gd name="T67" fmla="*/ 1 h 480"/>
              <a:gd name="T68" fmla="*/ 657 w 678"/>
              <a:gd name="T69" fmla="*/ 1 h 480"/>
              <a:gd name="T70" fmla="*/ 12 w 678"/>
              <a:gd name="T71" fmla="*/ 247 h 480"/>
              <a:gd name="T72" fmla="*/ 206 w 678"/>
              <a:gd name="T73" fmla="*/ 354 h 480"/>
              <a:gd name="T74" fmla="*/ 254 w 678"/>
              <a:gd name="T75" fmla="*/ 473 h 480"/>
              <a:gd name="T76" fmla="*/ 493 w 678"/>
              <a:gd name="T77" fmla="*/ 452 h 480"/>
              <a:gd name="T78" fmla="*/ 677 w 678"/>
              <a:gd name="T79" fmla="*/ 22 h 480"/>
              <a:gd name="T80" fmla="*/ 677 w 678"/>
              <a:gd name="T81" fmla="*/ 22 h 480"/>
              <a:gd name="T82" fmla="*/ 677 w 678"/>
              <a:gd name="T83" fmla="*/ 21 h 480"/>
              <a:gd name="T84" fmla="*/ 677 w 678"/>
              <a:gd name="T85" fmla="*/ 21 h 480"/>
              <a:gd name="T86" fmla="*/ 678 w 678"/>
              <a:gd name="T87" fmla="*/ 20 h 480"/>
              <a:gd name="T88" fmla="*/ 678 w 678"/>
              <a:gd name="T89" fmla="*/ 20 h 480"/>
              <a:gd name="T90" fmla="*/ 678 w 678"/>
              <a:gd name="T91" fmla="*/ 19 h 480"/>
              <a:gd name="T92" fmla="*/ 678 w 678"/>
              <a:gd name="T93" fmla="*/ 19 h 480"/>
              <a:gd name="T94" fmla="*/ 678 w 678"/>
              <a:gd name="T95" fmla="*/ 17 h 480"/>
              <a:gd name="T96" fmla="*/ 678 w 678"/>
              <a:gd name="T97" fmla="*/ 15 h 480"/>
              <a:gd name="T98" fmla="*/ 219 w 678"/>
              <a:gd name="T99" fmla="*/ 324 h 480"/>
              <a:gd name="T100" fmla="*/ 219 w 678"/>
              <a:gd name="T101" fmla="*/ 324 h 480"/>
              <a:gd name="T102" fmla="*/ 242 w 678"/>
              <a:gd name="T103" fmla="*/ 369 h 480"/>
              <a:gd name="T104" fmla="*/ 470 w 678"/>
              <a:gd name="T105" fmla="*/ 425 h 480"/>
              <a:gd name="T106" fmla="*/ 624 w 678"/>
              <a:gd name="T107" fmla="*/ 64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8" h="480">
                <a:moveTo>
                  <a:pt x="678" y="15"/>
                </a:moveTo>
                <a:cubicBezTo>
                  <a:pt x="678" y="14"/>
                  <a:pt x="678" y="14"/>
                  <a:pt x="678" y="14"/>
                </a:cubicBezTo>
                <a:cubicBezTo>
                  <a:pt x="678" y="13"/>
                  <a:pt x="678" y="13"/>
                  <a:pt x="678" y="13"/>
                </a:cubicBezTo>
                <a:cubicBezTo>
                  <a:pt x="678" y="13"/>
                  <a:pt x="678" y="13"/>
                  <a:pt x="678" y="13"/>
                </a:cubicBezTo>
                <a:cubicBezTo>
                  <a:pt x="678" y="13"/>
                  <a:pt x="678" y="13"/>
                  <a:pt x="678" y="13"/>
                </a:cubicBezTo>
                <a:cubicBezTo>
                  <a:pt x="678" y="12"/>
                  <a:pt x="678" y="12"/>
                  <a:pt x="678" y="12"/>
                </a:cubicBezTo>
                <a:cubicBezTo>
                  <a:pt x="678" y="12"/>
                  <a:pt x="678" y="12"/>
                  <a:pt x="678" y="12"/>
                </a:cubicBezTo>
                <a:cubicBezTo>
                  <a:pt x="678" y="12"/>
                  <a:pt x="678" y="12"/>
                  <a:pt x="678" y="12"/>
                </a:cubicBezTo>
                <a:cubicBezTo>
                  <a:pt x="678" y="12"/>
                  <a:pt x="678" y="12"/>
                  <a:pt x="678" y="12"/>
                </a:cubicBezTo>
                <a:cubicBezTo>
                  <a:pt x="678" y="12"/>
                  <a:pt x="678" y="12"/>
                  <a:pt x="678" y="12"/>
                </a:cubicBezTo>
                <a:cubicBezTo>
                  <a:pt x="678" y="12"/>
                  <a:pt x="678" y="12"/>
                  <a:pt x="678" y="12"/>
                </a:cubicBezTo>
                <a:cubicBezTo>
                  <a:pt x="677" y="11"/>
                  <a:pt x="677" y="11"/>
                  <a:pt x="677" y="11"/>
                </a:cubicBezTo>
                <a:cubicBezTo>
                  <a:pt x="677" y="11"/>
                  <a:pt x="677" y="11"/>
                  <a:pt x="677" y="11"/>
                </a:cubicBezTo>
                <a:cubicBezTo>
                  <a:pt x="677" y="11"/>
                  <a:pt x="677" y="11"/>
                  <a:pt x="677" y="11"/>
                </a:cubicBezTo>
                <a:cubicBezTo>
                  <a:pt x="677" y="11"/>
                  <a:pt x="677" y="11"/>
                  <a:pt x="677" y="11"/>
                </a:cubicBezTo>
                <a:cubicBezTo>
                  <a:pt x="677" y="10"/>
                  <a:pt x="677" y="10"/>
                  <a:pt x="677" y="10"/>
                </a:cubicBezTo>
                <a:cubicBezTo>
                  <a:pt x="677" y="10"/>
                  <a:pt x="677" y="10"/>
                  <a:pt x="677" y="10"/>
                </a:cubicBezTo>
                <a:cubicBezTo>
                  <a:pt x="677" y="9"/>
                  <a:pt x="677" y="9"/>
                  <a:pt x="677" y="9"/>
                </a:cubicBezTo>
                <a:cubicBezTo>
                  <a:pt x="677" y="9"/>
                  <a:pt x="677" y="9"/>
                  <a:pt x="677" y="9"/>
                </a:cubicBezTo>
                <a:cubicBezTo>
                  <a:pt x="677" y="9"/>
                  <a:pt x="677" y="9"/>
                  <a:pt x="677" y="9"/>
                </a:cubicBezTo>
                <a:cubicBezTo>
                  <a:pt x="677" y="9"/>
                  <a:pt x="677" y="9"/>
                  <a:pt x="677" y="9"/>
                </a:cubicBezTo>
                <a:cubicBezTo>
                  <a:pt x="677" y="9"/>
                  <a:pt x="677" y="9"/>
                  <a:pt x="677" y="9"/>
                </a:cubicBezTo>
                <a:cubicBezTo>
                  <a:pt x="677" y="8"/>
                  <a:pt x="677" y="8"/>
                  <a:pt x="677" y="8"/>
                </a:cubicBezTo>
                <a:cubicBezTo>
                  <a:pt x="677" y="8"/>
                  <a:pt x="677" y="8"/>
                  <a:pt x="677" y="8"/>
                </a:cubicBezTo>
                <a:cubicBezTo>
                  <a:pt x="676" y="8"/>
                  <a:pt x="676" y="8"/>
                  <a:pt x="676" y="8"/>
                </a:cubicBezTo>
                <a:cubicBezTo>
                  <a:pt x="676" y="7"/>
                  <a:pt x="676" y="7"/>
                  <a:pt x="676" y="7"/>
                </a:cubicBezTo>
                <a:cubicBezTo>
                  <a:pt x="676" y="7"/>
                  <a:pt x="676" y="7"/>
                  <a:pt x="676" y="7"/>
                </a:cubicBezTo>
                <a:cubicBezTo>
                  <a:pt x="675" y="7"/>
                  <a:pt x="675" y="7"/>
                  <a:pt x="675" y="7"/>
                </a:cubicBezTo>
                <a:cubicBezTo>
                  <a:pt x="675" y="6"/>
                  <a:pt x="675" y="6"/>
                  <a:pt x="675" y="6"/>
                </a:cubicBezTo>
                <a:cubicBezTo>
                  <a:pt x="675" y="6"/>
                  <a:pt x="675" y="6"/>
                  <a:pt x="675" y="6"/>
                </a:cubicBezTo>
                <a:cubicBezTo>
                  <a:pt x="674" y="6"/>
                  <a:pt x="674" y="6"/>
                  <a:pt x="674" y="6"/>
                </a:cubicBezTo>
                <a:cubicBezTo>
                  <a:pt x="674" y="6"/>
                  <a:pt x="674" y="6"/>
                  <a:pt x="674" y="6"/>
                </a:cubicBezTo>
                <a:cubicBezTo>
                  <a:pt x="674" y="5"/>
                  <a:pt x="674" y="5"/>
                  <a:pt x="674" y="5"/>
                </a:cubicBezTo>
                <a:cubicBezTo>
                  <a:pt x="674" y="5"/>
                  <a:pt x="674" y="5"/>
                  <a:pt x="674" y="5"/>
                </a:cubicBezTo>
                <a:cubicBezTo>
                  <a:pt x="674" y="4"/>
                  <a:pt x="674" y="4"/>
                  <a:pt x="674" y="4"/>
                </a:cubicBezTo>
                <a:cubicBezTo>
                  <a:pt x="673" y="4"/>
                  <a:pt x="673" y="4"/>
                  <a:pt x="673" y="4"/>
                </a:cubicBezTo>
                <a:cubicBezTo>
                  <a:pt x="673" y="4"/>
                  <a:pt x="673" y="4"/>
                  <a:pt x="673" y="4"/>
                </a:cubicBezTo>
                <a:cubicBezTo>
                  <a:pt x="673" y="4"/>
                  <a:pt x="673" y="4"/>
                  <a:pt x="673" y="4"/>
                </a:cubicBezTo>
                <a:cubicBezTo>
                  <a:pt x="673" y="4"/>
                  <a:pt x="673" y="4"/>
                  <a:pt x="673" y="4"/>
                </a:cubicBezTo>
                <a:cubicBezTo>
                  <a:pt x="673" y="4"/>
                  <a:pt x="673" y="4"/>
                  <a:pt x="673" y="4"/>
                </a:cubicBezTo>
                <a:cubicBezTo>
                  <a:pt x="672" y="3"/>
                  <a:pt x="672" y="3"/>
                  <a:pt x="672" y="3"/>
                </a:cubicBezTo>
                <a:cubicBezTo>
                  <a:pt x="672" y="3"/>
                  <a:pt x="672" y="3"/>
                  <a:pt x="672" y="3"/>
                </a:cubicBezTo>
                <a:cubicBezTo>
                  <a:pt x="672" y="3"/>
                  <a:pt x="672" y="3"/>
                  <a:pt x="672" y="3"/>
                </a:cubicBezTo>
                <a:cubicBezTo>
                  <a:pt x="672" y="3"/>
                  <a:pt x="672" y="3"/>
                  <a:pt x="672" y="3"/>
                </a:cubicBezTo>
                <a:cubicBezTo>
                  <a:pt x="672" y="3"/>
                  <a:pt x="672" y="3"/>
                  <a:pt x="672" y="3"/>
                </a:cubicBezTo>
                <a:cubicBezTo>
                  <a:pt x="672" y="3"/>
                  <a:pt x="672" y="3"/>
                  <a:pt x="672" y="3"/>
                </a:cubicBezTo>
                <a:cubicBezTo>
                  <a:pt x="672" y="3"/>
                  <a:pt x="672" y="3"/>
                  <a:pt x="672" y="3"/>
                </a:cubicBezTo>
                <a:cubicBezTo>
                  <a:pt x="671" y="3"/>
                  <a:pt x="671" y="3"/>
                  <a:pt x="671" y="3"/>
                </a:cubicBezTo>
                <a:cubicBezTo>
                  <a:pt x="671" y="3"/>
                  <a:pt x="671" y="3"/>
                  <a:pt x="671" y="3"/>
                </a:cubicBezTo>
                <a:cubicBezTo>
                  <a:pt x="671" y="2"/>
                  <a:pt x="671" y="2"/>
                  <a:pt x="671" y="2"/>
                </a:cubicBezTo>
                <a:cubicBezTo>
                  <a:pt x="671" y="2"/>
                  <a:pt x="671" y="2"/>
                  <a:pt x="671" y="2"/>
                </a:cubicBezTo>
                <a:cubicBezTo>
                  <a:pt x="671" y="2"/>
                  <a:pt x="671" y="2"/>
                  <a:pt x="671" y="2"/>
                </a:cubicBezTo>
                <a:cubicBezTo>
                  <a:pt x="670" y="2"/>
                  <a:pt x="670" y="2"/>
                  <a:pt x="670" y="2"/>
                </a:cubicBezTo>
                <a:cubicBezTo>
                  <a:pt x="669" y="2"/>
                  <a:pt x="669" y="2"/>
                  <a:pt x="669" y="2"/>
                </a:cubicBezTo>
                <a:cubicBezTo>
                  <a:pt x="669" y="1"/>
                  <a:pt x="669" y="1"/>
                  <a:pt x="669" y="1"/>
                </a:cubicBezTo>
                <a:cubicBezTo>
                  <a:pt x="669" y="1"/>
                  <a:pt x="669" y="1"/>
                  <a:pt x="669" y="1"/>
                </a:cubicBezTo>
                <a:cubicBezTo>
                  <a:pt x="669" y="1"/>
                  <a:pt x="669" y="1"/>
                  <a:pt x="669" y="1"/>
                </a:cubicBezTo>
                <a:cubicBezTo>
                  <a:pt x="668" y="1"/>
                  <a:pt x="668" y="1"/>
                  <a:pt x="668" y="1"/>
                </a:cubicBezTo>
                <a:cubicBezTo>
                  <a:pt x="668" y="1"/>
                  <a:pt x="668" y="1"/>
                  <a:pt x="668" y="1"/>
                </a:cubicBezTo>
                <a:cubicBezTo>
                  <a:pt x="668" y="1"/>
                  <a:pt x="668" y="1"/>
                  <a:pt x="668" y="1"/>
                </a:cubicBezTo>
                <a:cubicBezTo>
                  <a:pt x="668" y="1"/>
                  <a:pt x="668" y="1"/>
                  <a:pt x="668" y="1"/>
                </a:cubicBezTo>
                <a:cubicBezTo>
                  <a:pt x="667" y="1"/>
                  <a:pt x="667" y="1"/>
                  <a:pt x="667" y="1"/>
                </a:cubicBezTo>
                <a:cubicBezTo>
                  <a:pt x="667" y="1"/>
                  <a:pt x="667" y="1"/>
                  <a:pt x="667" y="1"/>
                </a:cubicBezTo>
                <a:cubicBezTo>
                  <a:pt x="667" y="1"/>
                  <a:pt x="667" y="1"/>
                  <a:pt x="667" y="1"/>
                </a:cubicBezTo>
                <a:cubicBezTo>
                  <a:pt x="667" y="1"/>
                  <a:pt x="667" y="1"/>
                  <a:pt x="667" y="1"/>
                </a:cubicBezTo>
                <a:cubicBezTo>
                  <a:pt x="667" y="1"/>
                  <a:pt x="667" y="1"/>
                  <a:pt x="667" y="1"/>
                </a:cubicBezTo>
                <a:cubicBezTo>
                  <a:pt x="667" y="1"/>
                  <a:pt x="667" y="1"/>
                  <a:pt x="667" y="1"/>
                </a:cubicBezTo>
                <a:cubicBezTo>
                  <a:pt x="667" y="0"/>
                  <a:pt x="667" y="0"/>
                  <a:pt x="667" y="0"/>
                </a:cubicBezTo>
                <a:cubicBezTo>
                  <a:pt x="666" y="0"/>
                  <a:pt x="666" y="0"/>
                  <a:pt x="666" y="0"/>
                </a:cubicBezTo>
                <a:cubicBezTo>
                  <a:pt x="666" y="0"/>
                  <a:pt x="666" y="0"/>
                  <a:pt x="666" y="0"/>
                </a:cubicBezTo>
                <a:cubicBezTo>
                  <a:pt x="666" y="0"/>
                  <a:pt x="666" y="0"/>
                  <a:pt x="666" y="0"/>
                </a:cubicBezTo>
                <a:cubicBezTo>
                  <a:pt x="666" y="0"/>
                  <a:pt x="666" y="0"/>
                  <a:pt x="666" y="0"/>
                </a:cubicBezTo>
                <a:cubicBezTo>
                  <a:pt x="666" y="0"/>
                  <a:pt x="666" y="0"/>
                  <a:pt x="666" y="0"/>
                </a:cubicBezTo>
                <a:cubicBezTo>
                  <a:pt x="665" y="0"/>
                  <a:pt x="665" y="0"/>
                  <a:pt x="665" y="0"/>
                </a:cubicBezTo>
                <a:cubicBezTo>
                  <a:pt x="665" y="0"/>
                  <a:pt x="665" y="0"/>
                  <a:pt x="665" y="0"/>
                </a:cubicBezTo>
                <a:cubicBezTo>
                  <a:pt x="665" y="0"/>
                  <a:pt x="665" y="0"/>
                  <a:pt x="665" y="0"/>
                </a:cubicBezTo>
                <a:cubicBezTo>
                  <a:pt x="665" y="0"/>
                  <a:pt x="665" y="0"/>
                  <a:pt x="665" y="0"/>
                </a:cubicBezTo>
                <a:cubicBezTo>
                  <a:pt x="664" y="0"/>
                  <a:pt x="664" y="0"/>
                  <a:pt x="664" y="0"/>
                </a:cubicBezTo>
                <a:cubicBezTo>
                  <a:pt x="664" y="0"/>
                  <a:pt x="664" y="0"/>
                  <a:pt x="664" y="0"/>
                </a:cubicBezTo>
                <a:cubicBezTo>
                  <a:pt x="664" y="0"/>
                  <a:pt x="664" y="0"/>
                  <a:pt x="664" y="0"/>
                </a:cubicBezTo>
                <a:cubicBezTo>
                  <a:pt x="664" y="0"/>
                  <a:pt x="664" y="0"/>
                  <a:pt x="664" y="0"/>
                </a:cubicBezTo>
                <a:cubicBezTo>
                  <a:pt x="664" y="0"/>
                  <a:pt x="664" y="0"/>
                  <a:pt x="664" y="0"/>
                </a:cubicBezTo>
                <a:cubicBezTo>
                  <a:pt x="663" y="0"/>
                  <a:pt x="663" y="0"/>
                  <a:pt x="663" y="0"/>
                </a:cubicBezTo>
                <a:cubicBezTo>
                  <a:pt x="663" y="0"/>
                  <a:pt x="663" y="0"/>
                  <a:pt x="663" y="0"/>
                </a:cubicBezTo>
                <a:cubicBezTo>
                  <a:pt x="663" y="0"/>
                  <a:pt x="663" y="0"/>
                  <a:pt x="663" y="0"/>
                </a:cubicBezTo>
                <a:cubicBezTo>
                  <a:pt x="663" y="0"/>
                  <a:pt x="663" y="0"/>
                  <a:pt x="663" y="0"/>
                </a:cubicBezTo>
                <a:cubicBezTo>
                  <a:pt x="662" y="0"/>
                  <a:pt x="662" y="0"/>
                  <a:pt x="662" y="0"/>
                </a:cubicBezTo>
                <a:cubicBezTo>
                  <a:pt x="661" y="0"/>
                  <a:pt x="661" y="0"/>
                  <a:pt x="661" y="0"/>
                </a:cubicBezTo>
                <a:cubicBezTo>
                  <a:pt x="661" y="0"/>
                  <a:pt x="661" y="0"/>
                  <a:pt x="661" y="0"/>
                </a:cubicBezTo>
                <a:cubicBezTo>
                  <a:pt x="661" y="0"/>
                  <a:pt x="661" y="0"/>
                  <a:pt x="661" y="0"/>
                </a:cubicBezTo>
                <a:cubicBezTo>
                  <a:pt x="661" y="0"/>
                  <a:pt x="661" y="0"/>
                  <a:pt x="661" y="0"/>
                </a:cubicBezTo>
                <a:cubicBezTo>
                  <a:pt x="660" y="0"/>
                  <a:pt x="660" y="0"/>
                  <a:pt x="660" y="0"/>
                </a:cubicBezTo>
                <a:cubicBezTo>
                  <a:pt x="660" y="0"/>
                  <a:pt x="660" y="0"/>
                  <a:pt x="660" y="0"/>
                </a:cubicBezTo>
                <a:cubicBezTo>
                  <a:pt x="660" y="0"/>
                  <a:pt x="660" y="0"/>
                  <a:pt x="660" y="0"/>
                </a:cubicBezTo>
                <a:cubicBezTo>
                  <a:pt x="659" y="0"/>
                  <a:pt x="659" y="0"/>
                  <a:pt x="659" y="0"/>
                </a:cubicBezTo>
                <a:cubicBezTo>
                  <a:pt x="659" y="0"/>
                  <a:pt x="659" y="0"/>
                  <a:pt x="659" y="0"/>
                </a:cubicBezTo>
                <a:cubicBezTo>
                  <a:pt x="659" y="0"/>
                  <a:pt x="659" y="0"/>
                  <a:pt x="659" y="0"/>
                </a:cubicBezTo>
                <a:cubicBezTo>
                  <a:pt x="659" y="0"/>
                  <a:pt x="659" y="0"/>
                  <a:pt x="659" y="0"/>
                </a:cubicBezTo>
                <a:cubicBezTo>
                  <a:pt x="658" y="0"/>
                  <a:pt x="658" y="0"/>
                  <a:pt x="658" y="0"/>
                </a:cubicBezTo>
                <a:cubicBezTo>
                  <a:pt x="658" y="1"/>
                  <a:pt x="658" y="1"/>
                  <a:pt x="658" y="1"/>
                </a:cubicBezTo>
                <a:cubicBezTo>
                  <a:pt x="658" y="1"/>
                  <a:pt x="658" y="1"/>
                  <a:pt x="658" y="1"/>
                </a:cubicBezTo>
                <a:cubicBezTo>
                  <a:pt x="658" y="1"/>
                  <a:pt x="658" y="1"/>
                  <a:pt x="658" y="1"/>
                </a:cubicBezTo>
                <a:cubicBezTo>
                  <a:pt x="658" y="1"/>
                  <a:pt x="658" y="1"/>
                  <a:pt x="658" y="1"/>
                </a:cubicBezTo>
                <a:cubicBezTo>
                  <a:pt x="658" y="1"/>
                  <a:pt x="658" y="1"/>
                  <a:pt x="658" y="1"/>
                </a:cubicBezTo>
                <a:cubicBezTo>
                  <a:pt x="657" y="1"/>
                  <a:pt x="657" y="1"/>
                  <a:pt x="657" y="1"/>
                </a:cubicBezTo>
                <a:cubicBezTo>
                  <a:pt x="657" y="1"/>
                  <a:pt x="657" y="1"/>
                  <a:pt x="657" y="1"/>
                </a:cubicBezTo>
                <a:cubicBezTo>
                  <a:pt x="656" y="1"/>
                  <a:pt x="656" y="1"/>
                  <a:pt x="656" y="1"/>
                </a:cubicBezTo>
                <a:cubicBezTo>
                  <a:pt x="12" y="247"/>
                  <a:pt x="12" y="247"/>
                  <a:pt x="12" y="247"/>
                </a:cubicBezTo>
                <a:cubicBezTo>
                  <a:pt x="4" y="250"/>
                  <a:pt x="0" y="259"/>
                  <a:pt x="3" y="268"/>
                </a:cubicBezTo>
                <a:cubicBezTo>
                  <a:pt x="5" y="272"/>
                  <a:pt x="9" y="276"/>
                  <a:pt x="13" y="277"/>
                </a:cubicBezTo>
                <a:cubicBezTo>
                  <a:pt x="206" y="354"/>
                  <a:pt x="206" y="354"/>
                  <a:pt x="206" y="354"/>
                </a:cubicBezTo>
                <a:cubicBezTo>
                  <a:pt x="226" y="466"/>
                  <a:pt x="226" y="466"/>
                  <a:pt x="226" y="466"/>
                </a:cubicBezTo>
                <a:cubicBezTo>
                  <a:pt x="228" y="475"/>
                  <a:pt x="236" y="480"/>
                  <a:pt x="245" y="479"/>
                </a:cubicBezTo>
                <a:cubicBezTo>
                  <a:pt x="249" y="478"/>
                  <a:pt x="252" y="477"/>
                  <a:pt x="254" y="473"/>
                </a:cubicBezTo>
                <a:cubicBezTo>
                  <a:pt x="326" y="402"/>
                  <a:pt x="326" y="402"/>
                  <a:pt x="326" y="402"/>
                </a:cubicBezTo>
                <a:cubicBezTo>
                  <a:pt x="472" y="461"/>
                  <a:pt x="472" y="461"/>
                  <a:pt x="472" y="461"/>
                </a:cubicBezTo>
                <a:cubicBezTo>
                  <a:pt x="480" y="464"/>
                  <a:pt x="490" y="460"/>
                  <a:pt x="493" y="452"/>
                </a:cubicBezTo>
                <a:cubicBezTo>
                  <a:pt x="677" y="23"/>
                  <a:pt x="677" y="23"/>
                  <a:pt x="677" y="23"/>
                </a:cubicBezTo>
                <a:cubicBezTo>
                  <a:pt x="677" y="22"/>
                  <a:pt x="677" y="22"/>
                  <a:pt x="677" y="22"/>
                </a:cubicBezTo>
                <a:cubicBezTo>
                  <a:pt x="677" y="22"/>
                  <a:pt x="677" y="22"/>
                  <a:pt x="677" y="22"/>
                </a:cubicBezTo>
                <a:cubicBezTo>
                  <a:pt x="677" y="22"/>
                  <a:pt x="677" y="22"/>
                  <a:pt x="677" y="22"/>
                </a:cubicBezTo>
                <a:cubicBezTo>
                  <a:pt x="677" y="22"/>
                  <a:pt x="677" y="22"/>
                  <a:pt x="677" y="22"/>
                </a:cubicBezTo>
                <a:cubicBezTo>
                  <a:pt x="677" y="22"/>
                  <a:pt x="677" y="22"/>
                  <a:pt x="677" y="22"/>
                </a:cubicBezTo>
                <a:cubicBezTo>
                  <a:pt x="677" y="22"/>
                  <a:pt x="677" y="22"/>
                  <a:pt x="677" y="22"/>
                </a:cubicBezTo>
                <a:cubicBezTo>
                  <a:pt x="677" y="21"/>
                  <a:pt x="677" y="21"/>
                  <a:pt x="677" y="21"/>
                </a:cubicBezTo>
                <a:cubicBezTo>
                  <a:pt x="677" y="21"/>
                  <a:pt x="677" y="21"/>
                  <a:pt x="677" y="21"/>
                </a:cubicBezTo>
                <a:cubicBezTo>
                  <a:pt x="677" y="21"/>
                  <a:pt x="677" y="21"/>
                  <a:pt x="677" y="21"/>
                </a:cubicBezTo>
                <a:cubicBezTo>
                  <a:pt x="677" y="21"/>
                  <a:pt x="677" y="21"/>
                  <a:pt x="677" y="21"/>
                </a:cubicBezTo>
                <a:cubicBezTo>
                  <a:pt x="677" y="21"/>
                  <a:pt x="677" y="21"/>
                  <a:pt x="677" y="21"/>
                </a:cubicBezTo>
                <a:cubicBezTo>
                  <a:pt x="678" y="20"/>
                  <a:pt x="678" y="20"/>
                  <a:pt x="678" y="20"/>
                </a:cubicBezTo>
                <a:cubicBezTo>
                  <a:pt x="678" y="20"/>
                  <a:pt x="678" y="20"/>
                  <a:pt x="678" y="20"/>
                </a:cubicBezTo>
                <a:cubicBezTo>
                  <a:pt x="678" y="20"/>
                  <a:pt x="678" y="20"/>
                  <a:pt x="678" y="20"/>
                </a:cubicBezTo>
                <a:cubicBezTo>
                  <a:pt x="678" y="20"/>
                  <a:pt x="678" y="20"/>
                  <a:pt x="678" y="20"/>
                </a:cubicBezTo>
                <a:cubicBezTo>
                  <a:pt x="678" y="20"/>
                  <a:pt x="678" y="20"/>
                  <a:pt x="678" y="20"/>
                </a:cubicBezTo>
                <a:cubicBezTo>
                  <a:pt x="678" y="20"/>
                  <a:pt x="678" y="20"/>
                  <a:pt x="678" y="20"/>
                </a:cubicBezTo>
                <a:cubicBezTo>
                  <a:pt x="678" y="20"/>
                  <a:pt x="678" y="20"/>
                  <a:pt x="678" y="20"/>
                </a:cubicBezTo>
                <a:cubicBezTo>
                  <a:pt x="678" y="19"/>
                  <a:pt x="678" y="19"/>
                  <a:pt x="678" y="19"/>
                </a:cubicBezTo>
                <a:cubicBezTo>
                  <a:pt x="678" y="19"/>
                  <a:pt x="678" y="19"/>
                  <a:pt x="678" y="19"/>
                </a:cubicBezTo>
                <a:cubicBezTo>
                  <a:pt x="678" y="19"/>
                  <a:pt x="678" y="19"/>
                  <a:pt x="678" y="19"/>
                </a:cubicBezTo>
                <a:cubicBezTo>
                  <a:pt x="678" y="19"/>
                  <a:pt x="678" y="19"/>
                  <a:pt x="678" y="19"/>
                </a:cubicBezTo>
                <a:cubicBezTo>
                  <a:pt x="678" y="19"/>
                  <a:pt x="678" y="19"/>
                  <a:pt x="678" y="19"/>
                </a:cubicBezTo>
                <a:cubicBezTo>
                  <a:pt x="678" y="19"/>
                  <a:pt x="678" y="19"/>
                  <a:pt x="678" y="19"/>
                </a:cubicBezTo>
                <a:cubicBezTo>
                  <a:pt x="678" y="18"/>
                  <a:pt x="678" y="18"/>
                  <a:pt x="678" y="18"/>
                </a:cubicBezTo>
                <a:cubicBezTo>
                  <a:pt x="678" y="17"/>
                  <a:pt x="678" y="17"/>
                  <a:pt x="678" y="17"/>
                </a:cubicBezTo>
                <a:cubicBezTo>
                  <a:pt x="678" y="17"/>
                  <a:pt x="678" y="17"/>
                  <a:pt x="678" y="17"/>
                </a:cubicBezTo>
                <a:cubicBezTo>
                  <a:pt x="678" y="17"/>
                  <a:pt x="678" y="17"/>
                  <a:pt x="678" y="17"/>
                </a:cubicBezTo>
                <a:cubicBezTo>
                  <a:pt x="678" y="15"/>
                  <a:pt x="678" y="15"/>
                  <a:pt x="678" y="15"/>
                </a:cubicBezTo>
                <a:cubicBezTo>
                  <a:pt x="678" y="15"/>
                  <a:pt x="678" y="15"/>
                  <a:pt x="678" y="15"/>
                </a:cubicBezTo>
                <a:close/>
                <a:moveTo>
                  <a:pt x="219" y="324"/>
                </a:moveTo>
                <a:cubicBezTo>
                  <a:pt x="219" y="324"/>
                  <a:pt x="219" y="324"/>
                  <a:pt x="219" y="324"/>
                </a:cubicBezTo>
                <a:cubicBezTo>
                  <a:pt x="62" y="262"/>
                  <a:pt x="62" y="262"/>
                  <a:pt x="62" y="262"/>
                </a:cubicBezTo>
                <a:cubicBezTo>
                  <a:pt x="558" y="73"/>
                  <a:pt x="558" y="73"/>
                  <a:pt x="558" y="73"/>
                </a:cubicBezTo>
                <a:cubicBezTo>
                  <a:pt x="219" y="324"/>
                  <a:pt x="219" y="324"/>
                  <a:pt x="219" y="324"/>
                </a:cubicBezTo>
                <a:close/>
                <a:moveTo>
                  <a:pt x="252" y="430"/>
                </a:moveTo>
                <a:cubicBezTo>
                  <a:pt x="252" y="430"/>
                  <a:pt x="252" y="430"/>
                  <a:pt x="252" y="430"/>
                </a:cubicBezTo>
                <a:cubicBezTo>
                  <a:pt x="242" y="369"/>
                  <a:pt x="242" y="369"/>
                  <a:pt x="242" y="369"/>
                </a:cubicBezTo>
                <a:cubicBezTo>
                  <a:pt x="293" y="389"/>
                  <a:pt x="293" y="389"/>
                  <a:pt x="293" y="389"/>
                </a:cubicBezTo>
                <a:cubicBezTo>
                  <a:pt x="252" y="430"/>
                  <a:pt x="252" y="430"/>
                  <a:pt x="252" y="430"/>
                </a:cubicBezTo>
                <a:close/>
                <a:moveTo>
                  <a:pt x="470" y="425"/>
                </a:moveTo>
                <a:cubicBezTo>
                  <a:pt x="470" y="425"/>
                  <a:pt x="470" y="425"/>
                  <a:pt x="470" y="425"/>
                </a:cubicBezTo>
                <a:cubicBezTo>
                  <a:pt x="253" y="339"/>
                  <a:pt x="253" y="339"/>
                  <a:pt x="253" y="339"/>
                </a:cubicBezTo>
                <a:cubicBezTo>
                  <a:pt x="624" y="64"/>
                  <a:pt x="624" y="64"/>
                  <a:pt x="624" y="64"/>
                </a:cubicBezTo>
                <a:cubicBezTo>
                  <a:pt x="470" y="425"/>
                  <a:pt x="470" y="425"/>
                  <a:pt x="470" y="42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4" name="原创设计师QQ598969553             _53"/>
          <p:cNvSpPr>
            <a:spLocks noEditPoints="1"/>
          </p:cNvSpPr>
          <p:nvPr/>
        </p:nvSpPr>
        <p:spPr bwMode="auto">
          <a:xfrm>
            <a:off x="16779959" y="3694081"/>
            <a:ext cx="563264" cy="525278"/>
          </a:xfrm>
          <a:custGeom>
            <a:avLst/>
            <a:gdLst>
              <a:gd name="T0" fmla="*/ 340 w 697"/>
              <a:gd name="T1" fmla="*/ 167 h 650"/>
              <a:gd name="T2" fmla="*/ 356 w 697"/>
              <a:gd name="T3" fmla="*/ 375 h 650"/>
              <a:gd name="T4" fmla="*/ 372 w 697"/>
              <a:gd name="T5" fmla="*/ 120 h 650"/>
              <a:gd name="T6" fmla="*/ 342 w 697"/>
              <a:gd name="T7" fmla="*/ 111 h 650"/>
              <a:gd name="T8" fmla="*/ 294 w 697"/>
              <a:gd name="T9" fmla="*/ 199 h 650"/>
              <a:gd name="T10" fmla="*/ 671 w 697"/>
              <a:gd name="T11" fmla="*/ 85 h 650"/>
              <a:gd name="T12" fmla="*/ 598 w 697"/>
              <a:gd name="T13" fmla="*/ 85 h 650"/>
              <a:gd name="T14" fmla="*/ 571 w 697"/>
              <a:gd name="T15" fmla="*/ 0 h 650"/>
              <a:gd name="T16" fmla="*/ 99 w 697"/>
              <a:gd name="T17" fmla="*/ 26 h 650"/>
              <a:gd name="T18" fmla="*/ 26 w 697"/>
              <a:gd name="T19" fmla="*/ 85 h 650"/>
              <a:gd name="T20" fmla="*/ 0 w 697"/>
              <a:gd name="T21" fmla="*/ 260 h 650"/>
              <a:gd name="T22" fmla="*/ 45 w 697"/>
              <a:gd name="T23" fmla="*/ 370 h 650"/>
              <a:gd name="T24" fmla="*/ 322 w 697"/>
              <a:gd name="T25" fmla="*/ 529 h 650"/>
              <a:gd name="T26" fmla="*/ 205 w 697"/>
              <a:gd name="T27" fmla="*/ 596 h 650"/>
              <a:gd name="T28" fmla="*/ 205 w 697"/>
              <a:gd name="T29" fmla="*/ 650 h 650"/>
              <a:gd name="T30" fmla="*/ 519 w 697"/>
              <a:gd name="T31" fmla="*/ 623 h 650"/>
              <a:gd name="T32" fmla="*/ 376 w 697"/>
              <a:gd name="T33" fmla="*/ 596 h 650"/>
              <a:gd name="T34" fmla="*/ 558 w 697"/>
              <a:gd name="T35" fmla="*/ 415 h 650"/>
              <a:gd name="T36" fmla="*/ 652 w 697"/>
              <a:gd name="T37" fmla="*/ 370 h 650"/>
              <a:gd name="T38" fmla="*/ 697 w 697"/>
              <a:gd name="T39" fmla="*/ 112 h 650"/>
              <a:gd name="T40" fmla="*/ 83 w 697"/>
              <a:gd name="T41" fmla="*/ 332 h 650"/>
              <a:gd name="T42" fmla="*/ 53 w 697"/>
              <a:gd name="T43" fmla="*/ 260 h 650"/>
              <a:gd name="T44" fmla="*/ 99 w 697"/>
              <a:gd name="T45" fmla="*/ 139 h 650"/>
              <a:gd name="T46" fmla="*/ 109 w 697"/>
              <a:gd name="T47" fmla="*/ 352 h 650"/>
              <a:gd name="T48" fmla="*/ 544 w 697"/>
              <a:gd name="T49" fmla="*/ 283 h 650"/>
              <a:gd name="T50" fmla="*/ 544 w 697"/>
              <a:gd name="T51" fmla="*/ 285 h 650"/>
              <a:gd name="T52" fmla="*/ 522 w 697"/>
              <a:gd name="T53" fmla="*/ 372 h 650"/>
              <a:gd name="T54" fmla="*/ 175 w 697"/>
              <a:gd name="T55" fmla="*/ 372 h 650"/>
              <a:gd name="T56" fmla="*/ 153 w 697"/>
              <a:gd name="T57" fmla="*/ 283 h 650"/>
              <a:gd name="T58" fmla="*/ 153 w 697"/>
              <a:gd name="T59" fmla="*/ 281 h 650"/>
              <a:gd name="T60" fmla="*/ 544 w 697"/>
              <a:gd name="T61" fmla="*/ 53 h 650"/>
              <a:gd name="T62" fmla="*/ 644 w 697"/>
              <a:gd name="T63" fmla="*/ 260 h 650"/>
              <a:gd name="T64" fmla="*/ 614 w 697"/>
              <a:gd name="T65" fmla="*/ 332 h 650"/>
              <a:gd name="T66" fmla="*/ 588 w 697"/>
              <a:gd name="T67" fmla="*/ 352 h 650"/>
              <a:gd name="T68" fmla="*/ 598 w 697"/>
              <a:gd name="T69" fmla="*/ 284 h 650"/>
              <a:gd name="T70" fmla="*/ 644 w 697"/>
              <a:gd name="T71" fmla="*/ 13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7" h="650">
                <a:moveTo>
                  <a:pt x="317" y="196"/>
                </a:moveTo>
                <a:cubicBezTo>
                  <a:pt x="340" y="167"/>
                  <a:pt x="340" y="167"/>
                  <a:pt x="340" y="167"/>
                </a:cubicBezTo>
                <a:cubicBezTo>
                  <a:pt x="340" y="359"/>
                  <a:pt x="340" y="359"/>
                  <a:pt x="340" y="359"/>
                </a:cubicBezTo>
                <a:cubicBezTo>
                  <a:pt x="340" y="368"/>
                  <a:pt x="347" y="375"/>
                  <a:pt x="356" y="375"/>
                </a:cubicBezTo>
                <a:cubicBezTo>
                  <a:pt x="365" y="375"/>
                  <a:pt x="372" y="368"/>
                  <a:pt x="372" y="359"/>
                </a:cubicBezTo>
                <a:cubicBezTo>
                  <a:pt x="372" y="120"/>
                  <a:pt x="372" y="120"/>
                  <a:pt x="372" y="120"/>
                </a:cubicBezTo>
                <a:cubicBezTo>
                  <a:pt x="372" y="111"/>
                  <a:pt x="365" y="104"/>
                  <a:pt x="356" y="104"/>
                </a:cubicBezTo>
                <a:cubicBezTo>
                  <a:pt x="350" y="104"/>
                  <a:pt x="345" y="107"/>
                  <a:pt x="342" y="111"/>
                </a:cubicBezTo>
                <a:cubicBezTo>
                  <a:pt x="291" y="177"/>
                  <a:pt x="291" y="177"/>
                  <a:pt x="291" y="177"/>
                </a:cubicBezTo>
                <a:cubicBezTo>
                  <a:pt x="286" y="184"/>
                  <a:pt x="287" y="194"/>
                  <a:pt x="294" y="199"/>
                </a:cubicBezTo>
                <a:cubicBezTo>
                  <a:pt x="301" y="205"/>
                  <a:pt x="312" y="203"/>
                  <a:pt x="317" y="196"/>
                </a:cubicBezTo>
                <a:close/>
                <a:moveTo>
                  <a:pt x="671" y="85"/>
                </a:moveTo>
                <a:cubicBezTo>
                  <a:pt x="671" y="85"/>
                  <a:pt x="671" y="85"/>
                  <a:pt x="671" y="85"/>
                </a:cubicBezTo>
                <a:cubicBezTo>
                  <a:pt x="598" y="85"/>
                  <a:pt x="598" y="85"/>
                  <a:pt x="598" y="85"/>
                </a:cubicBezTo>
                <a:cubicBezTo>
                  <a:pt x="598" y="26"/>
                  <a:pt x="598" y="26"/>
                  <a:pt x="598" y="26"/>
                </a:cubicBezTo>
                <a:cubicBezTo>
                  <a:pt x="598" y="12"/>
                  <a:pt x="586" y="0"/>
                  <a:pt x="571" y="0"/>
                </a:cubicBezTo>
                <a:cubicBezTo>
                  <a:pt x="126" y="0"/>
                  <a:pt x="126" y="0"/>
                  <a:pt x="126" y="0"/>
                </a:cubicBezTo>
                <a:cubicBezTo>
                  <a:pt x="111" y="0"/>
                  <a:pt x="99" y="12"/>
                  <a:pt x="99" y="26"/>
                </a:cubicBezTo>
                <a:cubicBezTo>
                  <a:pt x="99" y="85"/>
                  <a:pt x="99" y="85"/>
                  <a:pt x="99" y="85"/>
                </a:cubicBezTo>
                <a:cubicBezTo>
                  <a:pt x="26" y="85"/>
                  <a:pt x="26" y="85"/>
                  <a:pt x="26" y="85"/>
                </a:cubicBezTo>
                <a:cubicBezTo>
                  <a:pt x="12" y="85"/>
                  <a:pt x="0" y="98"/>
                  <a:pt x="0" y="112"/>
                </a:cubicBezTo>
                <a:cubicBezTo>
                  <a:pt x="0" y="260"/>
                  <a:pt x="0" y="260"/>
                  <a:pt x="0" y="260"/>
                </a:cubicBezTo>
                <a:cubicBezTo>
                  <a:pt x="0" y="303"/>
                  <a:pt x="17" y="342"/>
                  <a:pt x="45" y="370"/>
                </a:cubicBezTo>
                <a:cubicBezTo>
                  <a:pt x="45" y="370"/>
                  <a:pt x="45" y="370"/>
                  <a:pt x="45" y="370"/>
                </a:cubicBezTo>
                <a:cubicBezTo>
                  <a:pt x="70" y="395"/>
                  <a:pt x="102" y="411"/>
                  <a:pt x="139" y="415"/>
                </a:cubicBezTo>
                <a:cubicBezTo>
                  <a:pt x="179" y="478"/>
                  <a:pt x="247" y="521"/>
                  <a:pt x="322" y="529"/>
                </a:cubicBezTo>
                <a:cubicBezTo>
                  <a:pt x="322" y="596"/>
                  <a:pt x="322" y="596"/>
                  <a:pt x="322" y="596"/>
                </a:cubicBezTo>
                <a:cubicBezTo>
                  <a:pt x="205" y="596"/>
                  <a:pt x="205" y="596"/>
                  <a:pt x="205" y="596"/>
                </a:cubicBezTo>
                <a:cubicBezTo>
                  <a:pt x="190" y="596"/>
                  <a:pt x="178" y="608"/>
                  <a:pt x="178" y="623"/>
                </a:cubicBezTo>
                <a:cubicBezTo>
                  <a:pt x="178" y="638"/>
                  <a:pt x="190" y="650"/>
                  <a:pt x="205" y="650"/>
                </a:cubicBezTo>
                <a:cubicBezTo>
                  <a:pt x="492" y="650"/>
                  <a:pt x="492" y="650"/>
                  <a:pt x="492" y="650"/>
                </a:cubicBezTo>
                <a:cubicBezTo>
                  <a:pt x="507" y="650"/>
                  <a:pt x="519" y="638"/>
                  <a:pt x="519" y="623"/>
                </a:cubicBezTo>
                <a:cubicBezTo>
                  <a:pt x="519" y="608"/>
                  <a:pt x="507" y="596"/>
                  <a:pt x="492" y="596"/>
                </a:cubicBezTo>
                <a:cubicBezTo>
                  <a:pt x="376" y="596"/>
                  <a:pt x="376" y="596"/>
                  <a:pt x="376" y="596"/>
                </a:cubicBezTo>
                <a:cubicBezTo>
                  <a:pt x="376" y="529"/>
                  <a:pt x="376" y="529"/>
                  <a:pt x="376" y="529"/>
                </a:cubicBezTo>
                <a:cubicBezTo>
                  <a:pt x="450" y="521"/>
                  <a:pt x="518" y="478"/>
                  <a:pt x="558" y="415"/>
                </a:cubicBezTo>
                <a:cubicBezTo>
                  <a:pt x="594" y="411"/>
                  <a:pt x="626" y="395"/>
                  <a:pt x="651" y="371"/>
                </a:cubicBezTo>
                <a:cubicBezTo>
                  <a:pt x="652" y="370"/>
                  <a:pt x="652" y="370"/>
                  <a:pt x="652" y="370"/>
                </a:cubicBezTo>
                <a:cubicBezTo>
                  <a:pt x="680" y="342"/>
                  <a:pt x="697" y="303"/>
                  <a:pt x="697" y="260"/>
                </a:cubicBezTo>
                <a:cubicBezTo>
                  <a:pt x="697" y="112"/>
                  <a:pt x="697" y="112"/>
                  <a:pt x="697" y="112"/>
                </a:cubicBezTo>
                <a:cubicBezTo>
                  <a:pt x="697" y="98"/>
                  <a:pt x="685" y="85"/>
                  <a:pt x="671" y="85"/>
                </a:cubicBezTo>
                <a:close/>
                <a:moveTo>
                  <a:pt x="83" y="332"/>
                </a:moveTo>
                <a:cubicBezTo>
                  <a:pt x="83" y="332"/>
                  <a:pt x="83" y="332"/>
                  <a:pt x="83" y="332"/>
                </a:cubicBezTo>
                <a:cubicBezTo>
                  <a:pt x="65" y="313"/>
                  <a:pt x="53" y="288"/>
                  <a:pt x="53" y="260"/>
                </a:cubicBezTo>
                <a:cubicBezTo>
                  <a:pt x="53" y="139"/>
                  <a:pt x="53" y="139"/>
                  <a:pt x="53" y="139"/>
                </a:cubicBezTo>
                <a:cubicBezTo>
                  <a:pt x="99" y="139"/>
                  <a:pt x="99" y="139"/>
                  <a:pt x="99" y="139"/>
                </a:cubicBezTo>
                <a:cubicBezTo>
                  <a:pt x="99" y="285"/>
                  <a:pt x="99" y="285"/>
                  <a:pt x="99" y="285"/>
                </a:cubicBezTo>
                <a:cubicBezTo>
                  <a:pt x="100" y="308"/>
                  <a:pt x="103" y="330"/>
                  <a:pt x="109" y="352"/>
                </a:cubicBezTo>
                <a:cubicBezTo>
                  <a:pt x="99" y="347"/>
                  <a:pt x="91" y="340"/>
                  <a:pt x="83" y="332"/>
                </a:cubicBezTo>
                <a:close/>
                <a:moveTo>
                  <a:pt x="544" y="283"/>
                </a:moveTo>
                <a:cubicBezTo>
                  <a:pt x="544" y="283"/>
                  <a:pt x="544" y="283"/>
                  <a:pt x="544" y="283"/>
                </a:cubicBezTo>
                <a:cubicBezTo>
                  <a:pt x="544" y="285"/>
                  <a:pt x="544" y="285"/>
                  <a:pt x="544" y="285"/>
                </a:cubicBezTo>
                <a:cubicBezTo>
                  <a:pt x="544" y="315"/>
                  <a:pt x="536" y="345"/>
                  <a:pt x="522" y="371"/>
                </a:cubicBezTo>
                <a:cubicBezTo>
                  <a:pt x="522" y="372"/>
                  <a:pt x="522" y="372"/>
                  <a:pt x="522" y="372"/>
                </a:cubicBezTo>
                <a:cubicBezTo>
                  <a:pt x="488" y="435"/>
                  <a:pt x="421" y="477"/>
                  <a:pt x="348" y="477"/>
                </a:cubicBezTo>
                <a:cubicBezTo>
                  <a:pt x="276" y="477"/>
                  <a:pt x="209" y="435"/>
                  <a:pt x="175" y="372"/>
                </a:cubicBezTo>
                <a:cubicBezTo>
                  <a:pt x="175" y="371"/>
                  <a:pt x="175" y="371"/>
                  <a:pt x="175" y="371"/>
                </a:cubicBezTo>
                <a:cubicBezTo>
                  <a:pt x="161" y="344"/>
                  <a:pt x="153" y="314"/>
                  <a:pt x="153" y="283"/>
                </a:cubicBezTo>
                <a:cubicBezTo>
                  <a:pt x="153" y="283"/>
                  <a:pt x="153" y="283"/>
                  <a:pt x="153" y="283"/>
                </a:cubicBezTo>
                <a:cubicBezTo>
                  <a:pt x="153" y="281"/>
                  <a:pt x="153" y="281"/>
                  <a:pt x="153" y="281"/>
                </a:cubicBezTo>
                <a:cubicBezTo>
                  <a:pt x="153" y="53"/>
                  <a:pt x="153" y="53"/>
                  <a:pt x="153" y="53"/>
                </a:cubicBezTo>
                <a:cubicBezTo>
                  <a:pt x="544" y="53"/>
                  <a:pt x="544" y="53"/>
                  <a:pt x="544" y="53"/>
                </a:cubicBezTo>
                <a:cubicBezTo>
                  <a:pt x="544" y="283"/>
                  <a:pt x="544" y="283"/>
                  <a:pt x="544" y="283"/>
                </a:cubicBezTo>
                <a:close/>
                <a:moveTo>
                  <a:pt x="644" y="260"/>
                </a:moveTo>
                <a:cubicBezTo>
                  <a:pt x="644" y="260"/>
                  <a:pt x="644" y="260"/>
                  <a:pt x="644" y="260"/>
                </a:cubicBezTo>
                <a:cubicBezTo>
                  <a:pt x="644" y="288"/>
                  <a:pt x="632" y="313"/>
                  <a:pt x="614" y="332"/>
                </a:cubicBezTo>
                <a:cubicBezTo>
                  <a:pt x="613" y="334"/>
                  <a:pt x="613" y="334"/>
                  <a:pt x="613" y="334"/>
                </a:cubicBezTo>
                <a:cubicBezTo>
                  <a:pt x="605" y="341"/>
                  <a:pt x="597" y="347"/>
                  <a:pt x="588" y="352"/>
                </a:cubicBezTo>
                <a:cubicBezTo>
                  <a:pt x="594" y="330"/>
                  <a:pt x="597" y="308"/>
                  <a:pt x="598" y="285"/>
                </a:cubicBezTo>
                <a:cubicBezTo>
                  <a:pt x="598" y="284"/>
                  <a:pt x="598" y="284"/>
                  <a:pt x="598" y="284"/>
                </a:cubicBezTo>
                <a:cubicBezTo>
                  <a:pt x="598" y="139"/>
                  <a:pt x="598" y="139"/>
                  <a:pt x="598" y="139"/>
                </a:cubicBezTo>
                <a:cubicBezTo>
                  <a:pt x="644" y="139"/>
                  <a:pt x="644" y="139"/>
                  <a:pt x="644" y="139"/>
                </a:cubicBezTo>
                <a:cubicBezTo>
                  <a:pt x="644" y="260"/>
                  <a:pt x="644" y="260"/>
                  <a:pt x="644" y="26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5" name="原创设计师QQ598969553             _54"/>
          <p:cNvSpPr>
            <a:spLocks noEditPoints="1"/>
          </p:cNvSpPr>
          <p:nvPr/>
        </p:nvSpPr>
        <p:spPr bwMode="auto">
          <a:xfrm>
            <a:off x="13253701" y="11278829"/>
            <a:ext cx="564073" cy="516392"/>
          </a:xfrm>
          <a:custGeom>
            <a:avLst/>
            <a:gdLst>
              <a:gd name="T0" fmla="*/ 619 w 698"/>
              <a:gd name="T1" fmla="*/ 410 h 639"/>
              <a:gd name="T2" fmla="*/ 644 w 698"/>
              <a:gd name="T3" fmla="*/ 349 h 639"/>
              <a:gd name="T4" fmla="*/ 573 w 698"/>
              <a:gd name="T5" fmla="*/ 265 h 639"/>
              <a:gd name="T6" fmla="*/ 550 w 698"/>
              <a:gd name="T7" fmla="*/ 238 h 639"/>
              <a:gd name="T8" fmla="*/ 366 w 698"/>
              <a:gd name="T9" fmla="*/ 54 h 639"/>
              <a:gd name="T10" fmla="*/ 196 w 698"/>
              <a:gd name="T11" fmla="*/ 165 h 639"/>
              <a:gd name="T12" fmla="*/ 88 w 698"/>
              <a:gd name="T13" fmla="*/ 221 h 639"/>
              <a:gd name="T14" fmla="*/ 91 w 698"/>
              <a:gd name="T15" fmla="*/ 398 h 639"/>
              <a:gd name="T16" fmla="*/ 180 w 698"/>
              <a:gd name="T17" fmla="*/ 435 h 639"/>
              <a:gd name="T18" fmla="*/ 192 w 698"/>
              <a:gd name="T19" fmla="*/ 435 h 639"/>
              <a:gd name="T20" fmla="*/ 269 w 698"/>
              <a:gd name="T21" fmla="*/ 435 h 639"/>
              <a:gd name="T22" fmla="*/ 269 w 698"/>
              <a:gd name="T23" fmla="*/ 489 h 639"/>
              <a:gd name="T24" fmla="*/ 192 w 698"/>
              <a:gd name="T25" fmla="*/ 489 h 639"/>
              <a:gd name="T26" fmla="*/ 180 w 698"/>
              <a:gd name="T27" fmla="*/ 489 h 639"/>
              <a:gd name="T28" fmla="*/ 0 w 698"/>
              <a:gd name="T29" fmla="*/ 308 h 639"/>
              <a:gd name="T30" fmla="*/ 154 w 698"/>
              <a:gd name="T31" fmla="*/ 130 h 639"/>
              <a:gd name="T32" fmla="*/ 366 w 698"/>
              <a:gd name="T33" fmla="*/ 0 h 639"/>
              <a:gd name="T34" fmla="*/ 603 w 698"/>
              <a:gd name="T35" fmla="*/ 217 h 639"/>
              <a:gd name="T36" fmla="*/ 698 w 698"/>
              <a:gd name="T37" fmla="*/ 349 h 639"/>
              <a:gd name="T38" fmla="*/ 657 w 698"/>
              <a:gd name="T39" fmla="*/ 448 h 639"/>
              <a:gd name="T40" fmla="*/ 566 w 698"/>
              <a:gd name="T41" fmla="*/ 489 h 639"/>
              <a:gd name="T42" fmla="*/ 558 w 698"/>
              <a:gd name="T43" fmla="*/ 489 h 639"/>
              <a:gd name="T44" fmla="*/ 438 w 698"/>
              <a:gd name="T45" fmla="*/ 489 h 639"/>
              <a:gd name="T46" fmla="*/ 438 w 698"/>
              <a:gd name="T47" fmla="*/ 435 h 639"/>
              <a:gd name="T48" fmla="*/ 559 w 698"/>
              <a:gd name="T49" fmla="*/ 435 h 639"/>
              <a:gd name="T50" fmla="*/ 337 w 698"/>
              <a:gd name="T51" fmla="*/ 205 h 639"/>
              <a:gd name="T52" fmla="*/ 208 w 698"/>
              <a:gd name="T53" fmla="*/ 333 h 639"/>
              <a:gd name="T54" fmla="*/ 231 w 698"/>
              <a:gd name="T55" fmla="*/ 356 h 639"/>
              <a:gd name="T56" fmla="*/ 333 w 698"/>
              <a:gd name="T57" fmla="*/ 623 h 639"/>
              <a:gd name="T58" fmla="*/ 365 w 698"/>
              <a:gd name="T59" fmla="*/ 623 h 639"/>
              <a:gd name="T60" fmla="*/ 466 w 698"/>
              <a:gd name="T61" fmla="*/ 356 h 639"/>
              <a:gd name="T62" fmla="*/ 489 w 698"/>
              <a:gd name="T63" fmla="*/ 333 h 639"/>
              <a:gd name="T64" fmla="*/ 359 w 698"/>
              <a:gd name="T65" fmla="*/ 204 h 639"/>
              <a:gd name="T66" fmla="*/ 359 w 698"/>
              <a:gd name="T67" fmla="*/ 203 h 639"/>
              <a:gd name="T68" fmla="*/ 357 w 698"/>
              <a:gd name="T69" fmla="*/ 201 h 639"/>
              <a:gd name="T70" fmla="*/ 355 w 698"/>
              <a:gd name="T71" fmla="*/ 201 h 639"/>
              <a:gd name="T72" fmla="*/ 353 w 698"/>
              <a:gd name="T73" fmla="*/ 200 h 639"/>
              <a:gd name="T74" fmla="*/ 350 w 698"/>
              <a:gd name="T75" fmla="*/ 200 h 639"/>
              <a:gd name="T76" fmla="*/ 349 w 698"/>
              <a:gd name="T77" fmla="*/ 200 h 639"/>
              <a:gd name="T78" fmla="*/ 346 w 698"/>
              <a:gd name="T79" fmla="*/ 200 h 639"/>
              <a:gd name="T80" fmla="*/ 344 w 698"/>
              <a:gd name="T81" fmla="*/ 200 h 639"/>
              <a:gd name="T82" fmla="*/ 342 w 698"/>
              <a:gd name="T83" fmla="*/ 201 h 639"/>
              <a:gd name="T84" fmla="*/ 339 w 698"/>
              <a:gd name="T85" fmla="*/ 203 h 639"/>
              <a:gd name="T86" fmla="*/ 338 w 698"/>
              <a:gd name="T87" fmla="*/ 203 h 639"/>
              <a:gd name="T88" fmla="*/ 337 w 698"/>
              <a:gd name="T89" fmla="*/ 205 h 639"/>
              <a:gd name="T90" fmla="*/ 349 w 698"/>
              <a:gd name="T91" fmla="*/ 200 h 639"/>
              <a:gd name="T92" fmla="*/ 349 w 698"/>
              <a:gd name="T93" fmla="*/ 20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8" h="639">
                <a:moveTo>
                  <a:pt x="559" y="435"/>
                </a:moveTo>
                <a:cubicBezTo>
                  <a:pt x="582" y="435"/>
                  <a:pt x="604" y="426"/>
                  <a:pt x="619" y="410"/>
                </a:cubicBezTo>
                <a:cubicBezTo>
                  <a:pt x="619" y="410"/>
                  <a:pt x="619" y="410"/>
                  <a:pt x="619" y="410"/>
                </a:cubicBezTo>
                <a:cubicBezTo>
                  <a:pt x="634" y="394"/>
                  <a:pt x="644" y="373"/>
                  <a:pt x="644" y="349"/>
                </a:cubicBezTo>
                <a:cubicBezTo>
                  <a:pt x="644" y="328"/>
                  <a:pt x="637" y="309"/>
                  <a:pt x="624" y="294"/>
                </a:cubicBezTo>
                <a:cubicBezTo>
                  <a:pt x="611" y="279"/>
                  <a:pt x="594" y="269"/>
                  <a:pt x="573" y="265"/>
                </a:cubicBezTo>
                <a:cubicBezTo>
                  <a:pt x="560" y="262"/>
                  <a:pt x="550" y="251"/>
                  <a:pt x="550" y="238"/>
                </a:cubicBezTo>
                <a:cubicBezTo>
                  <a:pt x="550" y="238"/>
                  <a:pt x="550" y="238"/>
                  <a:pt x="550" y="238"/>
                </a:cubicBezTo>
                <a:cubicBezTo>
                  <a:pt x="550" y="187"/>
                  <a:pt x="530" y="141"/>
                  <a:pt x="496" y="108"/>
                </a:cubicBezTo>
                <a:cubicBezTo>
                  <a:pt x="463" y="74"/>
                  <a:pt x="417" y="54"/>
                  <a:pt x="366" y="54"/>
                </a:cubicBezTo>
                <a:cubicBezTo>
                  <a:pt x="328" y="54"/>
                  <a:pt x="293" y="65"/>
                  <a:pt x="264" y="84"/>
                </a:cubicBezTo>
                <a:cubicBezTo>
                  <a:pt x="234" y="104"/>
                  <a:pt x="211" y="132"/>
                  <a:pt x="196" y="165"/>
                </a:cubicBezTo>
                <a:cubicBezTo>
                  <a:pt x="192" y="176"/>
                  <a:pt x="182" y="182"/>
                  <a:pt x="172" y="182"/>
                </a:cubicBezTo>
                <a:cubicBezTo>
                  <a:pt x="139" y="184"/>
                  <a:pt x="110" y="198"/>
                  <a:pt x="88" y="221"/>
                </a:cubicBezTo>
                <a:cubicBezTo>
                  <a:pt x="67" y="244"/>
                  <a:pt x="54" y="274"/>
                  <a:pt x="54" y="308"/>
                </a:cubicBezTo>
                <a:cubicBezTo>
                  <a:pt x="54" y="343"/>
                  <a:pt x="68" y="375"/>
                  <a:pt x="91" y="398"/>
                </a:cubicBezTo>
                <a:cubicBezTo>
                  <a:pt x="91" y="398"/>
                  <a:pt x="91" y="398"/>
                  <a:pt x="91" y="398"/>
                </a:cubicBezTo>
                <a:cubicBezTo>
                  <a:pt x="114" y="421"/>
                  <a:pt x="145" y="435"/>
                  <a:pt x="180" y="435"/>
                </a:cubicBezTo>
                <a:cubicBezTo>
                  <a:pt x="192" y="435"/>
                  <a:pt x="192" y="435"/>
                  <a:pt x="192" y="435"/>
                </a:cubicBezTo>
                <a:cubicBezTo>
                  <a:pt x="192" y="435"/>
                  <a:pt x="192" y="435"/>
                  <a:pt x="192" y="435"/>
                </a:cubicBezTo>
                <a:cubicBezTo>
                  <a:pt x="261" y="435"/>
                  <a:pt x="261" y="435"/>
                  <a:pt x="261" y="435"/>
                </a:cubicBezTo>
                <a:cubicBezTo>
                  <a:pt x="269" y="435"/>
                  <a:pt x="269" y="435"/>
                  <a:pt x="269" y="435"/>
                </a:cubicBezTo>
                <a:cubicBezTo>
                  <a:pt x="284" y="435"/>
                  <a:pt x="296" y="447"/>
                  <a:pt x="296" y="462"/>
                </a:cubicBezTo>
                <a:cubicBezTo>
                  <a:pt x="296" y="477"/>
                  <a:pt x="284" y="489"/>
                  <a:pt x="269" y="489"/>
                </a:cubicBezTo>
                <a:cubicBezTo>
                  <a:pt x="261" y="489"/>
                  <a:pt x="261" y="489"/>
                  <a:pt x="261" y="489"/>
                </a:cubicBezTo>
                <a:cubicBezTo>
                  <a:pt x="192" y="489"/>
                  <a:pt x="192" y="489"/>
                  <a:pt x="192" y="489"/>
                </a:cubicBezTo>
                <a:cubicBezTo>
                  <a:pt x="192" y="489"/>
                  <a:pt x="192" y="489"/>
                  <a:pt x="192" y="489"/>
                </a:cubicBezTo>
                <a:cubicBezTo>
                  <a:pt x="180" y="489"/>
                  <a:pt x="180" y="489"/>
                  <a:pt x="180" y="489"/>
                </a:cubicBezTo>
                <a:cubicBezTo>
                  <a:pt x="131" y="489"/>
                  <a:pt x="85" y="469"/>
                  <a:pt x="53" y="436"/>
                </a:cubicBezTo>
                <a:cubicBezTo>
                  <a:pt x="20" y="403"/>
                  <a:pt x="0" y="358"/>
                  <a:pt x="0" y="308"/>
                </a:cubicBezTo>
                <a:cubicBezTo>
                  <a:pt x="0" y="261"/>
                  <a:pt x="19" y="217"/>
                  <a:pt x="49" y="184"/>
                </a:cubicBezTo>
                <a:cubicBezTo>
                  <a:pt x="76" y="156"/>
                  <a:pt x="113" y="136"/>
                  <a:pt x="154" y="130"/>
                </a:cubicBezTo>
                <a:cubicBezTo>
                  <a:pt x="172" y="93"/>
                  <a:pt x="201" y="62"/>
                  <a:pt x="235" y="40"/>
                </a:cubicBezTo>
                <a:cubicBezTo>
                  <a:pt x="273" y="15"/>
                  <a:pt x="318" y="0"/>
                  <a:pt x="366" y="0"/>
                </a:cubicBezTo>
                <a:cubicBezTo>
                  <a:pt x="432" y="0"/>
                  <a:pt x="491" y="27"/>
                  <a:pt x="534" y="70"/>
                </a:cubicBezTo>
                <a:cubicBezTo>
                  <a:pt x="573" y="109"/>
                  <a:pt x="598" y="160"/>
                  <a:pt x="603" y="217"/>
                </a:cubicBezTo>
                <a:cubicBezTo>
                  <a:pt x="627" y="225"/>
                  <a:pt x="649" y="241"/>
                  <a:pt x="665" y="260"/>
                </a:cubicBezTo>
                <a:cubicBezTo>
                  <a:pt x="685" y="284"/>
                  <a:pt x="698" y="315"/>
                  <a:pt x="698" y="349"/>
                </a:cubicBezTo>
                <a:cubicBezTo>
                  <a:pt x="698" y="388"/>
                  <a:pt x="682" y="423"/>
                  <a:pt x="657" y="448"/>
                </a:cubicBezTo>
                <a:cubicBezTo>
                  <a:pt x="657" y="448"/>
                  <a:pt x="657" y="448"/>
                  <a:pt x="657" y="448"/>
                </a:cubicBezTo>
                <a:cubicBezTo>
                  <a:pt x="635" y="470"/>
                  <a:pt x="605" y="485"/>
                  <a:pt x="572" y="488"/>
                </a:cubicBezTo>
                <a:cubicBezTo>
                  <a:pt x="570" y="489"/>
                  <a:pt x="568" y="489"/>
                  <a:pt x="566" y="489"/>
                </a:cubicBezTo>
                <a:cubicBezTo>
                  <a:pt x="559" y="489"/>
                  <a:pt x="559" y="489"/>
                  <a:pt x="559" y="489"/>
                </a:cubicBezTo>
                <a:cubicBezTo>
                  <a:pt x="558" y="489"/>
                  <a:pt x="558" y="489"/>
                  <a:pt x="558" y="489"/>
                </a:cubicBezTo>
                <a:cubicBezTo>
                  <a:pt x="439" y="489"/>
                  <a:pt x="439" y="489"/>
                  <a:pt x="439" y="489"/>
                </a:cubicBezTo>
                <a:cubicBezTo>
                  <a:pt x="438" y="489"/>
                  <a:pt x="438" y="489"/>
                  <a:pt x="438" y="489"/>
                </a:cubicBezTo>
                <a:cubicBezTo>
                  <a:pt x="423" y="489"/>
                  <a:pt x="411" y="477"/>
                  <a:pt x="411" y="462"/>
                </a:cubicBezTo>
                <a:cubicBezTo>
                  <a:pt x="411" y="447"/>
                  <a:pt x="423" y="435"/>
                  <a:pt x="438" y="435"/>
                </a:cubicBezTo>
                <a:cubicBezTo>
                  <a:pt x="439" y="435"/>
                  <a:pt x="439" y="435"/>
                  <a:pt x="439" y="435"/>
                </a:cubicBezTo>
                <a:cubicBezTo>
                  <a:pt x="559" y="435"/>
                  <a:pt x="559" y="435"/>
                  <a:pt x="559" y="435"/>
                </a:cubicBezTo>
                <a:close/>
                <a:moveTo>
                  <a:pt x="337" y="205"/>
                </a:moveTo>
                <a:cubicBezTo>
                  <a:pt x="337" y="205"/>
                  <a:pt x="337" y="205"/>
                  <a:pt x="337" y="205"/>
                </a:cubicBezTo>
                <a:cubicBezTo>
                  <a:pt x="337" y="205"/>
                  <a:pt x="337" y="205"/>
                  <a:pt x="337" y="205"/>
                </a:cubicBezTo>
                <a:cubicBezTo>
                  <a:pt x="208" y="333"/>
                  <a:pt x="208" y="333"/>
                  <a:pt x="208" y="333"/>
                </a:cubicBezTo>
                <a:cubicBezTo>
                  <a:pt x="202" y="339"/>
                  <a:pt x="202" y="349"/>
                  <a:pt x="208" y="356"/>
                </a:cubicBezTo>
                <a:cubicBezTo>
                  <a:pt x="215" y="362"/>
                  <a:pt x="225" y="362"/>
                  <a:pt x="231" y="356"/>
                </a:cubicBezTo>
                <a:cubicBezTo>
                  <a:pt x="333" y="255"/>
                  <a:pt x="333" y="255"/>
                  <a:pt x="333" y="255"/>
                </a:cubicBezTo>
                <a:cubicBezTo>
                  <a:pt x="333" y="623"/>
                  <a:pt x="333" y="623"/>
                  <a:pt x="333" y="623"/>
                </a:cubicBezTo>
                <a:cubicBezTo>
                  <a:pt x="333" y="632"/>
                  <a:pt x="340" y="639"/>
                  <a:pt x="349" y="639"/>
                </a:cubicBezTo>
                <a:cubicBezTo>
                  <a:pt x="358" y="639"/>
                  <a:pt x="365" y="632"/>
                  <a:pt x="365" y="623"/>
                </a:cubicBezTo>
                <a:cubicBezTo>
                  <a:pt x="365" y="255"/>
                  <a:pt x="365" y="255"/>
                  <a:pt x="365" y="255"/>
                </a:cubicBezTo>
                <a:cubicBezTo>
                  <a:pt x="466" y="356"/>
                  <a:pt x="466" y="356"/>
                  <a:pt x="466" y="356"/>
                </a:cubicBezTo>
                <a:cubicBezTo>
                  <a:pt x="473" y="362"/>
                  <a:pt x="483" y="362"/>
                  <a:pt x="489" y="356"/>
                </a:cubicBezTo>
                <a:cubicBezTo>
                  <a:pt x="495" y="349"/>
                  <a:pt x="495" y="339"/>
                  <a:pt x="489" y="333"/>
                </a:cubicBezTo>
                <a:cubicBezTo>
                  <a:pt x="360" y="205"/>
                  <a:pt x="360" y="205"/>
                  <a:pt x="360" y="205"/>
                </a:cubicBezTo>
                <a:cubicBezTo>
                  <a:pt x="359" y="204"/>
                  <a:pt x="359" y="204"/>
                  <a:pt x="359" y="204"/>
                </a:cubicBezTo>
                <a:cubicBezTo>
                  <a:pt x="359" y="203"/>
                  <a:pt x="359" y="203"/>
                  <a:pt x="359" y="203"/>
                </a:cubicBezTo>
                <a:cubicBezTo>
                  <a:pt x="359" y="203"/>
                  <a:pt x="359" y="203"/>
                  <a:pt x="359" y="203"/>
                </a:cubicBezTo>
                <a:cubicBezTo>
                  <a:pt x="358" y="203"/>
                  <a:pt x="358" y="203"/>
                  <a:pt x="358" y="203"/>
                </a:cubicBezTo>
                <a:cubicBezTo>
                  <a:pt x="358" y="202"/>
                  <a:pt x="357" y="202"/>
                  <a:pt x="357" y="201"/>
                </a:cubicBezTo>
                <a:cubicBezTo>
                  <a:pt x="356" y="201"/>
                  <a:pt x="356" y="201"/>
                  <a:pt x="356" y="201"/>
                </a:cubicBezTo>
                <a:cubicBezTo>
                  <a:pt x="355" y="201"/>
                  <a:pt x="355" y="201"/>
                  <a:pt x="355" y="201"/>
                </a:cubicBezTo>
                <a:cubicBezTo>
                  <a:pt x="355" y="201"/>
                  <a:pt x="354" y="200"/>
                  <a:pt x="353" y="200"/>
                </a:cubicBezTo>
                <a:cubicBezTo>
                  <a:pt x="353" y="200"/>
                  <a:pt x="353" y="200"/>
                  <a:pt x="353" y="200"/>
                </a:cubicBezTo>
                <a:cubicBezTo>
                  <a:pt x="352" y="200"/>
                  <a:pt x="352" y="200"/>
                  <a:pt x="352" y="200"/>
                </a:cubicBezTo>
                <a:cubicBezTo>
                  <a:pt x="350" y="200"/>
                  <a:pt x="350" y="200"/>
                  <a:pt x="350" y="200"/>
                </a:cubicBezTo>
                <a:cubicBezTo>
                  <a:pt x="349" y="200"/>
                  <a:pt x="349" y="200"/>
                  <a:pt x="349" y="200"/>
                </a:cubicBezTo>
                <a:cubicBezTo>
                  <a:pt x="349" y="200"/>
                  <a:pt x="349" y="200"/>
                  <a:pt x="349" y="200"/>
                </a:cubicBezTo>
                <a:cubicBezTo>
                  <a:pt x="347" y="200"/>
                  <a:pt x="347" y="200"/>
                  <a:pt x="347" y="200"/>
                </a:cubicBezTo>
                <a:cubicBezTo>
                  <a:pt x="346" y="200"/>
                  <a:pt x="346" y="200"/>
                  <a:pt x="346" y="200"/>
                </a:cubicBezTo>
                <a:cubicBezTo>
                  <a:pt x="345" y="200"/>
                  <a:pt x="345" y="200"/>
                  <a:pt x="345" y="200"/>
                </a:cubicBezTo>
                <a:cubicBezTo>
                  <a:pt x="344" y="200"/>
                  <a:pt x="344" y="200"/>
                  <a:pt x="344" y="200"/>
                </a:cubicBezTo>
                <a:cubicBezTo>
                  <a:pt x="344" y="200"/>
                  <a:pt x="343" y="201"/>
                  <a:pt x="342" y="201"/>
                </a:cubicBezTo>
                <a:cubicBezTo>
                  <a:pt x="342" y="201"/>
                  <a:pt x="342" y="201"/>
                  <a:pt x="342" y="201"/>
                </a:cubicBezTo>
                <a:cubicBezTo>
                  <a:pt x="341" y="201"/>
                  <a:pt x="341" y="201"/>
                  <a:pt x="341" y="201"/>
                </a:cubicBezTo>
                <a:cubicBezTo>
                  <a:pt x="341" y="202"/>
                  <a:pt x="340" y="202"/>
                  <a:pt x="339" y="203"/>
                </a:cubicBezTo>
                <a:cubicBezTo>
                  <a:pt x="339" y="203"/>
                  <a:pt x="339" y="203"/>
                  <a:pt x="339" y="203"/>
                </a:cubicBezTo>
                <a:cubicBezTo>
                  <a:pt x="338" y="203"/>
                  <a:pt x="338" y="203"/>
                  <a:pt x="338" y="203"/>
                </a:cubicBezTo>
                <a:cubicBezTo>
                  <a:pt x="338" y="204"/>
                  <a:pt x="338" y="204"/>
                  <a:pt x="338" y="204"/>
                </a:cubicBezTo>
                <a:cubicBezTo>
                  <a:pt x="337" y="205"/>
                  <a:pt x="337" y="205"/>
                  <a:pt x="337" y="205"/>
                </a:cubicBezTo>
                <a:close/>
                <a:moveTo>
                  <a:pt x="349" y="200"/>
                </a:moveTo>
                <a:cubicBezTo>
                  <a:pt x="349" y="200"/>
                  <a:pt x="349" y="200"/>
                  <a:pt x="349" y="200"/>
                </a:cubicBezTo>
                <a:cubicBezTo>
                  <a:pt x="349" y="200"/>
                  <a:pt x="349" y="200"/>
                  <a:pt x="349" y="200"/>
                </a:cubicBezTo>
                <a:cubicBezTo>
                  <a:pt x="349" y="200"/>
                  <a:pt x="349" y="200"/>
                  <a:pt x="349" y="200"/>
                </a:cubicBezTo>
                <a:cubicBezTo>
                  <a:pt x="349" y="200"/>
                  <a:pt x="349" y="200"/>
                  <a:pt x="349" y="2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6" name="原创设计师QQ598969553             _55"/>
          <p:cNvSpPr>
            <a:spLocks noEditPoints="1"/>
          </p:cNvSpPr>
          <p:nvPr/>
        </p:nvSpPr>
        <p:spPr bwMode="auto">
          <a:xfrm>
            <a:off x="13256935" y="9939477"/>
            <a:ext cx="552758" cy="550334"/>
          </a:xfrm>
          <a:custGeom>
            <a:avLst/>
            <a:gdLst>
              <a:gd name="T0" fmla="*/ 678 w 684"/>
              <a:gd name="T1" fmla="*/ 70 h 681"/>
              <a:gd name="T2" fmla="*/ 577 w 684"/>
              <a:gd name="T3" fmla="*/ 219 h 681"/>
              <a:gd name="T4" fmla="*/ 553 w 684"/>
              <a:gd name="T5" fmla="*/ 220 h 681"/>
              <a:gd name="T6" fmla="*/ 390 w 684"/>
              <a:gd name="T7" fmla="*/ 333 h 681"/>
              <a:gd name="T8" fmla="*/ 479 w 684"/>
              <a:gd name="T9" fmla="*/ 444 h 681"/>
              <a:gd name="T10" fmla="*/ 425 w 684"/>
              <a:gd name="T11" fmla="*/ 497 h 681"/>
              <a:gd name="T12" fmla="*/ 403 w 684"/>
              <a:gd name="T13" fmla="*/ 497 h 681"/>
              <a:gd name="T14" fmla="*/ 200 w 684"/>
              <a:gd name="T15" fmla="*/ 659 h 681"/>
              <a:gd name="T16" fmla="*/ 200 w 684"/>
              <a:gd name="T17" fmla="*/ 659 h 681"/>
              <a:gd name="T18" fmla="*/ 20 w 684"/>
              <a:gd name="T19" fmla="*/ 553 h 681"/>
              <a:gd name="T20" fmla="*/ 205 w 684"/>
              <a:gd name="T21" fmla="*/ 299 h 681"/>
              <a:gd name="T22" fmla="*/ 187 w 684"/>
              <a:gd name="T23" fmla="*/ 259 h 681"/>
              <a:gd name="T24" fmla="*/ 241 w 684"/>
              <a:gd name="T25" fmla="*/ 206 h 681"/>
              <a:gd name="T26" fmla="*/ 263 w 684"/>
              <a:gd name="T27" fmla="*/ 206 h 681"/>
              <a:gd name="T28" fmla="*/ 490 w 684"/>
              <a:gd name="T29" fmla="*/ 157 h 681"/>
              <a:gd name="T30" fmla="*/ 464 w 684"/>
              <a:gd name="T31" fmla="*/ 109 h 681"/>
              <a:gd name="T32" fmla="*/ 592 w 684"/>
              <a:gd name="T33" fmla="*/ 5 h 681"/>
              <a:gd name="T34" fmla="*/ 216 w 684"/>
              <a:gd name="T35" fmla="*/ 378 h 681"/>
              <a:gd name="T36" fmla="*/ 87 w 684"/>
              <a:gd name="T37" fmla="*/ 507 h 681"/>
              <a:gd name="T38" fmla="*/ 110 w 684"/>
              <a:gd name="T39" fmla="*/ 529 h 681"/>
              <a:gd name="T40" fmla="*/ 239 w 684"/>
              <a:gd name="T41" fmla="*/ 378 h 681"/>
              <a:gd name="T42" fmla="*/ 281 w 684"/>
              <a:gd name="T43" fmla="*/ 443 h 681"/>
              <a:gd name="T44" fmla="*/ 152 w 684"/>
              <a:gd name="T45" fmla="*/ 572 h 681"/>
              <a:gd name="T46" fmla="*/ 175 w 684"/>
              <a:gd name="T47" fmla="*/ 595 h 681"/>
              <a:gd name="T48" fmla="*/ 304 w 684"/>
              <a:gd name="T49" fmla="*/ 443 h 681"/>
              <a:gd name="T50" fmla="*/ 239 w 684"/>
              <a:gd name="T51" fmla="*/ 288 h 681"/>
              <a:gd name="T52" fmla="*/ 239 w 684"/>
              <a:gd name="T53" fmla="*/ 288 h 681"/>
              <a:gd name="T54" fmla="*/ 395 w 684"/>
              <a:gd name="T55" fmla="*/ 444 h 681"/>
              <a:gd name="T56" fmla="*/ 445 w 684"/>
              <a:gd name="T57" fmla="*/ 433 h 681"/>
              <a:gd name="T58" fmla="*/ 221 w 684"/>
              <a:gd name="T59" fmla="*/ 270 h 681"/>
              <a:gd name="T60" fmla="*/ 239 w 684"/>
              <a:gd name="T61" fmla="*/ 288 h 681"/>
              <a:gd name="T62" fmla="*/ 360 w 684"/>
              <a:gd name="T63" fmla="*/ 454 h 681"/>
              <a:gd name="T64" fmla="*/ 46 w 684"/>
              <a:gd name="T65" fmla="*/ 504 h 681"/>
              <a:gd name="T66" fmla="*/ 152 w 684"/>
              <a:gd name="T67" fmla="*/ 639 h 681"/>
              <a:gd name="T68" fmla="*/ 177 w 684"/>
              <a:gd name="T69" fmla="*/ 636 h 681"/>
              <a:gd name="T70" fmla="*/ 645 w 684"/>
              <a:gd name="T71" fmla="*/ 83 h 681"/>
              <a:gd name="T72" fmla="*/ 601 w 684"/>
              <a:gd name="T73" fmla="*/ 40 h 681"/>
              <a:gd name="T74" fmla="*/ 563 w 684"/>
              <a:gd name="T75" fmla="*/ 185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84" h="681">
                <a:moveTo>
                  <a:pt x="614" y="6"/>
                </a:moveTo>
                <a:cubicBezTo>
                  <a:pt x="678" y="70"/>
                  <a:pt x="678" y="70"/>
                  <a:pt x="678" y="70"/>
                </a:cubicBezTo>
                <a:cubicBezTo>
                  <a:pt x="684" y="77"/>
                  <a:pt x="684" y="87"/>
                  <a:pt x="678" y="93"/>
                </a:cubicBezTo>
                <a:cubicBezTo>
                  <a:pt x="577" y="219"/>
                  <a:pt x="577" y="219"/>
                  <a:pt x="577" y="219"/>
                </a:cubicBezTo>
                <a:cubicBezTo>
                  <a:pt x="571" y="226"/>
                  <a:pt x="562" y="227"/>
                  <a:pt x="554" y="221"/>
                </a:cubicBezTo>
                <a:cubicBezTo>
                  <a:pt x="554" y="221"/>
                  <a:pt x="553" y="220"/>
                  <a:pt x="553" y="220"/>
                </a:cubicBezTo>
                <a:cubicBezTo>
                  <a:pt x="528" y="195"/>
                  <a:pt x="528" y="195"/>
                  <a:pt x="528" y="195"/>
                </a:cubicBezTo>
                <a:cubicBezTo>
                  <a:pt x="390" y="333"/>
                  <a:pt x="390" y="333"/>
                  <a:pt x="390" y="333"/>
                </a:cubicBezTo>
                <a:cubicBezTo>
                  <a:pt x="479" y="421"/>
                  <a:pt x="479" y="421"/>
                  <a:pt x="479" y="421"/>
                </a:cubicBezTo>
                <a:cubicBezTo>
                  <a:pt x="485" y="427"/>
                  <a:pt x="485" y="438"/>
                  <a:pt x="479" y="444"/>
                </a:cubicBezTo>
                <a:cubicBezTo>
                  <a:pt x="477" y="445"/>
                  <a:pt x="477" y="445"/>
                  <a:pt x="477" y="445"/>
                </a:cubicBezTo>
                <a:cubicBezTo>
                  <a:pt x="425" y="497"/>
                  <a:pt x="425" y="497"/>
                  <a:pt x="425" y="497"/>
                </a:cubicBezTo>
                <a:cubicBezTo>
                  <a:pt x="419" y="503"/>
                  <a:pt x="409" y="503"/>
                  <a:pt x="403" y="497"/>
                </a:cubicBezTo>
                <a:cubicBezTo>
                  <a:pt x="403" y="497"/>
                  <a:pt x="403" y="497"/>
                  <a:pt x="403" y="497"/>
                </a:cubicBezTo>
                <a:cubicBezTo>
                  <a:pt x="382" y="477"/>
                  <a:pt x="382" y="477"/>
                  <a:pt x="382" y="477"/>
                </a:cubicBezTo>
                <a:cubicBezTo>
                  <a:pt x="200" y="659"/>
                  <a:pt x="200" y="659"/>
                  <a:pt x="200" y="659"/>
                </a:cubicBezTo>
                <a:cubicBezTo>
                  <a:pt x="200" y="659"/>
                  <a:pt x="200" y="659"/>
                  <a:pt x="200" y="659"/>
                </a:cubicBezTo>
                <a:cubicBezTo>
                  <a:pt x="200" y="659"/>
                  <a:pt x="200" y="659"/>
                  <a:pt x="200" y="659"/>
                </a:cubicBezTo>
                <a:cubicBezTo>
                  <a:pt x="181" y="678"/>
                  <a:pt x="149" y="681"/>
                  <a:pt x="129" y="662"/>
                </a:cubicBezTo>
                <a:cubicBezTo>
                  <a:pt x="20" y="553"/>
                  <a:pt x="20" y="553"/>
                  <a:pt x="20" y="553"/>
                </a:cubicBezTo>
                <a:cubicBezTo>
                  <a:pt x="0" y="532"/>
                  <a:pt x="4" y="500"/>
                  <a:pt x="23" y="481"/>
                </a:cubicBezTo>
                <a:cubicBezTo>
                  <a:pt x="205" y="299"/>
                  <a:pt x="205" y="299"/>
                  <a:pt x="205" y="299"/>
                </a:cubicBezTo>
                <a:cubicBezTo>
                  <a:pt x="187" y="282"/>
                  <a:pt x="187" y="282"/>
                  <a:pt x="187" y="282"/>
                </a:cubicBezTo>
                <a:cubicBezTo>
                  <a:pt x="181" y="275"/>
                  <a:pt x="181" y="265"/>
                  <a:pt x="187" y="259"/>
                </a:cubicBezTo>
                <a:cubicBezTo>
                  <a:pt x="188" y="259"/>
                  <a:pt x="188" y="259"/>
                  <a:pt x="188" y="259"/>
                </a:cubicBezTo>
                <a:cubicBezTo>
                  <a:pt x="241" y="206"/>
                  <a:pt x="241" y="206"/>
                  <a:pt x="241" y="206"/>
                </a:cubicBezTo>
                <a:cubicBezTo>
                  <a:pt x="247" y="200"/>
                  <a:pt x="257" y="200"/>
                  <a:pt x="263" y="206"/>
                </a:cubicBezTo>
                <a:cubicBezTo>
                  <a:pt x="263" y="206"/>
                  <a:pt x="263" y="206"/>
                  <a:pt x="263" y="206"/>
                </a:cubicBezTo>
                <a:cubicBezTo>
                  <a:pt x="352" y="295"/>
                  <a:pt x="352" y="295"/>
                  <a:pt x="352" y="295"/>
                </a:cubicBezTo>
                <a:cubicBezTo>
                  <a:pt x="490" y="157"/>
                  <a:pt x="490" y="157"/>
                  <a:pt x="490" y="157"/>
                </a:cubicBezTo>
                <a:cubicBezTo>
                  <a:pt x="464" y="131"/>
                  <a:pt x="464" y="131"/>
                  <a:pt x="464" y="131"/>
                </a:cubicBezTo>
                <a:cubicBezTo>
                  <a:pt x="458" y="125"/>
                  <a:pt x="458" y="115"/>
                  <a:pt x="464" y="109"/>
                </a:cubicBezTo>
                <a:cubicBezTo>
                  <a:pt x="465" y="107"/>
                  <a:pt x="465" y="107"/>
                  <a:pt x="465" y="107"/>
                </a:cubicBezTo>
                <a:cubicBezTo>
                  <a:pt x="592" y="5"/>
                  <a:pt x="592" y="5"/>
                  <a:pt x="592" y="5"/>
                </a:cubicBezTo>
                <a:cubicBezTo>
                  <a:pt x="599" y="0"/>
                  <a:pt x="608" y="1"/>
                  <a:pt x="614" y="6"/>
                </a:cubicBezTo>
                <a:close/>
                <a:moveTo>
                  <a:pt x="216" y="378"/>
                </a:moveTo>
                <a:cubicBezTo>
                  <a:pt x="216" y="378"/>
                  <a:pt x="216" y="378"/>
                  <a:pt x="216" y="378"/>
                </a:cubicBezTo>
                <a:cubicBezTo>
                  <a:pt x="87" y="507"/>
                  <a:pt x="87" y="507"/>
                  <a:pt x="87" y="507"/>
                </a:cubicBezTo>
                <a:cubicBezTo>
                  <a:pt x="80" y="513"/>
                  <a:pt x="80" y="523"/>
                  <a:pt x="87" y="529"/>
                </a:cubicBezTo>
                <a:cubicBezTo>
                  <a:pt x="93" y="536"/>
                  <a:pt x="103" y="536"/>
                  <a:pt x="110" y="529"/>
                </a:cubicBezTo>
                <a:cubicBezTo>
                  <a:pt x="239" y="400"/>
                  <a:pt x="239" y="400"/>
                  <a:pt x="239" y="400"/>
                </a:cubicBezTo>
                <a:cubicBezTo>
                  <a:pt x="245" y="394"/>
                  <a:pt x="245" y="384"/>
                  <a:pt x="239" y="378"/>
                </a:cubicBezTo>
                <a:cubicBezTo>
                  <a:pt x="232" y="371"/>
                  <a:pt x="222" y="371"/>
                  <a:pt x="216" y="378"/>
                </a:cubicBezTo>
                <a:close/>
                <a:moveTo>
                  <a:pt x="281" y="443"/>
                </a:moveTo>
                <a:cubicBezTo>
                  <a:pt x="281" y="443"/>
                  <a:pt x="281" y="443"/>
                  <a:pt x="281" y="443"/>
                </a:cubicBezTo>
                <a:cubicBezTo>
                  <a:pt x="152" y="572"/>
                  <a:pt x="152" y="572"/>
                  <a:pt x="152" y="572"/>
                </a:cubicBezTo>
                <a:cubicBezTo>
                  <a:pt x="146" y="578"/>
                  <a:pt x="146" y="589"/>
                  <a:pt x="152" y="595"/>
                </a:cubicBezTo>
                <a:cubicBezTo>
                  <a:pt x="159" y="601"/>
                  <a:pt x="169" y="601"/>
                  <a:pt x="175" y="595"/>
                </a:cubicBezTo>
                <a:cubicBezTo>
                  <a:pt x="304" y="466"/>
                  <a:pt x="304" y="466"/>
                  <a:pt x="304" y="466"/>
                </a:cubicBezTo>
                <a:cubicBezTo>
                  <a:pt x="310" y="459"/>
                  <a:pt x="310" y="449"/>
                  <a:pt x="304" y="443"/>
                </a:cubicBezTo>
                <a:cubicBezTo>
                  <a:pt x="298" y="437"/>
                  <a:pt x="288" y="437"/>
                  <a:pt x="281" y="443"/>
                </a:cubicBezTo>
                <a:close/>
                <a:moveTo>
                  <a:pt x="239" y="288"/>
                </a:moveTo>
                <a:cubicBezTo>
                  <a:pt x="239" y="288"/>
                  <a:pt x="239" y="288"/>
                  <a:pt x="239" y="288"/>
                </a:cubicBezTo>
                <a:cubicBezTo>
                  <a:pt x="239" y="288"/>
                  <a:pt x="239" y="288"/>
                  <a:pt x="239" y="288"/>
                </a:cubicBezTo>
                <a:cubicBezTo>
                  <a:pt x="394" y="443"/>
                  <a:pt x="394" y="443"/>
                  <a:pt x="394" y="443"/>
                </a:cubicBezTo>
                <a:cubicBezTo>
                  <a:pt x="395" y="444"/>
                  <a:pt x="395" y="444"/>
                  <a:pt x="395" y="444"/>
                </a:cubicBezTo>
                <a:cubicBezTo>
                  <a:pt x="414" y="463"/>
                  <a:pt x="414" y="463"/>
                  <a:pt x="414" y="463"/>
                </a:cubicBezTo>
                <a:cubicBezTo>
                  <a:pt x="445" y="433"/>
                  <a:pt x="445" y="433"/>
                  <a:pt x="445" y="433"/>
                </a:cubicBezTo>
                <a:cubicBezTo>
                  <a:pt x="252" y="240"/>
                  <a:pt x="252" y="240"/>
                  <a:pt x="252" y="240"/>
                </a:cubicBezTo>
                <a:cubicBezTo>
                  <a:pt x="221" y="270"/>
                  <a:pt x="221" y="270"/>
                  <a:pt x="221" y="270"/>
                </a:cubicBezTo>
                <a:cubicBezTo>
                  <a:pt x="238" y="287"/>
                  <a:pt x="238" y="287"/>
                  <a:pt x="238" y="287"/>
                </a:cubicBezTo>
                <a:cubicBezTo>
                  <a:pt x="239" y="288"/>
                  <a:pt x="239" y="288"/>
                  <a:pt x="239" y="288"/>
                </a:cubicBezTo>
                <a:close/>
                <a:moveTo>
                  <a:pt x="360" y="454"/>
                </a:moveTo>
                <a:cubicBezTo>
                  <a:pt x="360" y="454"/>
                  <a:pt x="360" y="454"/>
                  <a:pt x="360" y="454"/>
                </a:cubicBezTo>
                <a:cubicBezTo>
                  <a:pt x="228" y="322"/>
                  <a:pt x="228" y="322"/>
                  <a:pt x="228" y="322"/>
                </a:cubicBezTo>
                <a:cubicBezTo>
                  <a:pt x="46" y="504"/>
                  <a:pt x="46" y="504"/>
                  <a:pt x="46" y="504"/>
                </a:cubicBezTo>
                <a:cubicBezTo>
                  <a:pt x="39" y="511"/>
                  <a:pt x="35" y="523"/>
                  <a:pt x="43" y="530"/>
                </a:cubicBezTo>
                <a:cubicBezTo>
                  <a:pt x="152" y="639"/>
                  <a:pt x="152" y="639"/>
                  <a:pt x="152" y="639"/>
                </a:cubicBezTo>
                <a:cubicBezTo>
                  <a:pt x="159" y="646"/>
                  <a:pt x="171" y="643"/>
                  <a:pt x="177" y="636"/>
                </a:cubicBezTo>
                <a:cubicBezTo>
                  <a:pt x="177" y="636"/>
                  <a:pt x="177" y="636"/>
                  <a:pt x="177" y="636"/>
                </a:cubicBezTo>
                <a:cubicBezTo>
                  <a:pt x="360" y="454"/>
                  <a:pt x="360" y="454"/>
                  <a:pt x="360" y="454"/>
                </a:cubicBezTo>
                <a:close/>
                <a:moveTo>
                  <a:pt x="645" y="83"/>
                </a:moveTo>
                <a:cubicBezTo>
                  <a:pt x="645" y="83"/>
                  <a:pt x="645" y="83"/>
                  <a:pt x="645" y="83"/>
                </a:cubicBezTo>
                <a:cubicBezTo>
                  <a:pt x="601" y="40"/>
                  <a:pt x="601" y="40"/>
                  <a:pt x="601" y="40"/>
                </a:cubicBezTo>
                <a:cubicBezTo>
                  <a:pt x="500" y="122"/>
                  <a:pt x="500" y="122"/>
                  <a:pt x="500" y="122"/>
                </a:cubicBezTo>
                <a:cubicBezTo>
                  <a:pt x="563" y="185"/>
                  <a:pt x="563" y="185"/>
                  <a:pt x="563" y="185"/>
                </a:cubicBezTo>
                <a:cubicBezTo>
                  <a:pt x="645" y="83"/>
                  <a:pt x="645" y="83"/>
                  <a:pt x="645" y="8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7" name="原创设计师QQ598969553             _56"/>
          <p:cNvSpPr>
            <a:spLocks noEditPoints="1"/>
          </p:cNvSpPr>
          <p:nvPr/>
        </p:nvSpPr>
        <p:spPr bwMode="auto">
          <a:xfrm>
            <a:off x="6926085" y="5216192"/>
            <a:ext cx="507098" cy="563667"/>
          </a:xfrm>
          <a:custGeom>
            <a:avLst/>
            <a:gdLst>
              <a:gd name="T0" fmla="*/ 27 w 627"/>
              <a:gd name="T1" fmla="*/ 0 h 697"/>
              <a:gd name="T2" fmla="*/ 28 w 627"/>
              <a:gd name="T3" fmla="*/ 0 h 697"/>
              <a:gd name="T4" fmla="*/ 152 w 627"/>
              <a:gd name="T5" fmla="*/ 0 h 697"/>
              <a:gd name="T6" fmla="*/ 600 w 627"/>
              <a:gd name="T7" fmla="*/ 0 h 697"/>
              <a:gd name="T8" fmla="*/ 627 w 627"/>
              <a:gd name="T9" fmla="*/ 27 h 697"/>
              <a:gd name="T10" fmla="*/ 627 w 627"/>
              <a:gd name="T11" fmla="*/ 27 h 697"/>
              <a:gd name="T12" fmla="*/ 627 w 627"/>
              <a:gd name="T13" fmla="*/ 671 h 697"/>
              <a:gd name="T14" fmla="*/ 600 w 627"/>
              <a:gd name="T15" fmla="*/ 697 h 697"/>
              <a:gd name="T16" fmla="*/ 599 w 627"/>
              <a:gd name="T17" fmla="*/ 697 h 697"/>
              <a:gd name="T18" fmla="*/ 152 w 627"/>
              <a:gd name="T19" fmla="*/ 697 h 697"/>
              <a:gd name="T20" fmla="*/ 27 w 627"/>
              <a:gd name="T21" fmla="*/ 697 h 697"/>
              <a:gd name="T22" fmla="*/ 0 w 627"/>
              <a:gd name="T23" fmla="*/ 671 h 697"/>
              <a:gd name="T24" fmla="*/ 0 w 627"/>
              <a:gd name="T25" fmla="*/ 670 h 697"/>
              <a:gd name="T26" fmla="*/ 0 w 627"/>
              <a:gd name="T27" fmla="*/ 27 h 697"/>
              <a:gd name="T28" fmla="*/ 27 w 627"/>
              <a:gd name="T29" fmla="*/ 0 h 697"/>
              <a:gd name="T30" fmla="*/ 168 w 627"/>
              <a:gd name="T31" fmla="*/ 54 h 697"/>
              <a:gd name="T32" fmla="*/ 168 w 627"/>
              <a:gd name="T33" fmla="*/ 54 h 697"/>
              <a:gd name="T34" fmla="*/ 168 w 627"/>
              <a:gd name="T35" fmla="*/ 644 h 697"/>
              <a:gd name="T36" fmla="*/ 573 w 627"/>
              <a:gd name="T37" fmla="*/ 644 h 697"/>
              <a:gd name="T38" fmla="*/ 573 w 627"/>
              <a:gd name="T39" fmla="*/ 54 h 697"/>
              <a:gd name="T40" fmla="*/ 479 w 627"/>
              <a:gd name="T41" fmla="*/ 54 h 697"/>
              <a:gd name="T42" fmla="*/ 479 w 627"/>
              <a:gd name="T43" fmla="*/ 234 h 697"/>
              <a:gd name="T44" fmla="*/ 479 w 627"/>
              <a:gd name="T45" fmla="*/ 441 h 697"/>
              <a:gd name="T46" fmla="*/ 463 w 627"/>
              <a:gd name="T47" fmla="*/ 457 h 697"/>
              <a:gd name="T48" fmla="*/ 451 w 627"/>
              <a:gd name="T49" fmla="*/ 452 h 697"/>
              <a:gd name="T50" fmla="*/ 363 w 627"/>
              <a:gd name="T51" fmla="*/ 371 h 697"/>
              <a:gd name="T52" fmla="*/ 274 w 627"/>
              <a:gd name="T53" fmla="*/ 452 h 697"/>
              <a:gd name="T54" fmla="*/ 251 w 627"/>
              <a:gd name="T55" fmla="*/ 452 h 697"/>
              <a:gd name="T56" fmla="*/ 247 w 627"/>
              <a:gd name="T57" fmla="*/ 441 h 697"/>
              <a:gd name="T58" fmla="*/ 247 w 627"/>
              <a:gd name="T59" fmla="*/ 234 h 697"/>
              <a:gd name="T60" fmla="*/ 247 w 627"/>
              <a:gd name="T61" fmla="*/ 54 h 697"/>
              <a:gd name="T62" fmla="*/ 168 w 627"/>
              <a:gd name="T63" fmla="*/ 54 h 697"/>
              <a:gd name="T64" fmla="*/ 136 w 627"/>
              <a:gd name="T65" fmla="*/ 644 h 697"/>
              <a:gd name="T66" fmla="*/ 136 w 627"/>
              <a:gd name="T67" fmla="*/ 644 h 697"/>
              <a:gd name="T68" fmla="*/ 136 w 627"/>
              <a:gd name="T69" fmla="*/ 54 h 697"/>
              <a:gd name="T70" fmla="*/ 54 w 627"/>
              <a:gd name="T71" fmla="*/ 54 h 697"/>
              <a:gd name="T72" fmla="*/ 54 w 627"/>
              <a:gd name="T73" fmla="*/ 644 h 697"/>
              <a:gd name="T74" fmla="*/ 136 w 627"/>
              <a:gd name="T75" fmla="*/ 644 h 697"/>
              <a:gd name="T76" fmla="*/ 447 w 627"/>
              <a:gd name="T77" fmla="*/ 54 h 697"/>
              <a:gd name="T78" fmla="*/ 447 w 627"/>
              <a:gd name="T79" fmla="*/ 54 h 697"/>
              <a:gd name="T80" fmla="*/ 279 w 627"/>
              <a:gd name="T81" fmla="*/ 54 h 697"/>
              <a:gd name="T82" fmla="*/ 279 w 627"/>
              <a:gd name="T83" fmla="*/ 234 h 697"/>
              <a:gd name="T84" fmla="*/ 279 w 627"/>
              <a:gd name="T85" fmla="*/ 404 h 697"/>
              <a:gd name="T86" fmla="*/ 352 w 627"/>
              <a:gd name="T87" fmla="*/ 337 h 697"/>
              <a:gd name="T88" fmla="*/ 374 w 627"/>
              <a:gd name="T89" fmla="*/ 337 h 697"/>
              <a:gd name="T90" fmla="*/ 447 w 627"/>
              <a:gd name="T91" fmla="*/ 404 h 697"/>
              <a:gd name="T92" fmla="*/ 447 w 627"/>
              <a:gd name="T93" fmla="*/ 234 h 697"/>
              <a:gd name="T94" fmla="*/ 447 w 627"/>
              <a:gd name="T95" fmla="*/ 54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7" h="697">
                <a:moveTo>
                  <a:pt x="27" y="0"/>
                </a:moveTo>
                <a:cubicBezTo>
                  <a:pt x="28" y="0"/>
                  <a:pt x="28" y="0"/>
                  <a:pt x="28" y="0"/>
                </a:cubicBezTo>
                <a:cubicBezTo>
                  <a:pt x="152" y="0"/>
                  <a:pt x="152" y="0"/>
                  <a:pt x="152" y="0"/>
                </a:cubicBezTo>
                <a:cubicBezTo>
                  <a:pt x="600" y="0"/>
                  <a:pt x="600" y="0"/>
                  <a:pt x="600" y="0"/>
                </a:cubicBezTo>
                <a:cubicBezTo>
                  <a:pt x="615" y="0"/>
                  <a:pt x="627" y="12"/>
                  <a:pt x="627" y="27"/>
                </a:cubicBezTo>
                <a:cubicBezTo>
                  <a:pt x="627" y="27"/>
                  <a:pt x="627" y="27"/>
                  <a:pt x="627" y="27"/>
                </a:cubicBezTo>
                <a:cubicBezTo>
                  <a:pt x="627" y="671"/>
                  <a:pt x="627" y="671"/>
                  <a:pt x="627" y="671"/>
                </a:cubicBezTo>
                <a:cubicBezTo>
                  <a:pt x="627" y="686"/>
                  <a:pt x="615" y="697"/>
                  <a:pt x="600" y="697"/>
                </a:cubicBezTo>
                <a:cubicBezTo>
                  <a:pt x="599" y="697"/>
                  <a:pt x="599" y="697"/>
                  <a:pt x="599" y="697"/>
                </a:cubicBezTo>
                <a:cubicBezTo>
                  <a:pt x="152" y="697"/>
                  <a:pt x="152" y="697"/>
                  <a:pt x="152" y="697"/>
                </a:cubicBezTo>
                <a:cubicBezTo>
                  <a:pt x="27" y="697"/>
                  <a:pt x="27" y="697"/>
                  <a:pt x="27" y="697"/>
                </a:cubicBezTo>
                <a:cubicBezTo>
                  <a:pt x="12" y="697"/>
                  <a:pt x="0" y="686"/>
                  <a:pt x="0" y="671"/>
                </a:cubicBezTo>
                <a:cubicBezTo>
                  <a:pt x="0" y="670"/>
                  <a:pt x="0" y="670"/>
                  <a:pt x="0" y="670"/>
                </a:cubicBezTo>
                <a:cubicBezTo>
                  <a:pt x="0" y="27"/>
                  <a:pt x="0" y="27"/>
                  <a:pt x="0" y="27"/>
                </a:cubicBezTo>
                <a:cubicBezTo>
                  <a:pt x="0" y="12"/>
                  <a:pt x="12" y="0"/>
                  <a:pt x="27" y="0"/>
                </a:cubicBezTo>
                <a:close/>
                <a:moveTo>
                  <a:pt x="168" y="54"/>
                </a:moveTo>
                <a:cubicBezTo>
                  <a:pt x="168" y="54"/>
                  <a:pt x="168" y="54"/>
                  <a:pt x="168" y="54"/>
                </a:cubicBezTo>
                <a:cubicBezTo>
                  <a:pt x="168" y="644"/>
                  <a:pt x="168" y="644"/>
                  <a:pt x="168" y="644"/>
                </a:cubicBezTo>
                <a:cubicBezTo>
                  <a:pt x="573" y="644"/>
                  <a:pt x="573" y="644"/>
                  <a:pt x="573" y="644"/>
                </a:cubicBezTo>
                <a:cubicBezTo>
                  <a:pt x="573" y="54"/>
                  <a:pt x="573" y="54"/>
                  <a:pt x="573" y="54"/>
                </a:cubicBezTo>
                <a:cubicBezTo>
                  <a:pt x="479" y="54"/>
                  <a:pt x="479" y="54"/>
                  <a:pt x="479" y="54"/>
                </a:cubicBezTo>
                <a:cubicBezTo>
                  <a:pt x="479" y="234"/>
                  <a:pt x="479" y="234"/>
                  <a:pt x="479" y="234"/>
                </a:cubicBezTo>
                <a:cubicBezTo>
                  <a:pt x="479" y="441"/>
                  <a:pt x="479" y="441"/>
                  <a:pt x="479" y="441"/>
                </a:cubicBezTo>
                <a:cubicBezTo>
                  <a:pt x="479" y="450"/>
                  <a:pt x="472" y="457"/>
                  <a:pt x="463" y="457"/>
                </a:cubicBezTo>
                <a:cubicBezTo>
                  <a:pt x="458" y="457"/>
                  <a:pt x="454" y="455"/>
                  <a:pt x="451" y="452"/>
                </a:cubicBezTo>
                <a:cubicBezTo>
                  <a:pt x="363" y="371"/>
                  <a:pt x="363" y="371"/>
                  <a:pt x="363" y="371"/>
                </a:cubicBezTo>
                <a:cubicBezTo>
                  <a:pt x="274" y="452"/>
                  <a:pt x="274" y="452"/>
                  <a:pt x="274" y="452"/>
                </a:cubicBezTo>
                <a:cubicBezTo>
                  <a:pt x="267" y="459"/>
                  <a:pt x="257" y="458"/>
                  <a:pt x="251" y="452"/>
                </a:cubicBezTo>
                <a:cubicBezTo>
                  <a:pt x="248" y="448"/>
                  <a:pt x="247" y="445"/>
                  <a:pt x="247" y="441"/>
                </a:cubicBezTo>
                <a:cubicBezTo>
                  <a:pt x="247" y="234"/>
                  <a:pt x="247" y="234"/>
                  <a:pt x="247" y="234"/>
                </a:cubicBezTo>
                <a:cubicBezTo>
                  <a:pt x="247" y="54"/>
                  <a:pt x="247" y="54"/>
                  <a:pt x="247" y="54"/>
                </a:cubicBezTo>
                <a:cubicBezTo>
                  <a:pt x="168" y="54"/>
                  <a:pt x="168" y="54"/>
                  <a:pt x="168" y="54"/>
                </a:cubicBezTo>
                <a:close/>
                <a:moveTo>
                  <a:pt x="136" y="644"/>
                </a:moveTo>
                <a:cubicBezTo>
                  <a:pt x="136" y="644"/>
                  <a:pt x="136" y="644"/>
                  <a:pt x="136" y="644"/>
                </a:cubicBezTo>
                <a:cubicBezTo>
                  <a:pt x="136" y="54"/>
                  <a:pt x="136" y="54"/>
                  <a:pt x="136" y="54"/>
                </a:cubicBezTo>
                <a:cubicBezTo>
                  <a:pt x="54" y="54"/>
                  <a:pt x="54" y="54"/>
                  <a:pt x="54" y="54"/>
                </a:cubicBezTo>
                <a:cubicBezTo>
                  <a:pt x="54" y="644"/>
                  <a:pt x="54" y="644"/>
                  <a:pt x="54" y="644"/>
                </a:cubicBezTo>
                <a:cubicBezTo>
                  <a:pt x="136" y="644"/>
                  <a:pt x="136" y="644"/>
                  <a:pt x="136" y="644"/>
                </a:cubicBezTo>
                <a:close/>
                <a:moveTo>
                  <a:pt x="447" y="54"/>
                </a:moveTo>
                <a:cubicBezTo>
                  <a:pt x="447" y="54"/>
                  <a:pt x="447" y="54"/>
                  <a:pt x="447" y="54"/>
                </a:cubicBezTo>
                <a:cubicBezTo>
                  <a:pt x="279" y="54"/>
                  <a:pt x="279" y="54"/>
                  <a:pt x="279" y="54"/>
                </a:cubicBezTo>
                <a:cubicBezTo>
                  <a:pt x="279" y="234"/>
                  <a:pt x="279" y="234"/>
                  <a:pt x="279" y="234"/>
                </a:cubicBezTo>
                <a:cubicBezTo>
                  <a:pt x="279" y="404"/>
                  <a:pt x="279" y="404"/>
                  <a:pt x="279" y="404"/>
                </a:cubicBezTo>
                <a:cubicBezTo>
                  <a:pt x="352" y="337"/>
                  <a:pt x="352" y="337"/>
                  <a:pt x="352" y="337"/>
                </a:cubicBezTo>
                <a:cubicBezTo>
                  <a:pt x="358" y="331"/>
                  <a:pt x="368" y="331"/>
                  <a:pt x="374" y="337"/>
                </a:cubicBezTo>
                <a:cubicBezTo>
                  <a:pt x="447" y="404"/>
                  <a:pt x="447" y="404"/>
                  <a:pt x="447" y="404"/>
                </a:cubicBezTo>
                <a:cubicBezTo>
                  <a:pt x="447" y="234"/>
                  <a:pt x="447" y="234"/>
                  <a:pt x="447" y="234"/>
                </a:cubicBezTo>
                <a:cubicBezTo>
                  <a:pt x="447" y="54"/>
                  <a:pt x="447" y="54"/>
                  <a:pt x="447" y="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8" name="原创设计师QQ598969553             _57"/>
          <p:cNvSpPr>
            <a:spLocks noEditPoints="1"/>
          </p:cNvSpPr>
          <p:nvPr/>
        </p:nvSpPr>
        <p:spPr bwMode="auto">
          <a:xfrm>
            <a:off x="13303808" y="8437679"/>
            <a:ext cx="462250" cy="548718"/>
          </a:xfrm>
          <a:custGeom>
            <a:avLst/>
            <a:gdLst>
              <a:gd name="T0" fmla="*/ 508 w 572"/>
              <a:gd name="T1" fmla="*/ 6 h 679"/>
              <a:gd name="T2" fmla="*/ 491 w 572"/>
              <a:gd name="T3" fmla="*/ 46 h 679"/>
              <a:gd name="T4" fmla="*/ 572 w 572"/>
              <a:gd name="T5" fmla="*/ 257 h 679"/>
              <a:gd name="T6" fmla="*/ 480 w 572"/>
              <a:gd name="T7" fmla="*/ 480 h 679"/>
              <a:gd name="T8" fmla="*/ 377 w 572"/>
              <a:gd name="T9" fmla="*/ 549 h 679"/>
              <a:gd name="T10" fmla="*/ 284 w 572"/>
              <a:gd name="T11" fmla="*/ 576 h 679"/>
              <a:gd name="T12" fmla="*/ 386 w 572"/>
              <a:gd name="T13" fmla="*/ 626 h 679"/>
              <a:gd name="T14" fmla="*/ 386 w 572"/>
              <a:gd name="T15" fmla="*/ 679 h 679"/>
              <a:gd name="T16" fmla="*/ 257 w 572"/>
              <a:gd name="T17" fmla="*/ 679 h 679"/>
              <a:gd name="T18" fmla="*/ 128 w 572"/>
              <a:gd name="T19" fmla="*/ 679 h 679"/>
              <a:gd name="T20" fmla="*/ 128 w 572"/>
              <a:gd name="T21" fmla="*/ 626 h 679"/>
              <a:gd name="T22" fmla="*/ 230 w 572"/>
              <a:gd name="T23" fmla="*/ 576 h 679"/>
              <a:gd name="T24" fmla="*/ 137 w 572"/>
              <a:gd name="T25" fmla="*/ 549 h 679"/>
              <a:gd name="T26" fmla="*/ 46 w 572"/>
              <a:gd name="T27" fmla="*/ 491 h 679"/>
              <a:gd name="T28" fmla="*/ 7 w 572"/>
              <a:gd name="T29" fmla="*/ 507 h 679"/>
              <a:gd name="T30" fmla="*/ 65 w 572"/>
              <a:gd name="T31" fmla="*/ 426 h 679"/>
              <a:gd name="T32" fmla="*/ 76 w 572"/>
              <a:gd name="T33" fmla="*/ 76 h 679"/>
              <a:gd name="T34" fmla="*/ 257 w 572"/>
              <a:gd name="T35" fmla="*/ 1 h 679"/>
              <a:gd name="T36" fmla="*/ 457 w 572"/>
              <a:gd name="T37" fmla="*/ 34 h 679"/>
              <a:gd name="T38" fmla="*/ 457 w 572"/>
              <a:gd name="T39" fmla="*/ 34 h 679"/>
              <a:gd name="T40" fmla="*/ 485 w 572"/>
              <a:gd name="T41" fmla="*/ 6 h 679"/>
              <a:gd name="T42" fmla="*/ 469 w 572"/>
              <a:gd name="T43" fmla="*/ 68 h 679"/>
              <a:gd name="T44" fmla="*/ 513 w 572"/>
              <a:gd name="T45" fmla="*/ 257 h 679"/>
              <a:gd name="T46" fmla="*/ 437 w 572"/>
              <a:gd name="T47" fmla="*/ 440 h 679"/>
              <a:gd name="T48" fmla="*/ 87 w 572"/>
              <a:gd name="T49" fmla="*/ 449 h 679"/>
              <a:gd name="T50" fmla="*/ 149 w 572"/>
              <a:gd name="T51" fmla="*/ 519 h 679"/>
              <a:gd name="T52" fmla="*/ 365 w 572"/>
              <a:gd name="T53" fmla="*/ 520 h 679"/>
              <a:gd name="T54" fmla="*/ 457 w 572"/>
              <a:gd name="T55" fmla="*/ 457 h 679"/>
              <a:gd name="T56" fmla="*/ 457 w 572"/>
              <a:gd name="T57" fmla="*/ 457 h 679"/>
              <a:gd name="T58" fmla="*/ 540 w 572"/>
              <a:gd name="T59" fmla="*/ 257 h 679"/>
              <a:gd name="T60" fmla="*/ 469 w 572"/>
              <a:gd name="T61" fmla="*/ 68 h 679"/>
              <a:gd name="T62" fmla="*/ 400 w 572"/>
              <a:gd name="T63" fmla="*/ 114 h 679"/>
              <a:gd name="T64" fmla="*/ 114 w 572"/>
              <a:gd name="T65" fmla="*/ 114 h 679"/>
              <a:gd name="T66" fmla="*/ 114 w 572"/>
              <a:gd name="T67" fmla="*/ 400 h 679"/>
              <a:gd name="T68" fmla="*/ 399 w 572"/>
              <a:gd name="T69" fmla="*/ 402 h 679"/>
              <a:gd name="T70" fmla="*/ 460 w 572"/>
              <a:gd name="T71" fmla="*/ 257 h 679"/>
              <a:gd name="T72" fmla="*/ 401 w 572"/>
              <a:gd name="T73" fmla="*/ 114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679">
                <a:moveTo>
                  <a:pt x="485" y="6"/>
                </a:moveTo>
                <a:cubicBezTo>
                  <a:pt x="491" y="0"/>
                  <a:pt x="502" y="0"/>
                  <a:pt x="508" y="6"/>
                </a:cubicBezTo>
                <a:cubicBezTo>
                  <a:pt x="514" y="13"/>
                  <a:pt x="514" y="23"/>
                  <a:pt x="508" y="29"/>
                </a:cubicBezTo>
                <a:cubicBezTo>
                  <a:pt x="491" y="46"/>
                  <a:pt x="491" y="46"/>
                  <a:pt x="491" y="46"/>
                </a:cubicBezTo>
                <a:cubicBezTo>
                  <a:pt x="515" y="72"/>
                  <a:pt x="535" y="103"/>
                  <a:pt x="548" y="137"/>
                </a:cubicBezTo>
                <a:cubicBezTo>
                  <a:pt x="564" y="174"/>
                  <a:pt x="572" y="214"/>
                  <a:pt x="572" y="257"/>
                </a:cubicBezTo>
                <a:cubicBezTo>
                  <a:pt x="572" y="300"/>
                  <a:pt x="564" y="341"/>
                  <a:pt x="548" y="378"/>
                </a:cubicBezTo>
                <a:cubicBezTo>
                  <a:pt x="533" y="416"/>
                  <a:pt x="509" y="451"/>
                  <a:pt x="480" y="480"/>
                </a:cubicBezTo>
                <a:cubicBezTo>
                  <a:pt x="451" y="509"/>
                  <a:pt x="416" y="533"/>
                  <a:pt x="378" y="549"/>
                </a:cubicBezTo>
                <a:cubicBezTo>
                  <a:pt x="377" y="549"/>
                  <a:pt x="377" y="549"/>
                  <a:pt x="377" y="549"/>
                </a:cubicBezTo>
                <a:cubicBezTo>
                  <a:pt x="348" y="561"/>
                  <a:pt x="316" y="569"/>
                  <a:pt x="283" y="571"/>
                </a:cubicBezTo>
                <a:cubicBezTo>
                  <a:pt x="284" y="573"/>
                  <a:pt x="284" y="574"/>
                  <a:pt x="284" y="576"/>
                </a:cubicBezTo>
                <a:cubicBezTo>
                  <a:pt x="284" y="626"/>
                  <a:pt x="284" y="626"/>
                  <a:pt x="284" y="626"/>
                </a:cubicBezTo>
                <a:cubicBezTo>
                  <a:pt x="386" y="626"/>
                  <a:pt x="386" y="626"/>
                  <a:pt x="386" y="626"/>
                </a:cubicBezTo>
                <a:cubicBezTo>
                  <a:pt x="401" y="626"/>
                  <a:pt x="413" y="637"/>
                  <a:pt x="413" y="653"/>
                </a:cubicBezTo>
                <a:cubicBezTo>
                  <a:pt x="413" y="667"/>
                  <a:pt x="401" y="679"/>
                  <a:pt x="386" y="679"/>
                </a:cubicBezTo>
                <a:cubicBezTo>
                  <a:pt x="258" y="679"/>
                  <a:pt x="258" y="679"/>
                  <a:pt x="258" y="679"/>
                </a:cubicBezTo>
                <a:cubicBezTo>
                  <a:pt x="257" y="679"/>
                  <a:pt x="257" y="679"/>
                  <a:pt x="257" y="679"/>
                </a:cubicBezTo>
                <a:cubicBezTo>
                  <a:pt x="256" y="679"/>
                  <a:pt x="256" y="679"/>
                  <a:pt x="256" y="679"/>
                </a:cubicBezTo>
                <a:cubicBezTo>
                  <a:pt x="128" y="679"/>
                  <a:pt x="128" y="679"/>
                  <a:pt x="128" y="679"/>
                </a:cubicBezTo>
                <a:cubicBezTo>
                  <a:pt x="113" y="679"/>
                  <a:pt x="101" y="667"/>
                  <a:pt x="101" y="653"/>
                </a:cubicBezTo>
                <a:cubicBezTo>
                  <a:pt x="101" y="637"/>
                  <a:pt x="113" y="626"/>
                  <a:pt x="128" y="626"/>
                </a:cubicBezTo>
                <a:cubicBezTo>
                  <a:pt x="230" y="626"/>
                  <a:pt x="230" y="626"/>
                  <a:pt x="230" y="626"/>
                </a:cubicBezTo>
                <a:cubicBezTo>
                  <a:pt x="230" y="576"/>
                  <a:pt x="230" y="576"/>
                  <a:pt x="230" y="576"/>
                </a:cubicBezTo>
                <a:cubicBezTo>
                  <a:pt x="230" y="574"/>
                  <a:pt x="230" y="573"/>
                  <a:pt x="231" y="571"/>
                </a:cubicBezTo>
                <a:cubicBezTo>
                  <a:pt x="198" y="569"/>
                  <a:pt x="166" y="561"/>
                  <a:pt x="137" y="549"/>
                </a:cubicBezTo>
                <a:cubicBezTo>
                  <a:pt x="137" y="549"/>
                  <a:pt x="137" y="549"/>
                  <a:pt x="137" y="549"/>
                </a:cubicBezTo>
                <a:cubicBezTo>
                  <a:pt x="103" y="535"/>
                  <a:pt x="73" y="515"/>
                  <a:pt x="46" y="491"/>
                </a:cubicBezTo>
                <a:cubicBezTo>
                  <a:pt x="29" y="507"/>
                  <a:pt x="29" y="507"/>
                  <a:pt x="29" y="507"/>
                </a:cubicBezTo>
                <a:cubicBezTo>
                  <a:pt x="23" y="514"/>
                  <a:pt x="13" y="514"/>
                  <a:pt x="7" y="507"/>
                </a:cubicBezTo>
                <a:cubicBezTo>
                  <a:pt x="0" y="502"/>
                  <a:pt x="0" y="491"/>
                  <a:pt x="7" y="485"/>
                </a:cubicBezTo>
                <a:cubicBezTo>
                  <a:pt x="65" y="426"/>
                  <a:pt x="65" y="426"/>
                  <a:pt x="65" y="426"/>
                </a:cubicBezTo>
                <a:cubicBezTo>
                  <a:pt x="25" y="381"/>
                  <a:pt x="1" y="322"/>
                  <a:pt x="1" y="257"/>
                </a:cubicBezTo>
                <a:cubicBezTo>
                  <a:pt x="1" y="187"/>
                  <a:pt x="30" y="123"/>
                  <a:pt x="76" y="76"/>
                </a:cubicBezTo>
                <a:cubicBezTo>
                  <a:pt x="76" y="76"/>
                  <a:pt x="76" y="76"/>
                  <a:pt x="76" y="76"/>
                </a:cubicBezTo>
                <a:cubicBezTo>
                  <a:pt x="122" y="30"/>
                  <a:pt x="187" y="1"/>
                  <a:pt x="257" y="1"/>
                </a:cubicBezTo>
                <a:cubicBezTo>
                  <a:pt x="322" y="1"/>
                  <a:pt x="382" y="25"/>
                  <a:pt x="426" y="65"/>
                </a:cubicBezTo>
                <a:cubicBezTo>
                  <a:pt x="457" y="34"/>
                  <a:pt x="457" y="34"/>
                  <a:pt x="457" y="34"/>
                </a:cubicBezTo>
                <a:cubicBezTo>
                  <a:pt x="457" y="34"/>
                  <a:pt x="457" y="34"/>
                  <a:pt x="457" y="34"/>
                </a:cubicBezTo>
                <a:cubicBezTo>
                  <a:pt x="457" y="34"/>
                  <a:pt x="457" y="34"/>
                  <a:pt x="457" y="34"/>
                </a:cubicBezTo>
                <a:cubicBezTo>
                  <a:pt x="458" y="33"/>
                  <a:pt x="458" y="33"/>
                  <a:pt x="458" y="33"/>
                </a:cubicBezTo>
                <a:cubicBezTo>
                  <a:pt x="485" y="6"/>
                  <a:pt x="485" y="6"/>
                  <a:pt x="485" y="6"/>
                </a:cubicBezTo>
                <a:close/>
                <a:moveTo>
                  <a:pt x="469" y="68"/>
                </a:moveTo>
                <a:cubicBezTo>
                  <a:pt x="469" y="68"/>
                  <a:pt x="469" y="68"/>
                  <a:pt x="469" y="68"/>
                </a:cubicBezTo>
                <a:cubicBezTo>
                  <a:pt x="449" y="88"/>
                  <a:pt x="449" y="88"/>
                  <a:pt x="449" y="88"/>
                </a:cubicBezTo>
                <a:cubicBezTo>
                  <a:pt x="489" y="133"/>
                  <a:pt x="513" y="192"/>
                  <a:pt x="513" y="257"/>
                </a:cubicBezTo>
                <a:cubicBezTo>
                  <a:pt x="513" y="328"/>
                  <a:pt x="484" y="392"/>
                  <a:pt x="438" y="438"/>
                </a:cubicBezTo>
                <a:cubicBezTo>
                  <a:pt x="437" y="440"/>
                  <a:pt x="437" y="440"/>
                  <a:pt x="437" y="440"/>
                </a:cubicBezTo>
                <a:cubicBezTo>
                  <a:pt x="391" y="485"/>
                  <a:pt x="327" y="513"/>
                  <a:pt x="257" y="513"/>
                </a:cubicBezTo>
                <a:cubicBezTo>
                  <a:pt x="192" y="513"/>
                  <a:pt x="133" y="489"/>
                  <a:pt x="87" y="449"/>
                </a:cubicBezTo>
                <a:cubicBezTo>
                  <a:pt x="68" y="469"/>
                  <a:pt x="68" y="469"/>
                  <a:pt x="68" y="469"/>
                </a:cubicBezTo>
                <a:cubicBezTo>
                  <a:pt x="92" y="489"/>
                  <a:pt x="119" y="507"/>
                  <a:pt x="149" y="519"/>
                </a:cubicBezTo>
                <a:cubicBezTo>
                  <a:pt x="182" y="533"/>
                  <a:pt x="219" y="540"/>
                  <a:pt x="257" y="540"/>
                </a:cubicBezTo>
                <a:cubicBezTo>
                  <a:pt x="295" y="540"/>
                  <a:pt x="332" y="533"/>
                  <a:pt x="365" y="520"/>
                </a:cubicBezTo>
                <a:cubicBezTo>
                  <a:pt x="365" y="519"/>
                  <a:pt x="365" y="519"/>
                  <a:pt x="365" y="519"/>
                </a:cubicBezTo>
                <a:cubicBezTo>
                  <a:pt x="400" y="505"/>
                  <a:pt x="431" y="484"/>
                  <a:pt x="457" y="457"/>
                </a:cubicBezTo>
                <a:cubicBezTo>
                  <a:pt x="457" y="457"/>
                  <a:pt x="457" y="457"/>
                  <a:pt x="457" y="457"/>
                </a:cubicBezTo>
                <a:cubicBezTo>
                  <a:pt x="457" y="457"/>
                  <a:pt x="457" y="457"/>
                  <a:pt x="457" y="457"/>
                </a:cubicBezTo>
                <a:cubicBezTo>
                  <a:pt x="484" y="431"/>
                  <a:pt x="505" y="400"/>
                  <a:pt x="519" y="365"/>
                </a:cubicBezTo>
                <a:cubicBezTo>
                  <a:pt x="533" y="333"/>
                  <a:pt x="540" y="296"/>
                  <a:pt x="540" y="257"/>
                </a:cubicBezTo>
                <a:cubicBezTo>
                  <a:pt x="540" y="219"/>
                  <a:pt x="533" y="182"/>
                  <a:pt x="519" y="148"/>
                </a:cubicBezTo>
                <a:cubicBezTo>
                  <a:pt x="507" y="119"/>
                  <a:pt x="489" y="92"/>
                  <a:pt x="469" y="68"/>
                </a:cubicBezTo>
                <a:close/>
                <a:moveTo>
                  <a:pt x="400" y="114"/>
                </a:moveTo>
                <a:cubicBezTo>
                  <a:pt x="400" y="114"/>
                  <a:pt x="400" y="114"/>
                  <a:pt x="400" y="114"/>
                </a:cubicBezTo>
                <a:cubicBezTo>
                  <a:pt x="364" y="77"/>
                  <a:pt x="313" y="54"/>
                  <a:pt x="257" y="54"/>
                </a:cubicBezTo>
                <a:cubicBezTo>
                  <a:pt x="201" y="54"/>
                  <a:pt x="151" y="77"/>
                  <a:pt x="114" y="114"/>
                </a:cubicBezTo>
                <a:cubicBezTo>
                  <a:pt x="77" y="150"/>
                  <a:pt x="54" y="201"/>
                  <a:pt x="54" y="257"/>
                </a:cubicBezTo>
                <a:cubicBezTo>
                  <a:pt x="54" y="313"/>
                  <a:pt x="77" y="364"/>
                  <a:pt x="114" y="400"/>
                </a:cubicBezTo>
                <a:cubicBezTo>
                  <a:pt x="150" y="437"/>
                  <a:pt x="201" y="459"/>
                  <a:pt x="257" y="459"/>
                </a:cubicBezTo>
                <a:cubicBezTo>
                  <a:pt x="312" y="459"/>
                  <a:pt x="363" y="438"/>
                  <a:pt x="399" y="402"/>
                </a:cubicBezTo>
                <a:cubicBezTo>
                  <a:pt x="400" y="400"/>
                  <a:pt x="400" y="400"/>
                  <a:pt x="400" y="400"/>
                </a:cubicBezTo>
                <a:cubicBezTo>
                  <a:pt x="437" y="364"/>
                  <a:pt x="460" y="313"/>
                  <a:pt x="460" y="257"/>
                </a:cubicBezTo>
                <a:cubicBezTo>
                  <a:pt x="460" y="201"/>
                  <a:pt x="437" y="150"/>
                  <a:pt x="400" y="114"/>
                </a:cubicBezTo>
                <a:cubicBezTo>
                  <a:pt x="401" y="114"/>
                  <a:pt x="401" y="114"/>
                  <a:pt x="401" y="114"/>
                </a:cubicBezTo>
                <a:cubicBezTo>
                  <a:pt x="400" y="114"/>
                  <a:pt x="400" y="114"/>
                  <a:pt x="400"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9" name="原创设计师QQ598969553             _58"/>
          <p:cNvSpPr>
            <a:spLocks noEditPoints="1"/>
          </p:cNvSpPr>
          <p:nvPr/>
        </p:nvSpPr>
        <p:spPr bwMode="auto">
          <a:xfrm>
            <a:off x="11628561" y="8440103"/>
            <a:ext cx="504268" cy="544674"/>
          </a:xfrm>
          <a:custGeom>
            <a:avLst/>
            <a:gdLst>
              <a:gd name="T0" fmla="*/ 312 w 624"/>
              <a:gd name="T1" fmla="*/ 354 h 674"/>
              <a:gd name="T2" fmla="*/ 170 w 624"/>
              <a:gd name="T3" fmla="*/ 234 h 674"/>
              <a:gd name="T4" fmla="*/ 301 w 624"/>
              <a:gd name="T5" fmla="*/ 388 h 674"/>
              <a:gd name="T6" fmla="*/ 424 w 624"/>
              <a:gd name="T7" fmla="*/ 287 h 674"/>
              <a:gd name="T8" fmla="*/ 402 w 624"/>
              <a:gd name="T9" fmla="*/ 265 h 674"/>
              <a:gd name="T10" fmla="*/ 593 w 624"/>
              <a:gd name="T11" fmla="*/ 260 h 674"/>
              <a:gd name="T12" fmla="*/ 624 w 624"/>
              <a:gd name="T13" fmla="*/ 187 h 674"/>
              <a:gd name="T14" fmla="*/ 595 w 624"/>
              <a:gd name="T15" fmla="*/ 115 h 674"/>
              <a:gd name="T16" fmla="*/ 522 w 624"/>
              <a:gd name="T17" fmla="*/ 84 h 674"/>
              <a:gd name="T18" fmla="*/ 359 w 624"/>
              <a:gd name="T19" fmla="*/ 82 h 674"/>
              <a:gd name="T20" fmla="*/ 351 w 624"/>
              <a:gd name="T21" fmla="*/ 15 h 674"/>
              <a:gd name="T22" fmla="*/ 273 w 624"/>
              <a:gd name="T23" fmla="*/ 15 h 674"/>
              <a:gd name="T24" fmla="*/ 257 w 624"/>
              <a:gd name="T25" fmla="*/ 54 h 674"/>
              <a:gd name="T26" fmla="*/ 174 w 624"/>
              <a:gd name="T27" fmla="*/ 112 h 674"/>
              <a:gd name="T28" fmla="*/ 30 w 624"/>
              <a:gd name="T29" fmla="*/ 114 h 674"/>
              <a:gd name="T30" fmla="*/ 30 w 624"/>
              <a:gd name="T31" fmla="*/ 114 h 674"/>
              <a:gd name="T32" fmla="*/ 0 w 624"/>
              <a:gd name="T33" fmla="*/ 187 h 674"/>
              <a:gd name="T34" fmla="*/ 30 w 624"/>
              <a:gd name="T35" fmla="*/ 259 h 674"/>
              <a:gd name="T36" fmla="*/ 36 w 624"/>
              <a:gd name="T37" fmla="*/ 265 h 674"/>
              <a:gd name="T38" fmla="*/ 83 w 624"/>
              <a:gd name="T39" fmla="*/ 567 h 674"/>
              <a:gd name="T40" fmla="*/ 29 w 624"/>
              <a:gd name="T41" fmla="*/ 659 h 674"/>
              <a:gd name="T42" fmla="*/ 121 w 624"/>
              <a:gd name="T43" fmla="*/ 605 h 674"/>
              <a:gd name="T44" fmla="*/ 503 w 624"/>
              <a:gd name="T45" fmla="*/ 605 h 674"/>
              <a:gd name="T46" fmla="*/ 596 w 624"/>
              <a:gd name="T47" fmla="*/ 659 h 674"/>
              <a:gd name="T48" fmla="*/ 541 w 624"/>
              <a:gd name="T49" fmla="*/ 567 h 674"/>
              <a:gd name="T50" fmla="*/ 588 w 624"/>
              <a:gd name="T51" fmla="*/ 265 h 674"/>
              <a:gd name="T52" fmla="*/ 593 w 624"/>
              <a:gd name="T53" fmla="*/ 260 h 674"/>
              <a:gd name="T54" fmla="*/ 296 w 624"/>
              <a:gd name="T55" fmla="*/ 38 h 674"/>
              <a:gd name="T56" fmla="*/ 328 w 624"/>
              <a:gd name="T57" fmla="*/ 38 h 674"/>
              <a:gd name="T58" fmla="*/ 328 w 624"/>
              <a:gd name="T59" fmla="*/ 38 h 674"/>
              <a:gd name="T60" fmla="*/ 328 w 624"/>
              <a:gd name="T61" fmla="*/ 70 h 674"/>
              <a:gd name="T62" fmla="*/ 312 w 624"/>
              <a:gd name="T63" fmla="*/ 77 h 674"/>
              <a:gd name="T64" fmla="*/ 295 w 624"/>
              <a:gd name="T65" fmla="*/ 70 h 674"/>
              <a:gd name="T66" fmla="*/ 296 w 624"/>
              <a:gd name="T67" fmla="*/ 38 h 674"/>
              <a:gd name="T68" fmla="*/ 33 w 624"/>
              <a:gd name="T69" fmla="*/ 187 h 674"/>
              <a:gd name="T70" fmla="*/ 103 w 624"/>
              <a:gd name="T71" fmla="*/ 116 h 674"/>
              <a:gd name="T72" fmla="*/ 102 w 624"/>
              <a:gd name="T73" fmla="*/ 165 h 674"/>
              <a:gd name="T74" fmla="*/ 51 w 624"/>
              <a:gd name="T75" fmla="*/ 234 h 674"/>
              <a:gd name="T76" fmla="*/ 536 w 624"/>
              <a:gd name="T77" fmla="*/ 393 h 674"/>
              <a:gd name="T78" fmla="*/ 556 w 624"/>
              <a:gd name="T79" fmla="*/ 393 h 674"/>
              <a:gd name="T80" fmla="*/ 485 w 624"/>
              <a:gd name="T81" fmla="*/ 549 h 674"/>
              <a:gd name="T82" fmla="*/ 485 w 624"/>
              <a:gd name="T83" fmla="*/ 550 h 674"/>
              <a:gd name="T84" fmla="*/ 328 w 624"/>
              <a:gd name="T85" fmla="*/ 621 h 674"/>
              <a:gd name="T86" fmla="*/ 312 w 624"/>
              <a:gd name="T87" fmla="*/ 584 h 674"/>
              <a:gd name="T88" fmla="*/ 296 w 624"/>
              <a:gd name="T89" fmla="*/ 621 h 674"/>
              <a:gd name="T90" fmla="*/ 139 w 624"/>
              <a:gd name="T91" fmla="*/ 549 h 674"/>
              <a:gd name="T92" fmla="*/ 69 w 624"/>
              <a:gd name="T93" fmla="*/ 393 h 674"/>
              <a:gd name="T94" fmla="*/ 105 w 624"/>
              <a:gd name="T95" fmla="*/ 376 h 674"/>
              <a:gd name="T96" fmla="*/ 69 w 624"/>
              <a:gd name="T97" fmla="*/ 361 h 674"/>
              <a:gd name="T98" fmla="*/ 296 w 624"/>
              <a:gd name="T99" fmla="*/ 133 h 674"/>
              <a:gd name="T100" fmla="*/ 312 w 624"/>
              <a:gd name="T101" fmla="*/ 169 h 674"/>
              <a:gd name="T102" fmla="*/ 328 w 624"/>
              <a:gd name="T103" fmla="*/ 133 h 674"/>
              <a:gd name="T104" fmla="*/ 556 w 624"/>
              <a:gd name="T105" fmla="*/ 361 h 674"/>
              <a:gd name="T106" fmla="*/ 520 w 624"/>
              <a:gd name="T107" fmla="*/ 376 h 674"/>
              <a:gd name="T108" fmla="*/ 574 w 624"/>
              <a:gd name="T109" fmla="*/ 234 h 674"/>
              <a:gd name="T110" fmla="*/ 523 w 624"/>
              <a:gd name="T111" fmla="*/ 166 h 674"/>
              <a:gd name="T112" fmla="*/ 522 w 624"/>
              <a:gd name="T113" fmla="*/ 116 h 674"/>
              <a:gd name="T114" fmla="*/ 572 w 624"/>
              <a:gd name="T115" fmla="*/ 137 h 674"/>
              <a:gd name="T116" fmla="*/ 574 w 624"/>
              <a:gd name="T117" fmla="*/ 234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4" h="674">
                <a:moveTo>
                  <a:pt x="402" y="265"/>
                </a:moveTo>
                <a:cubicBezTo>
                  <a:pt x="312" y="354"/>
                  <a:pt x="312" y="354"/>
                  <a:pt x="312" y="354"/>
                </a:cubicBezTo>
                <a:cubicBezTo>
                  <a:pt x="192" y="234"/>
                  <a:pt x="192" y="234"/>
                  <a:pt x="192" y="234"/>
                </a:cubicBezTo>
                <a:cubicBezTo>
                  <a:pt x="186" y="228"/>
                  <a:pt x="176" y="228"/>
                  <a:pt x="170" y="234"/>
                </a:cubicBezTo>
                <a:cubicBezTo>
                  <a:pt x="163" y="240"/>
                  <a:pt x="163" y="251"/>
                  <a:pt x="170" y="257"/>
                </a:cubicBezTo>
                <a:cubicBezTo>
                  <a:pt x="301" y="388"/>
                  <a:pt x="301" y="388"/>
                  <a:pt x="301" y="388"/>
                </a:cubicBezTo>
                <a:cubicBezTo>
                  <a:pt x="307" y="394"/>
                  <a:pt x="317" y="394"/>
                  <a:pt x="324" y="388"/>
                </a:cubicBezTo>
                <a:cubicBezTo>
                  <a:pt x="424" y="287"/>
                  <a:pt x="424" y="287"/>
                  <a:pt x="424" y="287"/>
                </a:cubicBezTo>
                <a:cubicBezTo>
                  <a:pt x="431" y="281"/>
                  <a:pt x="431" y="270"/>
                  <a:pt x="424" y="265"/>
                </a:cubicBezTo>
                <a:cubicBezTo>
                  <a:pt x="418" y="258"/>
                  <a:pt x="408" y="258"/>
                  <a:pt x="402" y="265"/>
                </a:cubicBezTo>
                <a:close/>
                <a:moveTo>
                  <a:pt x="593" y="260"/>
                </a:moveTo>
                <a:cubicBezTo>
                  <a:pt x="593" y="260"/>
                  <a:pt x="593" y="260"/>
                  <a:pt x="593" y="260"/>
                </a:cubicBezTo>
                <a:cubicBezTo>
                  <a:pt x="594" y="259"/>
                  <a:pt x="594" y="259"/>
                  <a:pt x="594" y="259"/>
                </a:cubicBezTo>
                <a:cubicBezTo>
                  <a:pt x="614" y="239"/>
                  <a:pt x="624" y="213"/>
                  <a:pt x="624" y="187"/>
                </a:cubicBezTo>
                <a:cubicBezTo>
                  <a:pt x="624" y="187"/>
                  <a:pt x="624" y="187"/>
                  <a:pt x="624" y="187"/>
                </a:cubicBezTo>
                <a:cubicBezTo>
                  <a:pt x="624" y="161"/>
                  <a:pt x="614" y="135"/>
                  <a:pt x="595" y="115"/>
                </a:cubicBezTo>
                <a:cubicBezTo>
                  <a:pt x="594" y="114"/>
                  <a:pt x="594" y="114"/>
                  <a:pt x="594" y="114"/>
                </a:cubicBezTo>
                <a:cubicBezTo>
                  <a:pt x="574" y="94"/>
                  <a:pt x="548" y="84"/>
                  <a:pt x="522" y="84"/>
                </a:cubicBezTo>
                <a:cubicBezTo>
                  <a:pt x="496" y="84"/>
                  <a:pt x="470" y="93"/>
                  <a:pt x="450" y="112"/>
                </a:cubicBezTo>
                <a:cubicBezTo>
                  <a:pt x="423" y="98"/>
                  <a:pt x="392" y="88"/>
                  <a:pt x="359" y="82"/>
                </a:cubicBezTo>
                <a:cubicBezTo>
                  <a:pt x="364" y="74"/>
                  <a:pt x="367" y="64"/>
                  <a:pt x="367" y="54"/>
                </a:cubicBezTo>
                <a:cubicBezTo>
                  <a:pt x="367" y="39"/>
                  <a:pt x="361" y="25"/>
                  <a:pt x="351" y="15"/>
                </a:cubicBezTo>
                <a:cubicBezTo>
                  <a:pt x="341" y="5"/>
                  <a:pt x="328" y="0"/>
                  <a:pt x="312" y="0"/>
                </a:cubicBezTo>
                <a:cubicBezTo>
                  <a:pt x="297" y="0"/>
                  <a:pt x="283" y="5"/>
                  <a:pt x="273" y="15"/>
                </a:cubicBezTo>
                <a:cubicBezTo>
                  <a:pt x="273" y="15"/>
                  <a:pt x="273" y="15"/>
                  <a:pt x="273" y="15"/>
                </a:cubicBezTo>
                <a:cubicBezTo>
                  <a:pt x="263" y="25"/>
                  <a:pt x="257" y="39"/>
                  <a:pt x="257" y="54"/>
                </a:cubicBezTo>
                <a:cubicBezTo>
                  <a:pt x="257" y="64"/>
                  <a:pt x="260" y="74"/>
                  <a:pt x="265" y="82"/>
                </a:cubicBezTo>
                <a:cubicBezTo>
                  <a:pt x="233" y="88"/>
                  <a:pt x="202" y="98"/>
                  <a:pt x="174" y="112"/>
                </a:cubicBezTo>
                <a:cubicBezTo>
                  <a:pt x="155" y="93"/>
                  <a:pt x="129" y="84"/>
                  <a:pt x="103" y="84"/>
                </a:cubicBezTo>
                <a:cubicBezTo>
                  <a:pt x="77" y="84"/>
                  <a:pt x="51" y="94"/>
                  <a:pt x="30" y="114"/>
                </a:cubicBezTo>
                <a:cubicBezTo>
                  <a:pt x="30" y="114"/>
                  <a:pt x="30" y="114"/>
                  <a:pt x="30" y="114"/>
                </a:cubicBezTo>
                <a:cubicBezTo>
                  <a:pt x="30" y="114"/>
                  <a:pt x="30" y="114"/>
                  <a:pt x="30" y="114"/>
                </a:cubicBezTo>
                <a:cubicBezTo>
                  <a:pt x="30" y="114"/>
                  <a:pt x="30" y="114"/>
                  <a:pt x="30" y="114"/>
                </a:cubicBezTo>
                <a:cubicBezTo>
                  <a:pt x="11" y="134"/>
                  <a:pt x="0" y="160"/>
                  <a:pt x="0" y="187"/>
                </a:cubicBezTo>
                <a:cubicBezTo>
                  <a:pt x="0" y="213"/>
                  <a:pt x="11" y="239"/>
                  <a:pt x="30" y="259"/>
                </a:cubicBezTo>
                <a:cubicBezTo>
                  <a:pt x="30" y="259"/>
                  <a:pt x="30" y="259"/>
                  <a:pt x="30" y="259"/>
                </a:cubicBezTo>
                <a:cubicBezTo>
                  <a:pt x="34" y="263"/>
                  <a:pt x="34" y="263"/>
                  <a:pt x="34" y="263"/>
                </a:cubicBezTo>
                <a:cubicBezTo>
                  <a:pt x="36" y="265"/>
                  <a:pt x="36" y="265"/>
                  <a:pt x="36" y="265"/>
                </a:cubicBezTo>
                <a:cubicBezTo>
                  <a:pt x="22" y="299"/>
                  <a:pt x="14" y="337"/>
                  <a:pt x="14" y="376"/>
                </a:cubicBezTo>
                <a:cubicBezTo>
                  <a:pt x="14" y="449"/>
                  <a:pt x="40" y="516"/>
                  <a:pt x="83" y="567"/>
                </a:cubicBezTo>
                <a:cubicBezTo>
                  <a:pt x="29" y="622"/>
                  <a:pt x="29" y="622"/>
                  <a:pt x="29" y="622"/>
                </a:cubicBezTo>
                <a:cubicBezTo>
                  <a:pt x="19" y="632"/>
                  <a:pt x="19" y="649"/>
                  <a:pt x="29" y="659"/>
                </a:cubicBezTo>
                <a:cubicBezTo>
                  <a:pt x="39" y="670"/>
                  <a:pt x="57" y="670"/>
                  <a:pt x="67" y="659"/>
                </a:cubicBezTo>
                <a:cubicBezTo>
                  <a:pt x="121" y="605"/>
                  <a:pt x="121" y="605"/>
                  <a:pt x="121" y="605"/>
                </a:cubicBezTo>
                <a:cubicBezTo>
                  <a:pt x="173" y="649"/>
                  <a:pt x="240" y="674"/>
                  <a:pt x="312" y="674"/>
                </a:cubicBezTo>
                <a:cubicBezTo>
                  <a:pt x="385" y="674"/>
                  <a:pt x="451" y="649"/>
                  <a:pt x="503" y="605"/>
                </a:cubicBezTo>
                <a:cubicBezTo>
                  <a:pt x="557" y="659"/>
                  <a:pt x="557" y="659"/>
                  <a:pt x="557" y="659"/>
                </a:cubicBezTo>
                <a:cubicBezTo>
                  <a:pt x="568" y="670"/>
                  <a:pt x="585" y="670"/>
                  <a:pt x="596" y="659"/>
                </a:cubicBezTo>
                <a:cubicBezTo>
                  <a:pt x="606" y="649"/>
                  <a:pt x="606" y="632"/>
                  <a:pt x="596" y="622"/>
                </a:cubicBezTo>
                <a:cubicBezTo>
                  <a:pt x="541" y="567"/>
                  <a:pt x="541" y="567"/>
                  <a:pt x="541" y="567"/>
                </a:cubicBezTo>
                <a:cubicBezTo>
                  <a:pt x="584" y="516"/>
                  <a:pt x="610" y="449"/>
                  <a:pt x="610" y="376"/>
                </a:cubicBezTo>
                <a:cubicBezTo>
                  <a:pt x="610" y="337"/>
                  <a:pt x="602" y="299"/>
                  <a:pt x="588" y="265"/>
                </a:cubicBezTo>
                <a:cubicBezTo>
                  <a:pt x="590" y="263"/>
                  <a:pt x="590" y="263"/>
                  <a:pt x="590" y="263"/>
                </a:cubicBezTo>
                <a:cubicBezTo>
                  <a:pt x="593" y="260"/>
                  <a:pt x="593" y="260"/>
                  <a:pt x="593" y="260"/>
                </a:cubicBezTo>
                <a:close/>
                <a:moveTo>
                  <a:pt x="296" y="38"/>
                </a:moveTo>
                <a:cubicBezTo>
                  <a:pt x="296" y="38"/>
                  <a:pt x="296" y="38"/>
                  <a:pt x="296" y="38"/>
                </a:cubicBezTo>
                <a:cubicBezTo>
                  <a:pt x="300" y="34"/>
                  <a:pt x="306" y="32"/>
                  <a:pt x="312" y="32"/>
                </a:cubicBezTo>
                <a:cubicBezTo>
                  <a:pt x="318" y="32"/>
                  <a:pt x="324" y="34"/>
                  <a:pt x="328" y="38"/>
                </a:cubicBezTo>
                <a:cubicBezTo>
                  <a:pt x="328" y="38"/>
                  <a:pt x="328" y="38"/>
                  <a:pt x="328" y="38"/>
                </a:cubicBezTo>
                <a:cubicBezTo>
                  <a:pt x="328" y="38"/>
                  <a:pt x="328" y="38"/>
                  <a:pt x="328" y="38"/>
                </a:cubicBezTo>
                <a:cubicBezTo>
                  <a:pt x="332" y="42"/>
                  <a:pt x="335" y="48"/>
                  <a:pt x="335" y="54"/>
                </a:cubicBezTo>
                <a:cubicBezTo>
                  <a:pt x="335" y="61"/>
                  <a:pt x="332" y="66"/>
                  <a:pt x="328" y="70"/>
                </a:cubicBezTo>
                <a:cubicBezTo>
                  <a:pt x="328" y="70"/>
                  <a:pt x="328" y="70"/>
                  <a:pt x="328" y="70"/>
                </a:cubicBezTo>
                <a:cubicBezTo>
                  <a:pt x="324" y="75"/>
                  <a:pt x="318" y="77"/>
                  <a:pt x="312" y="77"/>
                </a:cubicBezTo>
                <a:cubicBezTo>
                  <a:pt x="306" y="77"/>
                  <a:pt x="300" y="75"/>
                  <a:pt x="296" y="70"/>
                </a:cubicBezTo>
                <a:cubicBezTo>
                  <a:pt x="295" y="70"/>
                  <a:pt x="295" y="70"/>
                  <a:pt x="295" y="70"/>
                </a:cubicBezTo>
                <a:cubicBezTo>
                  <a:pt x="292" y="66"/>
                  <a:pt x="290" y="60"/>
                  <a:pt x="290" y="54"/>
                </a:cubicBezTo>
                <a:cubicBezTo>
                  <a:pt x="290" y="48"/>
                  <a:pt x="292" y="42"/>
                  <a:pt x="296" y="38"/>
                </a:cubicBezTo>
                <a:close/>
                <a:moveTo>
                  <a:pt x="33" y="187"/>
                </a:moveTo>
                <a:cubicBezTo>
                  <a:pt x="33" y="187"/>
                  <a:pt x="33" y="187"/>
                  <a:pt x="33" y="187"/>
                </a:cubicBezTo>
                <a:cubicBezTo>
                  <a:pt x="33" y="168"/>
                  <a:pt x="39" y="151"/>
                  <a:pt x="53" y="137"/>
                </a:cubicBezTo>
                <a:cubicBezTo>
                  <a:pt x="67" y="123"/>
                  <a:pt x="85" y="116"/>
                  <a:pt x="103" y="116"/>
                </a:cubicBezTo>
                <a:cubicBezTo>
                  <a:pt x="118" y="116"/>
                  <a:pt x="133" y="121"/>
                  <a:pt x="145" y="130"/>
                </a:cubicBezTo>
                <a:cubicBezTo>
                  <a:pt x="130" y="141"/>
                  <a:pt x="115" y="152"/>
                  <a:pt x="102" y="165"/>
                </a:cubicBezTo>
                <a:cubicBezTo>
                  <a:pt x="102" y="166"/>
                  <a:pt x="102" y="166"/>
                  <a:pt x="102" y="166"/>
                </a:cubicBezTo>
                <a:cubicBezTo>
                  <a:pt x="82" y="186"/>
                  <a:pt x="64" y="209"/>
                  <a:pt x="51" y="234"/>
                </a:cubicBezTo>
                <a:cubicBezTo>
                  <a:pt x="39" y="221"/>
                  <a:pt x="33" y="203"/>
                  <a:pt x="33" y="187"/>
                </a:cubicBezTo>
                <a:close/>
                <a:moveTo>
                  <a:pt x="536" y="393"/>
                </a:moveTo>
                <a:cubicBezTo>
                  <a:pt x="536" y="393"/>
                  <a:pt x="536" y="393"/>
                  <a:pt x="536" y="393"/>
                </a:cubicBezTo>
                <a:cubicBezTo>
                  <a:pt x="556" y="393"/>
                  <a:pt x="556" y="393"/>
                  <a:pt x="556" y="393"/>
                </a:cubicBezTo>
                <a:cubicBezTo>
                  <a:pt x="552" y="453"/>
                  <a:pt x="526" y="508"/>
                  <a:pt x="485" y="549"/>
                </a:cubicBezTo>
                <a:cubicBezTo>
                  <a:pt x="485" y="549"/>
                  <a:pt x="485" y="549"/>
                  <a:pt x="485" y="549"/>
                </a:cubicBezTo>
                <a:cubicBezTo>
                  <a:pt x="485" y="549"/>
                  <a:pt x="485" y="549"/>
                  <a:pt x="485" y="549"/>
                </a:cubicBezTo>
                <a:cubicBezTo>
                  <a:pt x="485" y="550"/>
                  <a:pt x="485" y="550"/>
                  <a:pt x="485" y="550"/>
                </a:cubicBezTo>
                <a:cubicBezTo>
                  <a:pt x="484" y="550"/>
                  <a:pt x="484" y="550"/>
                  <a:pt x="484" y="550"/>
                </a:cubicBezTo>
                <a:cubicBezTo>
                  <a:pt x="444" y="590"/>
                  <a:pt x="389" y="616"/>
                  <a:pt x="328" y="621"/>
                </a:cubicBezTo>
                <a:cubicBezTo>
                  <a:pt x="328" y="600"/>
                  <a:pt x="328" y="600"/>
                  <a:pt x="328" y="600"/>
                </a:cubicBezTo>
                <a:cubicBezTo>
                  <a:pt x="328" y="591"/>
                  <a:pt x="321" y="584"/>
                  <a:pt x="312" y="584"/>
                </a:cubicBezTo>
                <a:cubicBezTo>
                  <a:pt x="304" y="584"/>
                  <a:pt x="296" y="591"/>
                  <a:pt x="296" y="600"/>
                </a:cubicBezTo>
                <a:cubicBezTo>
                  <a:pt x="296" y="621"/>
                  <a:pt x="296" y="621"/>
                  <a:pt x="296" y="621"/>
                </a:cubicBezTo>
                <a:cubicBezTo>
                  <a:pt x="235" y="616"/>
                  <a:pt x="181" y="590"/>
                  <a:pt x="140" y="550"/>
                </a:cubicBezTo>
                <a:cubicBezTo>
                  <a:pt x="139" y="549"/>
                  <a:pt x="139" y="549"/>
                  <a:pt x="139" y="549"/>
                </a:cubicBezTo>
                <a:cubicBezTo>
                  <a:pt x="139" y="549"/>
                  <a:pt x="139" y="549"/>
                  <a:pt x="139" y="549"/>
                </a:cubicBezTo>
                <a:cubicBezTo>
                  <a:pt x="98" y="507"/>
                  <a:pt x="72" y="453"/>
                  <a:pt x="69" y="393"/>
                </a:cubicBezTo>
                <a:cubicBezTo>
                  <a:pt x="89" y="393"/>
                  <a:pt x="89" y="393"/>
                  <a:pt x="89" y="393"/>
                </a:cubicBezTo>
                <a:cubicBezTo>
                  <a:pt x="98" y="393"/>
                  <a:pt x="105" y="385"/>
                  <a:pt x="105" y="376"/>
                </a:cubicBezTo>
                <a:cubicBezTo>
                  <a:pt x="105" y="368"/>
                  <a:pt x="98" y="361"/>
                  <a:pt x="89" y="361"/>
                </a:cubicBezTo>
                <a:cubicBezTo>
                  <a:pt x="69" y="361"/>
                  <a:pt x="69" y="361"/>
                  <a:pt x="69" y="361"/>
                </a:cubicBezTo>
                <a:cubicBezTo>
                  <a:pt x="72" y="299"/>
                  <a:pt x="99" y="245"/>
                  <a:pt x="139" y="204"/>
                </a:cubicBezTo>
                <a:cubicBezTo>
                  <a:pt x="180" y="163"/>
                  <a:pt x="235" y="137"/>
                  <a:pt x="296" y="133"/>
                </a:cubicBezTo>
                <a:cubicBezTo>
                  <a:pt x="296" y="153"/>
                  <a:pt x="296" y="153"/>
                  <a:pt x="296" y="153"/>
                </a:cubicBezTo>
                <a:cubicBezTo>
                  <a:pt x="296" y="162"/>
                  <a:pt x="304" y="169"/>
                  <a:pt x="312" y="169"/>
                </a:cubicBezTo>
                <a:cubicBezTo>
                  <a:pt x="321" y="169"/>
                  <a:pt x="328" y="162"/>
                  <a:pt x="328" y="153"/>
                </a:cubicBezTo>
                <a:cubicBezTo>
                  <a:pt x="328" y="133"/>
                  <a:pt x="328" y="133"/>
                  <a:pt x="328" y="133"/>
                </a:cubicBezTo>
                <a:cubicBezTo>
                  <a:pt x="389" y="137"/>
                  <a:pt x="444" y="163"/>
                  <a:pt x="485" y="204"/>
                </a:cubicBezTo>
                <a:cubicBezTo>
                  <a:pt x="525" y="245"/>
                  <a:pt x="552" y="299"/>
                  <a:pt x="556" y="361"/>
                </a:cubicBezTo>
                <a:cubicBezTo>
                  <a:pt x="536" y="361"/>
                  <a:pt x="536" y="361"/>
                  <a:pt x="536" y="361"/>
                </a:cubicBezTo>
                <a:cubicBezTo>
                  <a:pt x="527" y="361"/>
                  <a:pt x="520" y="368"/>
                  <a:pt x="520" y="376"/>
                </a:cubicBezTo>
                <a:cubicBezTo>
                  <a:pt x="520" y="385"/>
                  <a:pt x="527" y="393"/>
                  <a:pt x="536" y="393"/>
                </a:cubicBezTo>
                <a:close/>
                <a:moveTo>
                  <a:pt x="574" y="234"/>
                </a:moveTo>
                <a:cubicBezTo>
                  <a:pt x="574" y="234"/>
                  <a:pt x="574" y="234"/>
                  <a:pt x="574" y="234"/>
                </a:cubicBezTo>
                <a:cubicBezTo>
                  <a:pt x="560" y="209"/>
                  <a:pt x="543" y="186"/>
                  <a:pt x="523" y="166"/>
                </a:cubicBezTo>
                <a:cubicBezTo>
                  <a:pt x="510" y="152"/>
                  <a:pt x="495" y="141"/>
                  <a:pt x="480" y="130"/>
                </a:cubicBezTo>
                <a:cubicBezTo>
                  <a:pt x="492" y="121"/>
                  <a:pt x="507" y="116"/>
                  <a:pt x="522" y="116"/>
                </a:cubicBezTo>
                <a:cubicBezTo>
                  <a:pt x="540" y="116"/>
                  <a:pt x="558" y="123"/>
                  <a:pt x="571" y="137"/>
                </a:cubicBezTo>
                <a:cubicBezTo>
                  <a:pt x="572" y="137"/>
                  <a:pt x="572" y="137"/>
                  <a:pt x="572" y="137"/>
                </a:cubicBezTo>
                <a:cubicBezTo>
                  <a:pt x="585" y="151"/>
                  <a:pt x="592" y="169"/>
                  <a:pt x="592" y="187"/>
                </a:cubicBezTo>
                <a:cubicBezTo>
                  <a:pt x="592" y="203"/>
                  <a:pt x="586" y="221"/>
                  <a:pt x="574" y="23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0" name="原创设计师QQ598969553             _59"/>
          <p:cNvSpPr>
            <a:spLocks noEditPoints="1"/>
          </p:cNvSpPr>
          <p:nvPr/>
        </p:nvSpPr>
        <p:spPr bwMode="auto">
          <a:xfrm>
            <a:off x="8528189" y="9895837"/>
            <a:ext cx="488110" cy="624680"/>
          </a:xfrm>
          <a:custGeom>
            <a:avLst/>
            <a:gdLst>
              <a:gd name="T0" fmla="*/ 542 w 604"/>
              <a:gd name="T1" fmla="*/ 690 h 773"/>
              <a:gd name="T2" fmla="*/ 493 w 604"/>
              <a:gd name="T3" fmla="*/ 731 h 773"/>
              <a:gd name="T4" fmla="*/ 339 w 604"/>
              <a:gd name="T5" fmla="*/ 768 h 773"/>
              <a:gd name="T6" fmla="*/ 194 w 604"/>
              <a:gd name="T7" fmla="*/ 706 h 773"/>
              <a:gd name="T8" fmla="*/ 193 w 604"/>
              <a:gd name="T9" fmla="*/ 705 h 773"/>
              <a:gd name="T10" fmla="*/ 193 w 604"/>
              <a:gd name="T11" fmla="*/ 706 h 773"/>
              <a:gd name="T12" fmla="*/ 153 w 604"/>
              <a:gd name="T13" fmla="*/ 656 h 773"/>
              <a:gd name="T14" fmla="*/ 74 w 604"/>
              <a:gd name="T15" fmla="*/ 521 h 773"/>
              <a:gd name="T16" fmla="*/ 73 w 604"/>
              <a:gd name="T17" fmla="*/ 519 h 773"/>
              <a:gd name="T18" fmla="*/ 27 w 604"/>
              <a:gd name="T19" fmla="*/ 439 h 773"/>
              <a:gd name="T20" fmla="*/ 82 w 604"/>
              <a:gd name="T21" fmla="*/ 329 h 773"/>
              <a:gd name="T22" fmla="*/ 155 w 604"/>
              <a:gd name="T23" fmla="*/ 363 h 773"/>
              <a:gd name="T24" fmla="*/ 158 w 604"/>
              <a:gd name="T25" fmla="*/ 368 h 773"/>
              <a:gd name="T26" fmla="*/ 164 w 604"/>
              <a:gd name="T27" fmla="*/ 377 h 773"/>
              <a:gd name="T28" fmla="*/ 164 w 604"/>
              <a:gd name="T29" fmla="*/ 121 h 773"/>
              <a:gd name="T30" fmla="*/ 268 w 604"/>
              <a:gd name="T31" fmla="*/ 61 h 773"/>
              <a:gd name="T32" fmla="*/ 399 w 604"/>
              <a:gd name="T33" fmla="*/ 61 h 773"/>
              <a:gd name="T34" fmla="*/ 503 w 604"/>
              <a:gd name="T35" fmla="*/ 121 h 773"/>
              <a:gd name="T36" fmla="*/ 503 w 604"/>
              <a:gd name="T37" fmla="*/ 123 h 773"/>
              <a:gd name="T38" fmla="*/ 507 w 604"/>
              <a:gd name="T39" fmla="*/ 122 h 773"/>
              <a:gd name="T40" fmla="*/ 604 w 604"/>
              <a:gd name="T41" fmla="*/ 185 h 773"/>
              <a:gd name="T42" fmla="*/ 604 w 604"/>
              <a:gd name="T43" fmla="*/ 527 h 773"/>
              <a:gd name="T44" fmla="*/ 588 w 604"/>
              <a:gd name="T45" fmla="*/ 616 h 773"/>
              <a:gd name="T46" fmla="*/ 542 w 604"/>
              <a:gd name="T47" fmla="*/ 690 h 773"/>
              <a:gd name="T48" fmla="*/ 465 w 604"/>
              <a:gd name="T49" fmla="*/ 686 h 773"/>
              <a:gd name="T50" fmla="*/ 465 w 604"/>
              <a:gd name="T51" fmla="*/ 686 h 773"/>
              <a:gd name="T52" fmla="*/ 503 w 604"/>
              <a:gd name="T53" fmla="*/ 654 h 773"/>
              <a:gd name="T54" fmla="*/ 537 w 604"/>
              <a:gd name="T55" fmla="*/ 597 h 773"/>
              <a:gd name="T56" fmla="*/ 550 w 604"/>
              <a:gd name="T57" fmla="*/ 527 h 773"/>
              <a:gd name="T58" fmla="*/ 550 w 604"/>
              <a:gd name="T59" fmla="*/ 185 h 773"/>
              <a:gd name="T60" fmla="*/ 519 w 604"/>
              <a:gd name="T61" fmla="*/ 185 h 773"/>
              <a:gd name="T62" fmla="*/ 519 w 604"/>
              <a:gd name="T63" fmla="*/ 347 h 773"/>
              <a:gd name="T64" fmla="*/ 449 w 604"/>
              <a:gd name="T65" fmla="*/ 347 h 773"/>
              <a:gd name="T66" fmla="*/ 449 w 604"/>
              <a:gd name="T67" fmla="*/ 121 h 773"/>
              <a:gd name="T68" fmla="*/ 419 w 604"/>
              <a:gd name="T69" fmla="*/ 121 h 773"/>
              <a:gd name="T70" fmla="*/ 418 w 604"/>
              <a:gd name="T71" fmla="*/ 121 h 773"/>
              <a:gd name="T72" fmla="*/ 418 w 604"/>
              <a:gd name="T73" fmla="*/ 347 h 773"/>
              <a:gd name="T74" fmla="*/ 349 w 604"/>
              <a:gd name="T75" fmla="*/ 347 h 773"/>
              <a:gd name="T76" fmla="*/ 349 w 604"/>
              <a:gd name="T77" fmla="*/ 84 h 773"/>
              <a:gd name="T78" fmla="*/ 318 w 604"/>
              <a:gd name="T79" fmla="*/ 84 h 773"/>
              <a:gd name="T80" fmla="*/ 318 w 604"/>
              <a:gd name="T81" fmla="*/ 347 h 773"/>
              <a:gd name="T82" fmla="*/ 248 w 604"/>
              <a:gd name="T83" fmla="*/ 347 h 773"/>
              <a:gd name="T84" fmla="*/ 248 w 604"/>
              <a:gd name="T85" fmla="*/ 121 h 773"/>
              <a:gd name="T86" fmla="*/ 218 w 604"/>
              <a:gd name="T87" fmla="*/ 121 h 773"/>
              <a:gd name="T88" fmla="*/ 218 w 604"/>
              <a:gd name="T89" fmla="*/ 439 h 773"/>
              <a:gd name="T90" fmla="*/ 148 w 604"/>
              <a:gd name="T91" fmla="*/ 457 h 773"/>
              <a:gd name="T92" fmla="*/ 111 w 604"/>
              <a:gd name="T93" fmla="*/ 395 h 773"/>
              <a:gd name="T94" fmla="*/ 74 w 604"/>
              <a:gd name="T95" fmla="*/ 413 h 773"/>
              <a:gd name="T96" fmla="*/ 120 w 604"/>
              <a:gd name="T97" fmla="*/ 492 h 773"/>
              <a:gd name="T98" fmla="*/ 121 w 604"/>
              <a:gd name="T99" fmla="*/ 494 h 773"/>
              <a:gd name="T100" fmla="*/ 199 w 604"/>
              <a:gd name="T101" fmla="*/ 628 h 773"/>
              <a:gd name="T102" fmla="*/ 230 w 604"/>
              <a:gd name="T103" fmla="*/ 665 h 773"/>
              <a:gd name="T104" fmla="*/ 344 w 604"/>
              <a:gd name="T105" fmla="*/ 715 h 773"/>
              <a:gd name="T106" fmla="*/ 465 w 604"/>
              <a:gd name="T107" fmla="*/ 686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4" h="773">
                <a:moveTo>
                  <a:pt x="542" y="690"/>
                </a:moveTo>
                <a:cubicBezTo>
                  <a:pt x="528" y="707"/>
                  <a:pt x="511" y="721"/>
                  <a:pt x="493" y="731"/>
                </a:cubicBezTo>
                <a:cubicBezTo>
                  <a:pt x="447" y="761"/>
                  <a:pt x="392" y="773"/>
                  <a:pt x="339" y="768"/>
                </a:cubicBezTo>
                <a:cubicBezTo>
                  <a:pt x="286" y="764"/>
                  <a:pt x="235" y="743"/>
                  <a:pt x="194" y="706"/>
                </a:cubicBezTo>
                <a:cubicBezTo>
                  <a:pt x="193" y="705"/>
                  <a:pt x="193" y="705"/>
                  <a:pt x="193" y="705"/>
                </a:cubicBezTo>
                <a:cubicBezTo>
                  <a:pt x="193" y="706"/>
                  <a:pt x="193" y="706"/>
                  <a:pt x="193" y="706"/>
                </a:cubicBezTo>
                <a:cubicBezTo>
                  <a:pt x="179" y="691"/>
                  <a:pt x="165" y="675"/>
                  <a:pt x="153" y="656"/>
                </a:cubicBezTo>
                <a:cubicBezTo>
                  <a:pt x="74" y="521"/>
                  <a:pt x="74" y="521"/>
                  <a:pt x="74" y="521"/>
                </a:cubicBezTo>
                <a:cubicBezTo>
                  <a:pt x="73" y="519"/>
                  <a:pt x="73" y="519"/>
                  <a:pt x="73" y="519"/>
                </a:cubicBezTo>
                <a:cubicBezTo>
                  <a:pt x="27" y="439"/>
                  <a:pt x="27" y="439"/>
                  <a:pt x="27" y="439"/>
                </a:cubicBezTo>
                <a:cubicBezTo>
                  <a:pt x="0" y="391"/>
                  <a:pt x="30" y="336"/>
                  <a:pt x="82" y="329"/>
                </a:cubicBezTo>
                <a:cubicBezTo>
                  <a:pt x="107" y="326"/>
                  <a:pt x="135" y="335"/>
                  <a:pt x="155" y="363"/>
                </a:cubicBezTo>
                <a:cubicBezTo>
                  <a:pt x="157" y="364"/>
                  <a:pt x="157" y="366"/>
                  <a:pt x="158" y="368"/>
                </a:cubicBezTo>
                <a:cubicBezTo>
                  <a:pt x="164" y="377"/>
                  <a:pt x="164" y="377"/>
                  <a:pt x="164" y="377"/>
                </a:cubicBezTo>
                <a:cubicBezTo>
                  <a:pt x="164" y="121"/>
                  <a:pt x="164" y="121"/>
                  <a:pt x="164" y="121"/>
                </a:cubicBezTo>
                <a:cubicBezTo>
                  <a:pt x="164" y="66"/>
                  <a:pt x="222" y="36"/>
                  <a:pt x="268" y="61"/>
                </a:cubicBezTo>
                <a:cubicBezTo>
                  <a:pt x="287" y="0"/>
                  <a:pt x="380" y="1"/>
                  <a:pt x="399" y="61"/>
                </a:cubicBezTo>
                <a:cubicBezTo>
                  <a:pt x="445" y="36"/>
                  <a:pt x="503" y="65"/>
                  <a:pt x="503" y="121"/>
                </a:cubicBezTo>
                <a:cubicBezTo>
                  <a:pt x="503" y="123"/>
                  <a:pt x="503" y="123"/>
                  <a:pt x="503" y="123"/>
                </a:cubicBezTo>
                <a:cubicBezTo>
                  <a:pt x="507" y="122"/>
                  <a:pt x="507" y="122"/>
                  <a:pt x="507" y="122"/>
                </a:cubicBezTo>
                <a:cubicBezTo>
                  <a:pt x="552" y="104"/>
                  <a:pt x="604" y="133"/>
                  <a:pt x="604" y="185"/>
                </a:cubicBezTo>
                <a:cubicBezTo>
                  <a:pt x="604" y="527"/>
                  <a:pt x="604" y="527"/>
                  <a:pt x="604" y="527"/>
                </a:cubicBezTo>
                <a:cubicBezTo>
                  <a:pt x="604" y="558"/>
                  <a:pt x="599" y="588"/>
                  <a:pt x="588" y="616"/>
                </a:cubicBezTo>
                <a:cubicBezTo>
                  <a:pt x="578" y="643"/>
                  <a:pt x="563" y="669"/>
                  <a:pt x="542" y="690"/>
                </a:cubicBezTo>
                <a:close/>
                <a:moveTo>
                  <a:pt x="465" y="686"/>
                </a:moveTo>
                <a:cubicBezTo>
                  <a:pt x="465" y="686"/>
                  <a:pt x="465" y="686"/>
                  <a:pt x="465" y="686"/>
                </a:cubicBezTo>
                <a:cubicBezTo>
                  <a:pt x="478" y="677"/>
                  <a:pt x="491" y="667"/>
                  <a:pt x="503" y="654"/>
                </a:cubicBezTo>
                <a:cubicBezTo>
                  <a:pt x="518" y="637"/>
                  <a:pt x="530" y="618"/>
                  <a:pt x="537" y="597"/>
                </a:cubicBezTo>
                <a:cubicBezTo>
                  <a:pt x="546" y="576"/>
                  <a:pt x="550" y="552"/>
                  <a:pt x="550" y="527"/>
                </a:cubicBezTo>
                <a:cubicBezTo>
                  <a:pt x="550" y="185"/>
                  <a:pt x="550" y="185"/>
                  <a:pt x="550" y="185"/>
                </a:cubicBezTo>
                <a:cubicBezTo>
                  <a:pt x="550" y="165"/>
                  <a:pt x="519" y="166"/>
                  <a:pt x="519" y="185"/>
                </a:cubicBezTo>
                <a:cubicBezTo>
                  <a:pt x="519" y="347"/>
                  <a:pt x="519" y="347"/>
                  <a:pt x="519" y="347"/>
                </a:cubicBezTo>
                <a:cubicBezTo>
                  <a:pt x="519" y="392"/>
                  <a:pt x="449" y="393"/>
                  <a:pt x="449" y="347"/>
                </a:cubicBezTo>
                <a:cubicBezTo>
                  <a:pt x="449" y="121"/>
                  <a:pt x="449" y="121"/>
                  <a:pt x="449" y="121"/>
                </a:cubicBezTo>
                <a:cubicBezTo>
                  <a:pt x="449" y="100"/>
                  <a:pt x="419" y="101"/>
                  <a:pt x="419" y="121"/>
                </a:cubicBezTo>
                <a:cubicBezTo>
                  <a:pt x="418" y="121"/>
                  <a:pt x="418" y="121"/>
                  <a:pt x="418" y="121"/>
                </a:cubicBezTo>
                <a:cubicBezTo>
                  <a:pt x="418" y="347"/>
                  <a:pt x="418" y="347"/>
                  <a:pt x="418" y="347"/>
                </a:cubicBezTo>
                <a:cubicBezTo>
                  <a:pt x="419" y="393"/>
                  <a:pt x="349" y="393"/>
                  <a:pt x="349" y="347"/>
                </a:cubicBezTo>
                <a:cubicBezTo>
                  <a:pt x="349" y="84"/>
                  <a:pt x="349" y="84"/>
                  <a:pt x="349" y="84"/>
                </a:cubicBezTo>
                <a:cubicBezTo>
                  <a:pt x="349" y="64"/>
                  <a:pt x="318" y="64"/>
                  <a:pt x="318" y="84"/>
                </a:cubicBezTo>
                <a:cubicBezTo>
                  <a:pt x="318" y="347"/>
                  <a:pt x="318" y="347"/>
                  <a:pt x="318" y="347"/>
                </a:cubicBezTo>
                <a:cubicBezTo>
                  <a:pt x="318" y="393"/>
                  <a:pt x="248" y="393"/>
                  <a:pt x="248" y="347"/>
                </a:cubicBezTo>
                <a:cubicBezTo>
                  <a:pt x="248" y="121"/>
                  <a:pt x="248" y="121"/>
                  <a:pt x="248" y="121"/>
                </a:cubicBezTo>
                <a:cubicBezTo>
                  <a:pt x="248" y="102"/>
                  <a:pt x="218" y="101"/>
                  <a:pt x="218" y="121"/>
                </a:cubicBezTo>
                <a:cubicBezTo>
                  <a:pt x="218" y="439"/>
                  <a:pt x="218" y="439"/>
                  <a:pt x="218" y="439"/>
                </a:cubicBezTo>
                <a:cubicBezTo>
                  <a:pt x="218" y="477"/>
                  <a:pt x="167" y="490"/>
                  <a:pt x="148" y="457"/>
                </a:cubicBezTo>
                <a:cubicBezTo>
                  <a:pt x="111" y="395"/>
                  <a:pt x="111" y="395"/>
                  <a:pt x="111" y="395"/>
                </a:cubicBezTo>
                <a:cubicBezTo>
                  <a:pt x="95" y="372"/>
                  <a:pt x="59" y="387"/>
                  <a:pt x="74" y="413"/>
                </a:cubicBezTo>
                <a:cubicBezTo>
                  <a:pt x="120" y="492"/>
                  <a:pt x="120" y="492"/>
                  <a:pt x="120" y="492"/>
                </a:cubicBezTo>
                <a:cubicBezTo>
                  <a:pt x="121" y="494"/>
                  <a:pt x="121" y="494"/>
                  <a:pt x="121" y="494"/>
                </a:cubicBezTo>
                <a:cubicBezTo>
                  <a:pt x="199" y="628"/>
                  <a:pt x="199" y="628"/>
                  <a:pt x="199" y="628"/>
                </a:cubicBezTo>
                <a:cubicBezTo>
                  <a:pt x="208" y="642"/>
                  <a:pt x="219" y="655"/>
                  <a:pt x="230" y="665"/>
                </a:cubicBezTo>
                <a:cubicBezTo>
                  <a:pt x="262" y="694"/>
                  <a:pt x="302" y="711"/>
                  <a:pt x="344" y="715"/>
                </a:cubicBezTo>
                <a:cubicBezTo>
                  <a:pt x="386" y="718"/>
                  <a:pt x="428" y="709"/>
                  <a:pt x="465" y="68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1" name="原创设计师QQ598969553             _60"/>
          <p:cNvSpPr>
            <a:spLocks noEditPoints="1"/>
          </p:cNvSpPr>
          <p:nvPr/>
        </p:nvSpPr>
        <p:spPr bwMode="auto">
          <a:xfrm>
            <a:off x="5327610" y="10004935"/>
            <a:ext cx="510735" cy="416993"/>
          </a:xfrm>
          <a:custGeom>
            <a:avLst/>
            <a:gdLst>
              <a:gd name="T0" fmla="*/ 0 w 632"/>
              <a:gd name="T1" fmla="*/ 410 h 516"/>
              <a:gd name="T2" fmla="*/ 62 w 632"/>
              <a:gd name="T3" fmla="*/ 383 h 516"/>
              <a:gd name="T4" fmla="*/ 220 w 632"/>
              <a:gd name="T5" fmla="*/ 279 h 516"/>
              <a:gd name="T6" fmla="*/ 253 w 632"/>
              <a:gd name="T7" fmla="*/ 323 h 516"/>
              <a:gd name="T8" fmla="*/ 62 w 632"/>
              <a:gd name="T9" fmla="*/ 437 h 516"/>
              <a:gd name="T10" fmla="*/ 626 w 632"/>
              <a:gd name="T11" fmla="*/ 116 h 516"/>
              <a:gd name="T12" fmla="*/ 582 w 632"/>
              <a:gd name="T13" fmla="*/ 160 h 516"/>
              <a:gd name="T14" fmla="*/ 515 w 632"/>
              <a:gd name="T15" fmla="*/ 205 h 516"/>
              <a:gd name="T16" fmla="*/ 510 w 632"/>
              <a:gd name="T17" fmla="*/ 132 h 516"/>
              <a:gd name="T18" fmla="*/ 444 w 632"/>
              <a:gd name="T19" fmla="*/ 132 h 516"/>
              <a:gd name="T20" fmla="*/ 313 w 632"/>
              <a:gd name="T21" fmla="*/ 225 h 516"/>
              <a:gd name="T22" fmla="*/ 444 w 632"/>
              <a:gd name="T23" fmla="*/ 78 h 516"/>
              <a:gd name="T24" fmla="*/ 510 w 632"/>
              <a:gd name="T25" fmla="*/ 78 h 516"/>
              <a:gd name="T26" fmla="*/ 526 w 632"/>
              <a:gd name="T27" fmla="*/ 0 h 516"/>
              <a:gd name="T28" fmla="*/ 582 w 632"/>
              <a:gd name="T29" fmla="*/ 49 h 516"/>
              <a:gd name="T30" fmla="*/ 626 w 632"/>
              <a:gd name="T31" fmla="*/ 116 h 516"/>
              <a:gd name="T32" fmla="*/ 592 w 632"/>
              <a:gd name="T33" fmla="*/ 105 h 516"/>
              <a:gd name="T34" fmla="*/ 542 w 632"/>
              <a:gd name="T35" fmla="*/ 55 h 516"/>
              <a:gd name="T36" fmla="*/ 592 w 632"/>
              <a:gd name="T37" fmla="*/ 105 h 516"/>
              <a:gd name="T38" fmla="*/ 626 w 632"/>
              <a:gd name="T39" fmla="*/ 422 h 516"/>
              <a:gd name="T40" fmla="*/ 537 w 632"/>
              <a:gd name="T41" fmla="*/ 510 h 516"/>
              <a:gd name="T42" fmla="*/ 510 w 632"/>
              <a:gd name="T43" fmla="*/ 497 h 516"/>
              <a:gd name="T44" fmla="*/ 479 w 632"/>
              <a:gd name="T45" fmla="*/ 437 h 516"/>
              <a:gd name="T46" fmla="*/ 249 w 632"/>
              <a:gd name="T47" fmla="*/ 274 h 516"/>
              <a:gd name="T48" fmla="*/ 62 w 632"/>
              <a:gd name="T49" fmla="*/ 132 h 516"/>
              <a:gd name="T50" fmla="*/ 0 w 632"/>
              <a:gd name="T51" fmla="*/ 105 h 516"/>
              <a:gd name="T52" fmla="*/ 62 w 632"/>
              <a:gd name="T53" fmla="*/ 78 h 516"/>
              <a:gd name="T54" fmla="*/ 292 w 632"/>
              <a:gd name="T55" fmla="*/ 241 h 516"/>
              <a:gd name="T56" fmla="*/ 479 w 632"/>
              <a:gd name="T57" fmla="*/ 383 h 516"/>
              <a:gd name="T58" fmla="*/ 510 w 632"/>
              <a:gd name="T59" fmla="*/ 322 h 516"/>
              <a:gd name="T60" fmla="*/ 537 w 632"/>
              <a:gd name="T61" fmla="*/ 310 h 516"/>
              <a:gd name="T62" fmla="*/ 626 w 632"/>
              <a:gd name="T63" fmla="*/ 399 h 516"/>
              <a:gd name="T64" fmla="*/ 626 w 632"/>
              <a:gd name="T65" fmla="*/ 422 h 516"/>
              <a:gd name="T66" fmla="*/ 592 w 632"/>
              <a:gd name="T67" fmla="*/ 410 h 516"/>
              <a:gd name="T68" fmla="*/ 542 w 632"/>
              <a:gd name="T69" fmla="*/ 360 h 516"/>
              <a:gd name="T70" fmla="*/ 592 w 632"/>
              <a:gd name="T71" fmla="*/ 4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2" h="516">
                <a:moveTo>
                  <a:pt x="27" y="437"/>
                </a:moveTo>
                <a:cubicBezTo>
                  <a:pt x="13" y="437"/>
                  <a:pt x="0" y="425"/>
                  <a:pt x="0" y="410"/>
                </a:cubicBezTo>
                <a:cubicBezTo>
                  <a:pt x="0" y="395"/>
                  <a:pt x="13" y="383"/>
                  <a:pt x="27" y="383"/>
                </a:cubicBezTo>
                <a:cubicBezTo>
                  <a:pt x="62" y="383"/>
                  <a:pt x="62" y="383"/>
                  <a:pt x="62" y="383"/>
                </a:cubicBezTo>
                <a:cubicBezTo>
                  <a:pt x="97" y="383"/>
                  <a:pt x="97" y="383"/>
                  <a:pt x="97" y="383"/>
                </a:cubicBezTo>
                <a:cubicBezTo>
                  <a:pt x="133" y="383"/>
                  <a:pt x="176" y="336"/>
                  <a:pt x="220" y="279"/>
                </a:cubicBezTo>
                <a:cubicBezTo>
                  <a:pt x="228" y="290"/>
                  <a:pt x="228" y="290"/>
                  <a:pt x="228" y="290"/>
                </a:cubicBezTo>
                <a:cubicBezTo>
                  <a:pt x="236" y="301"/>
                  <a:pt x="245" y="312"/>
                  <a:pt x="253" y="323"/>
                </a:cubicBezTo>
                <a:cubicBezTo>
                  <a:pt x="204" y="385"/>
                  <a:pt x="153" y="437"/>
                  <a:pt x="97" y="437"/>
                </a:cubicBezTo>
                <a:cubicBezTo>
                  <a:pt x="62" y="437"/>
                  <a:pt x="62" y="437"/>
                  <a:pt x="62" y="437"/>
                </a:cubicBezTo>
                <a:cubicBezTo>
                  <a:pt x="27" y="437"/>
                  <a:pt x="27" y="437"/>
                  <a:pt x="27" y="437"/>
                </a:cubicBezTo>
                <a:close/>
                <a:moveTo>
                  <a:pt x="626" y="116"/>
                </a:moveTo>
                <a:cubicBezTo>
                  <a:pt x="626" y="116"/>
                  <a:pt x="626" y="116"/>
                  <a:pt x="626" y="116"/>
                </a:cubicBezTo>
                <a:cubicBezTo>
                  <a:pt x="582" y="160"/>
                  <a:pt x="582" y="160"/>
                  <a:pt x="582" y="160"/>
                </a:cubicBezTo>
                <a:cubicBezTo>
                  <a:pt x="537" y="205"/>
                  <a:pt x="537" y="205"/>
                  <a:pt x="537" y="205"/>
                </a:cubicBezTo>
                <a:cubicBezTo>
                  <a:pt x="531" y="211"/>
                  <a:pt x="521" y="211"/>
                  <a:pt x="515" y="205"/>
                </a:cubicBezTo>
                <a:cubicBezTo>
                  <a:pt x="511" y="201"/>
                  <a:pt x="510" y="197"/>
                  <a:pt x="510" y="192"/>
                </a:cubicBezTo>
                <a:cubicBezTo>
                  <a:pt x="510" y="132"/>
                  <a:pt x="510" y="132"/>
                  <a:pt x="510" y="132"/>
                </a:cubicBezTo>
                <a:cubicBezTo>
                  <a:pt x="479" y="132"/>
                  <a:pt x="479" y="132"/>
                  <a:pt x="479" y="132"/>
                </a:cubicBezTo>
                <a:cubicBezTo>
                  <a:pt x="444" y="132"/>
                  <a:pt x="444" y="132"/>
                  <a:pt x="444" y="132"/>
                </a:cubicBezTo>
                <a:cubicBezTo>
                  <a:pt x="408" y="132"/>
                  <a:pt x="365" y="180"/>
                  <a:pt x="321" y="235"/>
                </a:cubicBezTo>
                <a:cubicBezTo>
                  <a:pt x="313" y="225"/>
                  <a:pt x="313" y="225"/>
                  <a:pt x="313" y="225"/>
                </a:cubicBezTo>
                <a:cubicBezTo>
                  <a:pt x="304" y="214"/>
                  <a:pt x="296" y="203"/>
                  <a:pt x="287" y="192"/>
                </a:cubicBezTo>
                <a:cubicBezTo>
                  <a:pt x="337" y="130"/>
                  <a:pt x="388" y="78"/>
                  <a:pt x="444" y="78"/>
                </a:cubicBezTo>
                <a:cubicBezTo>
                  <a:pt x="479" y="78"/>
                  <a:pt x="479" y="78"/>
                  <a:pt x="479" y="78"/>
                </a:cubicBezTo>
                <a:cubicBezTo>
                  <a:pt x="510" y="78"/>
                  <a:pt x="510" y="78"/>
                  <a:pt x="510" y="78"/>
                </a:cubicBezTo>
                <a:cubicBezTo>
                  <a:pt x="510" y="16"/>
                  <a:pt x="510" y="16"/>
                  <a:pt x="510" y="16"/>
                </a:cubicBezTo>
                <a:cubicBezTo>
                  <a:pt x="510" y="7"/>
                  <a:pt x="517" y="0"/>
                  <a:pt x="526" y="0"/>
                </a:cubicBezTo>
                <a:cubicBezTo>
                  <a:pt x="530" y="0"/>
                  <a:pt x="534" y="2"/>
                  <a:pt x="537" y="5"/>
                </a:cubicBezTo>
                <a:cubicBezTo>
                  <a:pt x="582" y="49"/>
                  <a:pt x="582" y="49"/>
                  <a:pt x="582" y="49"/>
                </a:cubicBezTo>
                <a:cubicBezTo>
                  <a:pt x="626" y="93"/>
                  <a:pt x="626" y="93"/>
                  <a:pt x="626" y="93"/>
                </a:cubicBezTo>
                <a:cubicBezTo>
                  <a:pt x="632" y="100"/>
                  <a:pt x="632" y="110"/>
                  <a:pt x="626" y="116"/>
                </a:cubicBezTo>
                <a:cubicBezTo>
                  <a:pt x="626" y="116"/>
                  <a:pt x="626" y="116"/>
                  <a:pt x="626" y="116"/>
                </a:cubicBezTo>
                <a:close/>
                <a:moveTo>
                  <a:pt x="592" y="105"/>
                </a:moveTo>
                <a:cubicBezTo>
                  <a:pt x="592" y="105"/>
                  <a:pt x="592" y="105"/>
                  <a:pt x="592" y="105"/>
                </a:cubicBezTo>
                <a:cubicBezTo>
                  <a:pt x="575" y="88"/>
                  <a:pt x="559" y="72"/>
                  <a:pt x="542" y="55"/>
                </a:cubicBezTo>
                <a:cubicBezTo>
                  <a:pt x="542" y="154"/>
                  <a:pt x="542" y="154"/>
                  <a:pt x="542" y="154"/>
                </a:cubicBezTo>
                <a:cubicBezTo>
                  <a:pt x="559" y="138"/>
                  <a:pt x="575" y="121"/>
                  <a:pt x="592" y="105"/>
                </a:cubicBezTo>
                <a:close/>
                <a:moveTo>
                  <a:pt x="626" y="422"/>
                </a:moveTo>
                <a:cubicBezTo>
                  <a:pt x="626" y="422"/>
                  <a:pt x="626" y="422"/>
                  <a:pt x="626" y="422"/>
                </a:cubicBezTo>
                <a:cubicBezTo>
                  <a:pt x="582" y="466"/>
                  <a:pt x="582" y="466"/>
                  <a:pt x="582" y="466"/>
                </a:cubicBezTo>
                <a:cubicBezTo>
                  <a:pt x="537" y="510"/>
                  <a:pt x="537" y="510"/>
                  <a:pt x="537" y="510"/>
                </a:cubicBezTo>
                <a:cubicBezTo>
                  <a:pt x="531" y="516"/>
                  <a:pt x="521" y="516"/>
                  <a:pt x="515" y="510"/>
                </a:cubicBezTo>
                <a:cubicBezTo>
                  <a:pt x="511" y="507"/>
                  <a:pt x="510" y="502"/>
                  <a:pt x="510" y="497"/>
                </a:cubicBezTo>
                <a:cubicBezTo>
                  <a:pt x="510" y="437"/>
                  <a:pt x="510" y="437"/>
                  <a:pt x="510" y="437"/>
                </a:cubicBezTo>
                <a:cubicBezTo>
                  <a:pt x="479" y="437"/>
                  <a:pt x="479" y="437"/>
                  <a:pt x="479" y="437"/>
                </a:cubicBezTo>
                <a:cubicBezTo>
                  <a:pt x="444" y="437"/>
                  <a:pt x="444" y="437"/>
                  <a:pt x="444" y="437"/>
                </a:cubicBezTo>
                <a:cubicBezTo>
                  <a:pt x="373" y="437"/>
                  <a:pt x="311" y="355"/>
                  <a:pt x="249" y="274"/>
                </a:cubicBezTo>
                <a:cubicBezTo>
                  <a:pt x="195" y="203"/>
                  <a:pt x="141" y="132"/>
                  <a:pt x="97" y="132"/>
                </a:cubicBezTo>
                <a:cubicBezTo>
                  <a:pt x="62" y="132"/>
                  <a:pt x="62" y="132"/>
                  <a:pt x="62" y="132"/>
                </a:cubicBezTo>
                <a:cubicBezTo>
                  <a:pt x="27" y="132"/>
                  <a:pt x="27" y="132"/>
                  <a:pt x="27" y="132"/>
                </a:cubicBezTo>
                <a:cubicBezTo>
                  <a:pt x="13" y="132"/>
                  <a:pt x="0" y="120"/>
                  <a:pt x="0" y="105"/>
                </a:cubicBezTo>
                <a:cubicBezTo>
                  <a:pt x="0" y="90"/>
                  <a:pt x="13" y="78"/>
                  <a:pt x="27" y="78"/>
                </a:cubicBezTo>
                <a:cubicBezTo>
                  <a:pt x="62" y="78"/>
                  <a:pt x="62" y="78"/>
                  <a:pt x="62" y="78"/>
                </a:cubicBezTo>
                <a:cubicBezTo>
                  <a:pt x="97" y="78"/>
                  <a:pt x="97" y="78"/>
                  <a:pt x="97" y="78"/>
                </a:cubicBezTo>
                <a:cubicBezTo>
                  <a:pt x="168" y="78"/>
                  <a:pt x="230" y="160"/>
                  <a:pt x="292" y="241"/>
                </a:cubicBezTo>
                <a:cubicBezTo>
                  <a:pt x="346" y="312"/>
                  <a:pt x="399" y="383"/>
                  <a:pt x="444" y="383"/>
                </a:cubicBezTo>
                <a:cubicBezTo>
                  <a:pt x="479" y="383"/>
                  <a:pt x="479" y="383"/>
                  <a:pt x="479" y="383"/>
                </a:cubicBezTo>
                <a:cubicBezTo>
                  <a:pt x="510" y="383"/>
                  <a:pt x="510" y="383"/>
                  <a:pt x="510" y="383"/>
                </a:cubicBezTo>
                <a:cubicBezTo>
                  <a:pt x="510" y="322"/>
                  <a:pt x="510" y="322"/>
                  <a:pt x="510" y="322"/>
                </a:cubicBezTo>
                <a:cubicBezTo>
                  <a:pt x="510" y="313"/>
                  <a:pt x="517" y="305"/>
                  <a:pt x="526" y="305"/>
                </a:cubicBezTo>
                <a:cubicBezTo>
                  <a:pt x="530" y="305"/>
                  <a:pt x="534" y="307"/>
                  <a:pt x="537" y="310"/>
                </a:cubicBezTo>
                <a:cubicBezTo>
                  <a:pt x="582" y="354"/>
                  <a:pt x="582" y="354"/>
                  <a:pt x="582" y="354"/>
                </a:cubicBezTo>
                <a:cubicBezTo>
                  <a:pt x="626" y="399"/>
                  <a:pt x="626" y="399"/>
                  <a:pt x="626" y="399"/>
                </a:cubicBezTo>
                <a:cubicBezTo>
                  <a:pt x="632" y="405"/>
                  <a:pt x="632" y="415"/>
                  <a:pt x="626" y="422"/>
                </a:cubicBezTo>
                <a:cubicBezTo>
                  <a:pt x="626" y="422"/>
                  <a:pt x="626" y="422"/>
                  <a:pt x="626" y="422"/>
                </a:cubicBezTo>
                <a:close/>
                <a:moveTo>
                  <a:pt x="592" y="410"/>
                </a:moveTo>
                <a:cubicBezTo>
                  <a:pt x="592" y="410"/>
                  <a:pt x="592" y="410"/>
                  <a:pt x="592" y="410"/>
                </a:cubicBezTo>
                <a:cubicBezTo>
                  <a:pt x="559" y="377"/>
                  <a:pt x="559" y="377"/>
                  <a:pt x="559" y="377"/>
                </a:cubicBezTo>
                <a:cubicBezTo>
                  <a:pt x="542" y="360"/>
                  <a:pt x="542" y="360"/>
                  <a:pt x="542" y="360"/>
                </a:cubicBezTo>
                <a:cubicBezTo>
                  <a:pt x="542" y="460"/>
                  <a:pt x="542" y="460"/>
                  <a:pt x="542" y="460"/>
                </a:cubicBezTo>
                <a:cubicBezTo>
                  <a:pt x="559" y="443"/>
                  <a:pt x="575" y="427"/>
                  <a:pt x="592" y="41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2" name="原创设计师QQ598969553             _61"/>
          <p:cNvSpPr>
            <a:spLocks noEditPoints="1"/>
          </p:cNvSpPr>
          <p:nvPr/>
        </p:nvSpPr>
        <p:spPr bwMode="auto">
          <a:xfrm>
            <a:off x="6896993" y="9930586"/>
            <a:ext cx="565281" cy="564880"/>
          </a:xfrm>
          <a:custGeom>
            <a:avLst/>
            <a:gdLst>
              <a:gd name="T0" fmla="*/ 350 w 699"/>
              <a:gd name="T1" fmla="*/ 166 h 699"/>
              <a:gd name="T2" fmla="*/ 376 w 699"/>
              <a:gd name="T3" fmla="*/ 322 h 699"/>
              <a:gd name="T4" fmla="*/ 323 w 699"/>
              <a:gd name="T5" fmla="*/ 322 h 699"/>
              <a:gd name="T6" fmla="*/ 350 w 699"/>
              <a:gd name="T7" fmla="*/ 0 h 699"/>
              <a:gd name="T8" fmla="*/ 596 w 699"/>
              <a:gd name="T9" fmla="*/ 102 h 699"/>
              <a:gd name="T10" fmla="*/ 597 w 699"/>
              <a:gd name="T11" fmla="*/ 102 h 699"/>
              <a:gd name="T12" fmla="*/ 596 w 699"/>
              <a:gd name="T13" fmla="*/ 596 h 699"/>
              <a:gd name="T14" fmla="*/ 596 w 699"/>
              <a:gd name="T15" fmla="*/ 596 h 699"/>
              <a:gd name="T16" fmla="*/ 103 w 699"/>
              <a:gd name="T17" fmla="*/ 596 h 699"/>
              <a:gd name="T18" fmla="*/ 102 w 699"/>
              <a:gd name="T19" fmla="*/ 596 h 699"/>
              <a:gd name="T20" fmla="*/ 102 w 699"/>
              <a:gd name="T21" fmla="*/ 102 h 699"/>
              <a:gd name="T22" fmla="*/ 103 w 699"/>
              <a:gd name="T23" fmla="*/ 102 h 699"/>
              <a:gd name="T24" fmla="*/ 350 w 699"/>
              <a:gd name="T25" fmla="*/ 0 h 699"/>
              <a:gd name="T26" fmla="*/ 558 w 699"/>
              <a:gd name="T27" fmla="*/ 141 h 699"/>
              <a:gd name="T28" fmla="*/ 141 w 699"/>
              <a:gd name="T29" fmla="*/ 141 h 699"/>
              <a:gd name="T30" fmla="*/ 54 w 699"/>
              <a:gd name="T31" fmla="*/ 349 h 699"/>
              <a:gd name="T32" fmla="*/ 141 w 699"/>
              <a:gd name="T33" fmla="*/ 558 h 699"/>
              <a:gd name="T34" fmla="*/ 558 w 699"/>
              <a:gd name="T35" fmla="*/ 558 h 699"/>
              <a:gd name="T36" fmla="*/ 645 w 699"/>
              <a:gd name="T37" fmla="*/ 349 h 699"/>
              <a:gd name="T38" fmla="*/ 558 w 699"/>
              <a:gd name="T39" fmla="*/ 141 h 699"/>
              <a:gd name="T40" fmla="*/ 442 w 699"/>
              <a:gd name="T41" fmla="*/ 257 h 699"/>
              <a:gd name="T42" fmla="*/ 479 w 699"/>
              <a:gd name="T43" fmla="*/ 219 h 699"/>
              <a:gd name="T44" fmla="*/ 518 w 699"/>
              <a:gd name="T45" fmla="*/ 278 h 699"/>
              <a:gd name="T46" fmla="*/ 533 w 699"/>
              <a:gd name="T47" fmla="*/ 349 h 699"/>
              <a:gd name="T48" fmla="*/ 518 w 699"/>
              <a:gd name="T49" fmla="*/ 421 h 699"/>
              <a:gd name="T50" fmla="*/ 479 w 699"/>
              <a:gd name="T51" fmla="*/ 479 h 699"/>
              <a:gd name="T52" fmla="*/ 421 w 699"/>
              <a:gd name="T53" fmla="*/ 518 h 699"/>
              <a:gd name="T54" fmla="*/ 350 w 699"/>
              <a:gd name="T55" fmla="*/ 533 h 699"/>
              <a:gd name="T56" fmla="*/ 278 w 699"/>
              <a:gd name="T57" fmla="*/ 518 h 699"/>
              <a:gd name="T58" fmla="*/ 220 w 699"/>
              <a:gd name="T59" fmla="*/ 479 h 699"/>
              <a:gd name="T60" fmla="*/ 181 w 699"/>
              <a:gd name="T61" fmla="*/ 421 h 699"/>
              <a:gd name="T62" fmla="*/ 166 w 699"/>
              <a:gd name="T63" fmla="*/ 349 h 699"/>
              <a:gd name="T64" fmla="*/ 181 w 699"/>
              <a:gd name="T65" fmla="*/ 278 h 699"/>
              <a:gd name="T66" fmla="*/ 220 w 699"/>
              <a:gd name="T67" fmla="*/ 219 h 699"/>
              <a:gd name="T68" fmla="*/ 257 w 699"/>
              <a:gd name="T69" fmla="*/ 257 h 699"/>
              <a:gd name="T70" fmla="*/ 230 w 699"/>
              <a:gd name="T71" fmla="*/ 299 h 699"/>
              <a:gd name="T72" fmla="*/ 220 w 699"/>
              <a:gd name="T73" fmla="*/ 349 h 699"/>
              <a:gd name="T74" fmla="*/ 230 w 699"/>
              <a:gd name="T75" fmla="*/ 400 h 699"/>
              <a:gd name="T76" fmla="*/ 257 w 699"/>
              <a:gd name="T77" fmla="*/ 441 h 699"/>
              <a:gd name="T78" fmla="*/ 299 w 699"/>
              <a:gd name="T79" fmla="*/ 469 h 699"/>
              <a:gd name="T80" fmla="*/ 350 w 699"/>
              <a:gd name="T81" fmla="*/ 479 h 699"/>
              <a:gd name="T82" fmla="*/ 400 w 699"/>
              <a:gd name="T83" fmla="*/ 469 h 699"/>
              <a:gd name="T84" fmla="*/ 442 w 699"/>
              <a:gd name="T85" fmla="*/ 441 h 699"/>
              <a:gd name="T86" fmla="*/ 469 w 699"/>
              <a:gd name="T87" fmla="*/ 400 h 699"/>
              <a:gd name="T88" fmla="*/ 479 w 699"/>
              <a:gd name="T89" fmla="*/ 349 h 699"/>
              <a:gd name="T90" fmla="*/ 469 w 699"/>
              <a:gd name="T91" fmla="*/ 299 h 699"/>
              <a:gd name="T92" fmla="*/ 442 w 699"/>
              <a:gd name="T93" fmla="*/ 25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9" h="699">
                <a:moveTo>
                  <a:pt x="323" y="193"/>
                </a:moveTo>
                <a:cubicBezTo>
                  <a:pt x="323" y="178"/>
                  <a:pt x="335" y="166"/>
                  <a:pt x="350" y="166"/>
                </a:cubicBezTo>
                <a:cubicBezTo>
                  <a:pt x="364" y="166"/>
                  <a:pt x="376" y="178"/>
                  <a:pt x="376" y="193"/>
                </a:cubicBezTo>
                <a:cubicBezTo>
                  <a:pt x="376" y="322"/>
                  <a:pt x="376" y="322"/>
                  <a:pt x="376" y="322"/>
                </a:cubicBezTo>
                <a:cubicBezTo>
                  <a:pt x="376" y="337"/>
                  <a:pt x="364" y="349"/>
                  <a:pt x="350" y="349"/>
                </a:cubicBezTo>
                <a:cubicBezTo>
                  <a:pt x="335" y="349"/>
                  <a:pt x="323" y="337"/>
                  <a:pt x="323" y="322"/>
                </a:cubicBezTo>
                <a:cubicBezTo>
                  <a:pt x="323" y="193"/>
                  <a:pt x="323" y="193"/>
                  <a:pt x="323" y="193"/>
                </a:cubicBezTo>
                <a:close/>
                <a:moveTo>
                  <a:pt x="350" y="0"/>
                </a:moveTo>
                <a:cubicBezTo>
                  <a:pt x="350" y="0"/>
                  <a:pt x="350" y="0"/>
                  <a:pt x="350" y="0"/>
                </a:cubicBezTo>
                <a:cubicBezTo>
                  <a:pt x="446" y="0"/>
                  <a:pt x="533" y="39"/>
                  <a:pt x="596" y="102"/>
                </a:cubicBezTo>
                <a:cubicBezTo>
                  <a:pt x="596" y="102"/>
                  <a:pt x="596" y="102"/>
                  <a:pt x="596" y="102"/>
                </a:cubicBezTo>
                <a:cubicBezTo>
                  <a:pt x="597" y="102"/>
                  <a:pt x="597" y="102"/>
                  <a:pt x="597" y="102"/>
                </a:cubicBezTo>
                <a:cubicBezTo>
                  <a:pt x="660" y="166"/>
                  <a:pt x="699" y="253"/>
                  <a:pt x="699" y="349"/>
                </a:cubicBezTo>
                <a:cubicBezTo>
                  <a:pt x="699" y="445"/>
                  <a:pt x="659" y="533"/>
                  <a:pt x="596" y="596"/>
                </a:cubicBezTo>
                <a:cubicBezTo>
                  <a:pt x="596" y="596"/>
                  <a:pt x="596" y="596"/>
                  <a:pt x="596" y="596"/>
                </a:cubicBezTo>
                <a:cubicBezTo>
                  <a:pt x="596" y="596"/>
                  <a:pt x="596" y="596"/>
                  <a:pt x="596" y="596"/>
                </a:cubicBezTo>
                <a:cubicBezTo>
                  <a:pt x="533" y="659"/>
                  <a:pt x="446" y="699"/>
                  <a:pt x="350" y="699"/>
                </a:cubicBezTo>
                <a:cubicBezTo>
                  <a:pt x="253" y="699"/>
                  <a:pt x="166" y="659"/>
                  <a:pt x="103" y="596"/>
                </a:cubicBezTo>
                <a:cubicBezTo>
                  <a:pt x="102" y="596"/>
                  <a:pt x="102" y="596"/>
                  <a:pt x="102" y="596"/>
                </a:cubicBezTo>
                <a:cubicBezTo>
                  <a:pt x="102" y="596"/>
                  <a:pt x="102" y="596"/>
                  <a:pt x="102" y="596"/>
                </a:cubicBezTo>
                <a:cubicBezTo>
                  <a:pt x="39" y="533"/>
                  <a:pt x="0" y="445"/>
                  <a:pt x="0" y="349"/>
                </a:cubicBezTo>
                <a:cubicBezTo>
                  <a:pt x="0" y="253"/>
                  <a:pt x="39" y="166"/>
                  <a:pt x="102" y="102"/>
                </a:cubicBezTo>
                <a:cubicBezTo>
                  <a:pt x="102" y="102"/>
                  <a:pt x="102" y="102"/>
                  <a:pt x="102" y="102"/>
                </a:cubicBezTo>
                <a:cubicBezTo>
                  <a:pt x="103" y="102"/>
                  <a:pt x="103" y="102"/>
                  <a:pt x="103" y="102"/>
                </a:cubicBezTo>
                <a:cubicBezTo>
                  <a:pt x="103" y="102"/>
                  <a:pt x="103" y="102"/>
                  <a:pt x="103" y="102"/>
                </a:cubicBezTo>
                <a:cubicBezTo>
                  <a:pt x="166" y="39"/>
                  <a:pt x="253" y="0"/>
                  <a:pt x="350" y="0"/>
                </a:cubicBezTo>
                <a:close/>
                <a:moveTo>
                  <a:pt x="558" y="141"/>
                </a:moveTo>
                <a:cubicBezTo>
                  <a:pt x="558" y="141"/>
                  <a:pt x="558" y="141"/>
                  <a:pt x="558" y="141"/>
                </a:cubicBezTo>
                <a:cubicBezTo>
                  <a:pt x="505" y="87"/>
                  <a:pt x="431" y="54"/>
                  <a:pt x="350" y="54"/>
                </a:cubicBezTo>
                <a:cubicBezTo>
                  <a:pt x="268" y="54"/>
                  <a:pt x="194" y="87"/>
                  <a:pt x="141" y="141"/>
                </a:cubicBezTo>
                <a:cubicBezTo>
                  <a:pt x="140" y="141"/>
                  <a:pt x="140" y="141"/>
                  <a:pt x="140" y="141"/>
                </a:cubicBezTo>
                <a:cubicBezTo>
                  <a:pt x="87" y="194"/>
                  <a:pt x="54" y="267"/>
                  <a:pt x="54" y="349"/>
                </a:cubicBezTo>
                <a:cubicBezTo>
                  <a:pt x="54" y="431"/>
                  <a:pt x="87" y="505"/>
                  <a:pt x="140" y="558"/>
                </a:cubicBezTo>
                <a:cubicBezTo>
                  <a:pt x="141" y="558"/>
                  <a:pt x="141" y="558"/>
                  <a:pt x="141" y="558"/>
                </a:cubicBezTo>
                <a:cubicBezTo>
                  <a:pt x="194" y="612"/>
                  <a:pt x="268" y="645"/>
                  <a:pt x="350" y="645"/>
                </a:cubicBezTo>
                <a:cubicBezTo>
                  <a:pt x="431" y="645"/>
                  <a:pt x="505" y="612"/>
                  <a:pt x="558" y="558"/>
                </a:cubicBezTo>
                <a:cubicBezTo>
                  <a:pt x="558" y="558"/>
                  <a:pt x="558" y="558"/>
                  <a:pt x="558" y="558"/>
                </a:cubicBezTo>
                <a:cubicBezTo>
                  <a:pt x="612" y="505"/>
                  <a:pt x="645" y="431"/>
                  <a:pt x="645" y="349"/>
                </a:cubicBezTo>
                <a:cubicBezTo>
                  <a:pt x="645" y="267"/>
                  <a:pt x="612" y="194"/>
                  <a:pt x="558" y="141"/>
                </a:cubicBezTo>
                <a:cubicBezTo>
                  <a:pt x="558" y="141"/>
                  <a:pt x="558" y="141"/>
                  <a:pt x="558" y="141"/>
                </a:cubicBezTo>
                <a:close/>
                <a:moveTo>
                  <a:pt x="442" y="257"/>
                </a:moveTo>
                <a:cubicBezTo>
                  <a:pt x="442" y="257"/>
                  <a:pt x="442" y="257"/>
                  <a:pt x="442" y="257"/>
                </a:cubicBezTo>
                <a:cubicBezTo>
                  <a:pt x="431" y="247"/>
                  <a:pt x="431" y="230"/>
                  <a:pt x="442" y="219"/>
                </a:cubicBezTo>
                <a:cubicBezTo>
                  <a:pt x="452" y="209"/>
                  <a:pt x="469" y="209"/>
                  <a:pt x="479" y="219"/>
                </a:cubicBezTo>
                <a:cubicBezTo>
                  <a:pt x="487" y="228"/>
                  <a:pt x="495" y="237"/>
                  <a:pt x="502" y="247"/>
                </a:cubicBezTo>
                <a:cubicBezTo>
                  <a:pt x="508" y="256"/>
                  <a:pt x="514" y="267"/>
                  <a:pt x="518" y="278"/>
                </a:cubicBezTo>
                <a:cubicBezTo>
                  <a:pt x="523" y="289"/>
                  <a:pt x="527" y="301"/>
                  <a:pt x="529" y="313"/>
                </a:cubicBezTo>
                <a:cubicBezTo>
                  <a:pt x="532" y="325"/>
                  <a:pt x="533" y="337"/>
                  <a:pt x="533" y="349"/>
                </a:cubicBezTo>
                <a:cubicBezTo>
                  <a:pt x="533" y="361"/>
                  <a:pt x="532" y="374"/>
                  <a:pt x="529" y="386"/>
                </a:cubicBezTo>
                <a:cubicBezTo>
                  <a:pt x="527" y="398"/>
                  <a:pt x="523" y="410"/>
                  <a:pt x="518" y="421"/>
                </a:cubicBezTo>
                <a:cubicBezTo>
                  <a:pt x="514" y="432"/>
                  <a:pt x="508" y="442"/>
                  <a:pt x="502" y="452"/>
                </a:cubicBezTo>
                <a:cubicBezTo>
                  <a:pt x="495" y="462"/>
                  <a:pt x="487" y="471"/>
                  <a:pt x="479" y="479"/>
                </a:cubicBezTo>
                <a:cubicBezTo>
                  <a:pt x="471" y="487"/>
                  <a:pt x="462" y="495"/>
                  <a:pt x="452" y="502"/>
                </a:cubicBezTo>
                <a:cubicBezTo>
                  <a:pt x="442" y="508"/>
                  <a:pt x="432" y="514"/>
                  <a:pt x="421" y="518"/>
                </a:cubicBezTo>
                <a:cubicBezTo>
                  <a:pt x="410" y="523"/>
                  <a:pt x="398" y="527"/>
                  <a:pt x="386" y="529"/>
                </a:cubicBezTo>
                <a:cubicBezTo>
                  <a:pt x="374" y="532"/>
                  <a:pt x="362" y="533"/>
                  <a:pt x="350" y="533"/>
                </a:cubicBezTo>
                <a:cubicBezTo>
                  <a:pt x="337" y="533"/>
                  <a:pt x="325" y="532"/>
                  <a:pt x="313" y="529"/>
                </a:cubicBezTo>
                <a:cubicBezTo>
                  <a:pt x="301" y="527"/>
                  <a:pt x="289" y="523"/>
                  <a:pt x="278" y="518"/>
                </a:cubicBezTo>
                <a:cubicBezTo>
                  <a:pt x="267" y="514"/>
                  <a:pt x="256" y="508"/>
                  <a:pt x="247" y="502"/>
                </a:cubicBezTo>
                <a:cubicBezTo>
                  <a:pt x="237" y="495"/>
                  <a:pt x="228" y="487"/>
                  <a:pt x="220" y="479"/>
                </a:cubicBezTo>
                <a:cubicBezTo>
                  <a:pt x="211" y="471"/>
                  <a:pt x="204" y="462"/>
                  <a:pt x="197" y="452"/>
                </a:cubicBezTo>
                <a:cubicBezTo>
                  <a:pt x="191" y="442"/>
                  <a:pt x="185" y="432"/>
                  <a:pt x="181" y="421"/>
                </a:cubicBezTo>
                <a:cubicBezTo>
                  <a:pt x="176" y="410"/>
                  <a:pt x="172" y="398"/>
                  <a:pt x="169" y="386"/>
                </a:cubicBezTo>
                <a:cubicBezTo>
                  <a:pt x="167" y="374"/>
                  <a:pt x="166" y="361"/>
                  <a:pt x="166" y="349"/>
                </a:cubicBezTo>
                <a:cubicBezTo>
                  <a:pt x="166" y="337"/>
                  <a:pt x="167" y="325"/>
                  <a:pt x="169" y="313"/>
                </a:cubicBezTo>
                <a:cubicBezTo>
                  <a:pt x="172" y="301"/>
                  <a:pt x="176" y="289"/>
                  <a:pt x="181" y="278"/>
                </a:cubicBezTo>
                <a:cubicBezTo>
                  <a:pt x="185" y="267"/>
                  <a:pt x="191" y="256"/>
                  <a:pt x="197" y="247"/>
                </a:cubicBezTo>
                <a:cubicBezTo>
                  <a:pt x="204" y="237"/>
                  <a:pt x="211" y="228"/>
                  <a:pt x="220" y="219"/>
                </a:cubicBezTo>
                <a:cubicBezTo>
                  <a:pt x="230" y="209"/>
                  <a:pt x="247" y="209"/>
                  <a:pt x="257" y="219"/>
                </a:cubicBezTo>
                <a:cubicBezTo>
                  <a:pt x="268" y="230"/>
                  <a:pt x="268" y="247"/>
                  <a:pt x="257" y="257"/>
                </a:cubicBezTo>
                <a:cubicBezTo>
                  <a:pt x="252" y="264"/>
                  <a:pt x="246" y="270"/>
                  <a:pt x="241" y="277"/>
                </a:cubicBezTo>
                <a:cubicBezTo>
                  <a:pt x="237" y="284"/>
                  <a:pt x="233" y="291"/>
                  <a:pt x="230" y="299"/>
                </a:cubicBezTo>
                <a:cubicBezTo>
                  <a:pt x="226" y="306"/>
                  <a:pt x="224" y="315"/>
                  <a:pt x="222" y="323"/>
                </a:cubicBezTo>
                <a:cubicBezTo>
                  <a:pt x="221" y="331"/>
                  <a:pt x="220" y="340"/>
                  <a:pt x="220" y="349"/>
                </a:cubicBezTo>
                <a:cubicBezTo>
                  <a:pt x="220" y="358"/>
                  <a:pt x="221" y="367"/>
                  <a:pt x="222" y="375"/>
                </a:cubicBezTo>
                <a:cubicBezTo>
                  <a:pt x="224" y="384"/>
                  <a:pt x="226" y="392"/>
                  <a:pt x="230" y="400"/>
                </a:cubicBezTo>
                <a:cubicBezTo>
                  <a:pt x="233" y="407"/>
                  <a:pt x="237" y="415"/>
                  <a:pt x="241" y="422"/>
                </a:cubicBezTo>
                <a:cubicBezTo>
                  <a:pt x="246" y="429"/>
                  <a:pt x="252" y="435"/>
                  <a:pt x="257" y="441"/>
                </a:cubicBezTo>
                <a:cubicBezTo>
                  <a:pt x="264" y="447"/>
                  <a:pt x="270" y="453"/>
                  <a:pt x="277" y="457"/>
                </a:cubicBezTo>
                <a:cubicBezTo>
                  <a:pt x="284" y="462"/>
                  <a:pt x="291" y="466"/>
                  <a:pt x="299" y="469"/>
                </a:cubicBezTo>
                <a:cubicBezTo>
                  <a:pt x="307" y="472"/>
                  <a:pt x="315" y="475"/>
                  <a:pt x="324" y="477"/>
                </a:cubicBezTo>
                <a:cubicBezTo>
                  <a:pt x="332" y="479"/>
                  <a:pt x="340" y="479"/>
                  <a:pt x="350" y="479"/>
                </a:cubicBezTo>
                <a:cubicBezTo>
                  <a:pt x="359" y="479"/>
                  <a:pt x="368" y="479"/>
                  <a:pt x="376" y="477"/>
                </a:cubicBezTo>
                <a:cubicBezTo>
                  <a:pt x="384" y="475"/>
                  <a:pt x="392" y="472"/>
                  <a:pt x="400" y="469"/>
                </a:cubicBezTo>
                <a:cubicBezTo>
                  <a:pt x="408" y="466"/>
                  <a:pt x="415" y="462"/>
                  <a:pt x="422" y="457"/>
                </a:cubicBezTo>
                <a:cubicBezTo>
                  <a:pt x="429" y="453"/>
                  <a:pt x="435" y="447"/>
                  <a:pt x="442" y="441"/>
                </a:cubicBezTo>
                <a:cubicBezTo>
                  <a:pt x="447" y="435"/>
                  <a:pt x="453" y="429"/>
                  <a:pt x="457" y="422"/>
                </a:cubicBezTo>
                <a:cubicBezTo>
                  <a:pt x="462" y="415"/>
                  <a:pt x="466" y="407"/>
                  <a:pt x="469" y="400"/>
                </a:cubicBezTo>
                <a:cubicBezTo>
                  <a:pt x="473" y="392"/>
                  <a:pt x="475" y="384"/>
                  <a:pt x="477" y="375"/>
                </a:cubicBezTo>
                <a:cubicBezTo>
                  <a:pt x="478" y="367"/>
                  <a:pt x="479" y="358"/>
                  <a:pt x="479" y="349"/>
                </a:cubicBezTo>
                <a:cubicBezTo>
                  <a:pt x="479" y="340"/>
                  <a:pt x="478" y="331"/>
                  <a:pt x="477" y="323"/>
                </a:cubicBezTo>
                <a:cubicBezTo>
                  <a:pt x="475" y="315"/>
                  <a:pt x="473" y="306"/>
                  <a:pt x="469" y="299"/>
                </a:cubicBezTo>
                <a:cubicBezTo>
                  <a:pt x="466" y="291"/>
                  <a:pt x="462" y="284"/>
                  <a:pt x="457" y="277"/>
                </a:cubicBezTo>
                <a:cubicBezTo>
                  <a:pt x="453" y="270"/>
                  <a:pt x="447" y="264"/>
                  <a:pt x="442" y="25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3" name="原创设计师QQ598969553             _62"/>
          <p:cNvSpPr>
            <a:spLocks noEditPoints="1"/>
          </p:cNvSpPr>
          <p:nvPr/>
        </p:nvSpPr>
        <p:spPr bwMode="auto">
          <a:xfrm>
            <a:off x="16832485" y="9916038"/>
            <a:ext cx="459016" cy="587507"/>
          </a:xfrm>
          <a:custGeom>
            <a:avLst/>
            <a:gdLst>
              <a:gd name="T0" fmla="*/ 0 w 568"/>
              <a:gd name="T1" fmla="*/ 590 h 727"/>
              <a:gd name="T2" fmla="*/ 47 w 568"/>
              <a:gd name="T3" fmla="*/ 502 h 727"/>
              <a:gd name="T4" fmla="*/ 96 w 568"/>
              <a:gd name="T5" fmla="*/ 363 h 727"/>
              <a:gd name="T6" fmla="*/ 107 w 568"/>
              <a:gd name="T7" fmla="*/ 302 h 727"/>
              <a:gd name="T8" fmla="*/ 231 w 568"/>
              <a:gd name="T9" fmla="*/ 142 h 727"/>
              <a:gd name="T10" fmla="*/ 206 w 568"/>
              <a:gd name="T11" fmla="*/ 85 h 727"/>
              <a:gd name="T12" fmla="*/ 338 w 568"/>
              <a:gd name="T13" fmla="*/ 30 h 727"/>
              <a:gd name="T14" fmla="*/ 338 w 568"/>
              <a:gd name="T15" fmla="*/ 139 h 727"/>
              <a:gd name="T16" fmla="*/ 376 w 568"/>
              <a:gd name="T17" fmla="*/ 161 h 727"/>
              <a:gd name="T18" fmla="*/ 469 w 568"/>
              <a:gd name="T19" fmla="*/ 352 h 727"/>
              <a:gd name="T20" fmla="*/ 488 w 568"/>
              <a:gd name="T21" fmla="*/ 459 h 727"/>
              <a:gd name="T22" fmla="*/ 568 w 568"/>
              <a:gd name="T23" fmla="*/ 589 h 727"/>
              <a:gd name="T24" fmla="*/ 541 w 568"/>
              <a:gd name="T25" fmla="*/ 617 h 727"/>
              <a:gd name="T26" fmla="*/ 468 w 568"/>
              <a:gd name="T27" fmla="*/ 693 h 727"/>
              <a:gd name="T28" fmla="*/ 304 w 568"/>
              <a:gd name="T29" fmla="*/ 693 h 727"/>
              <a:gd name="T30" fmla="*/ 26 w 568"/>
              <a:gd name="T31" fmla="*/ 617 h 727"/>
              <a:gd name="T32" fmla="*/ 448 w 568"/>
              <a:gd name="T33" fmla="*/ 617 h 727"/>
              <a:gd name="T34" fmla="*/ 342 w 568"/>
              <a:gd name="T35" fmla="*/ 655 h 727"/>
              <a:gd name="T36" fmla="*/ 430 w 568"/>
              <a:gd name="T37" fmla="*/ 655 h 727"/>
              <a:gd name="T38" fmla="*/ 299 w 568"/>
              <a:gd name="T39" fmla="*/ 563 h 727"/>
              <a:gd name="T40" fmla="*/ 299 w 568"/>
              <a:gd name="T41" fmla="*/ 563 h 727"/>
              <a:gd name="T42" fmla="*/ 474 w 568"/>
              <a:gd name="T43" fmla="*/ 563 h 727"/>
              <a:gd name="T44" fmla="*/ 485 w 568"/>
              <a:gd name="T45" fmla="*/ 543 h 727"/>
              <a:gd name="T46" fmla="*/ 418 w 568"/>
              <a:gd name="T47" fmla="*/ 371 h 727"/>
              <a:gd name="T48" fmla="*/ 408 w 568"/>
              <a:gd name="T49" fmla="*/ 312 h 727"/>
              <a:gd name="T50" fmla="*/ 220 w 568"/>
              <a:gd name="T51" fmla="*/ 206 h 727"/>
              <a:gd name="T52" fmla="*/ 151 w 568"/>
              <a:gd name="T53" fmla="*/ 360 h 727"/>
              <a:gd name="T54" fmla="*/ 131 w 568"/>
              <a:gd name="T55" fmla="*/ 472 h 727"/>
              <a:gd name="T56" fmla="*/ 61 w 568"/>
              <a:gd name="T57" fmla="*/ 563 h 727"/>
              <a:gd name="T58" fmla="*/ 252 w 568"/>
              <a:gd name="T59" fmla="*/ 53 h 727"/>
              <a:gd name="T60" fmla="*/ 238 w 568"/>
              <a:gd name="T61" fmla="*/ 85 h 727"/>
              <a:gd name="T62" fmla="*/ 315 w 568"/>
              <a:gd name="T63" fmla="*/ 117 h 727"/>
              <a:gd name="T64" fmla="*/ 315 w 568"/>
              <a:gd name="T65" fmla="*/ 5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8" h="727">
                <a:moveTo>
                  <a:pt x="26" y="617"/>
                </a:moveTo>
                <a:cubicBezTo>
                  <a:pt x="11" y="617"/>
                  <a:pt x="0" y="605"/>
                  <a:pt x="0" y="590"/>
                </a:cubicBezTo>
                <a:cubicBezTo>
                  <a:pt x="0" y="589"/>
                  <a:pt x="0" y="589"/>
                  <a:pt x="0" y="589"/>
                </a:cubicBezTo>
                <a:cubicBezTo>
                  <a:pt x="0" y="542"/>
                  <a:pt x="23" y="522"/>
                  <a:pt x="47" y="502"/>
                </a:cubicBezTo>
                <a:cubicBezTo>
                  <a:pt x="60" y="490"/>
                  <a:pt x="74" y="479"/>
                  <a:pt x="78" y="459"/>
                </a:cubicBezTo>
                <a:cubicBezTo>
                  <a:pt x="86" y="426"/>
                  <a:pt x="92" y="393"/>
                  <a:pt x="96" y="363"/>
                </a:cubicBezTo>
                <a:cubicBezTo>
                  <a:pt x="98" y="352"/>
                  <a:pt x="98" y="352"/>
                  <a:pt x="98" y="352"/>
                </a:cubicBezTo>
                <a:cubicBezTo>
                  <a:pt x="101" y="335"/>
                  <a:pt x="104" y="318"/>
                  <a:pt x="107" y="302"/>
                </a:cubicBezTo>
                <a:cubicBezTo>
                  <a:pt x="118" y="246"/>
                  <a:pt x="140" y="194"/>
                  <a:pt x="191" y="161"/>
                </a:cubicBezTo>
                <a:cubicBezTo>
                  <a:pt x="203" y="152"/>
                  <a:pt x="217" y="146"/>
                  <a:pt x="231" y="142"/>
                </a:cubicBezTo>
                <a:cubicBezTo>
                  <a:pt x="229" y="139"/>
                  <a:pt x="229" y="139"/>
                  <a:pt x="229" y="139"/>
                </a:cubicBezTo>
                <a:cubicBezTo>
                  <a:pt x="215" y="126"/>
                  <a:pt x="206" y="106"/>
                  <a:pt x="206" y="85"/>
                </a:cubicBezTo>
                <a:cubicBezTo>
                  <a:pt x="206" y="64"/>
                  <a:pt x="215" y="44"/>
                  <a:pt x="229" y="30"/>
                </a:cubicBezTo>
                <a:cubicBezTo>
                  <a:pt x="259" y="0"/>
                  <a:pt x="308" y="0"/>
                  <a:pt x="338" y="30"/>
                </a:cubicBezTo>
                <a:cubicBezTo>
                  <a:pt x="352" y="44"/>
                  <a:pt x="361" y="64"/>
                  <a:pt x="361" y="85"/>
                </a:cubicBezTo>
                <a:cubicBezTo>
                  <a:pt x="361" y="106"/>
                  <a:pt x="352" y="126"/>
                  <a:pt x="338" y="139"/>
                </a:cubicBezTo>
                <a:cubicBezTo>
                  <a:pt x="336" y="142"/>
                  <a:pt x="336" y="142"/>
                  <a:pt x="336" y="142"/>
                </a:cubicBezTo>
                <a:cubicBezTo>
                  <a:pt x="350" y="146"/>
                  <a:pt x="363" y="152"/>
                  <a:pt x="376" y="161"/>
                </a:cubicBezTo>
                <a:cubicBezTo>
                  <a:pt x="427" y="194"/>
                  <a:pt x="449" y="246"/>
                  <a:pt x="460" y="302"/>
                </a:cubicBezTo>
                <a:cubicBezTo>
                  <a:pt x="463" y="318"/>
                  <a:pt x="466" y="335"/>
                  <a:pt x="469" y="352"/>
                </a:cubicBezTo>
                <a:cubicBezTo>
                  <a:pt x="471" y="363"/>
                  <a:pt x="471" y="363"/>
                  <a:pt x="471" y="363"/>
                </a:cubicBezTo>
                <a:cubicBezTo>
                  <a:pt x="475" y="393"/>
                  <a:pt x="480" y="426"/>
                  <a:pt x="488" y="459"/>
                </a:cubicBezTo>
                <a:cubicBezTo>
                  <a:pt x="493" y="479"/>
                  <a:pt x="507" y="490"/>
                  <a:pt x="520" y="502"/>
                </a:cubicBezTo>
                <a:cubicBezTo>
                  <a:pt x="544" y="522"/>
                  <a:pt x="567" y="542"/>
                  <a:pt x="568" y="589"/>
                </a:cubicBezTo>
                <a:cubicBezTo>
                  <a:pt x="568" y="590"/>
                  <a:pt x="568" y="590"/>
                  <a:pt x="568" y="590"/>
                </a:cubicBezTo>
                <a:cubicBezTo>
                  <a:pt x="568" y="605"/>
                  <a:pt x="556" y="617"/>
                  <a:pt x="541" y="617"/>
                </a:cubicBezTo>
                <a:cubicBezTo>
                  <a:pt x="501" y="617"/>
                  <a:pt x="501" y="617"/>
                  <a:pt x="501" y="617"/>
                </a:cubicBezTo>
                <a:cubicBezTo>
                  <a:pt x="500" y="646"/>
                  <a:pt x="487" y="673"/>
                  <a:pt x="468" y="693"/>
                </a:cubicBezTo>
                <a:cubicBezTo>
                  <a:pt x="447" y="714"/>
                  <a:pt x="418" y="727"/>
                  <a:pt x="386" y="727"/>
                </a:cubicBezTo>
                <a:cubicBezTo>
                  <a:pt x="354" y="727"/>
                  <a:pt x="325" y="714"/>
                  <a:pt x="304" y="693"/>
                </a:cubicBezTo>
                <a:cubicBezTo>
                  <a:pt x="284" y="673"/>
                  <a:pt x="271" y="646"/>
                  <a:pt x="270" y="617"/>
                </a:cubicBezTo>
                <a:cubicBezTo>
                  <a:pt x="26" y="617"/>
                  <a:pt x="26" y="617"/>
                  <a:pt x="26" y="617"/>
                </a:cubicBezTo>
                <a:close/>
                <a:moveTo>
                  <a:pt x="448" y="617"/>
                </a:moveTo>
                <a:cubicBezTo>
                  <a:pt x="448" y="617"/>
                  <a:pt x="448" y="617"/>
                  <a:pt x="448" y="617"/>
                </a:cubicBezTo>
                <a:cubicBezTo>
                  <a:pt x="324" y="617"/>
                  <a:pt x="324" y="617"/>
                  <a:pt x="324" y="617"/>
                </a:cubicBezTo>
                <a:cubicBezTo>
                  <a:pt x="325" y="632"/>
                  <a:pt x="332" y="645"/>
                  <a:pt x="342" y="655"/>
                </a:cubicBezTo>
                <a:cubicBezTo>
                  <a:pt x="353" y="666"/>
                  <a:pt x="368" y="673"/>
                  <a:pt x="386" y="673"/>
                </a:cubicBezTo>
                <a:cubicBezTo>
                  <a:pt x="403" y="673"/>
                  <a:pt x="418" y="666"/>
                  <a:pt x="430" y="655"/>
                </a:cubicBezTo>
                <a:cubicBezTo>
                  <a:pt x="439" y="645"/>
                  <a:pt x="446" y="632"/>
                  <a:pt x="448" y="617"/>
                </a:cubicBezTo>
                <a:close/>
                <a:moveTo>
                  <a:pt x="299" y="563"/>
                </a:moveTo>
                <a:cubicBezTo>
                  <a:pt x="299" y="563"/>
                  <a:pt x="299" y="563"/>
                  <a:pt x="299" y="563"/>
                </a:cubicBezTo>
                <a:cubicBezTo>
                  <a:pt x="299" y="563"/>
                  <a:pt x="299" y="563"/>
                  <a:pt x="299" y="563"/>
                </a:cubicBezTo>
                <a:cubicBezTo>
                  <a:pt x="472" y="563"/>
                  <a:pt x="472" y="563"/>
                  <a:pt x="472" y="563"/>
                </a:cubicBezTo>
                <a:cubicBezTo>
                  <a:pt x="474" y="563"/>
                  <a:pt x="474" y="563"/>
                  <a:pt x="474" y="563"/>
                </a:cubicBezTo>
                <a:cubicBezTo>
                  <a:pt x="506" y="563"/>
                  <a:pt x="506" y="563"/>
                  <a:pt x="506" y="563"/>
                </a:cubicBezTo>
                <a:cubicBezTo>
                  <a:pt x="500" y="555"/>
                  <a:pt x="493" y="549"/>
                  <a:pt x="485" y="543"/>
                </a:cubicBezTo>
                <a:cubicBezTo>
                  <a:pt x="466" y="526"/>
                  <a:pt x="445" y="508"/>
                  <a:pt x="436" y="472"/>
                </a:cubicBezTo>
                <a:cubicBezTo>
                  <a:pt x="428" y="436"/>
                  <a:pt x="423" y="402"/>
                  <a:pt x="418" y="371"/>
                </a:cubicBezTo>
                <a:cubicBezTo>
                  <a:pt x="416" y="360"/>
                  <a:pt x="416" y="360"/>
                  <a:pt x="416" y="360"/>
                </a:cubicBezTo>
                <a:cubicBezTo>
                  <a:pt x="413" y="344"/>
                  <a:pt x="411" y="328"/>
                  <a:pt x="408" y="312"/>
                </a:cubicBezTo>
                <a:cubicBezTo>
                  <a:pt x="399" y="271"/>
                  <a:pt x="385" y="230"/>
                  <a:pt x="347" y="206"/>
                </a:cubicBezTo>
                <a:cubicBezTo>
                  <a:pt x="308" y="180"/>
                  <a:pt x="259" y="180"/>
                  <a:pt x="220" y="206"/>
                </a:cubicBezTo>
                <a:cubicBezTo>
                  <a:pt x="182" y="230"/>
                  <a:pt x="168" y="271"/>
                  <a:pt x="159" y="312"/>
                </a:cubicBezTo>
                <a:cubicBezTo>
                  <a:pt x="156" y="328"/>
                  <a:pt x="154" y="344"/>
                  <a:pt x="151" y="360"/>
                </a:cubicBezTo>
                <a:cubicBezTo>
                  <a:pt x="149" y="371"/>
                  <a:pt x="149" y="371"/>
                  <a:pt x="149" y="371"/>
                </a:cubicBezTo>
                <a:cubicBezTo>
                  <a:pt x="144" y="402"/>
                  <a:pt x="139" y="436"/>
                  <a:pt x="131" y="472"/>
                </a:cubicBezTo>
                <a:cubicBezTo>
                  <a:pt x="122" y="508"/>
                  <a:pt x="101" y="526"/>
                  <a:pt x="81" y="543"/>
                </a:cubicBezTo>
                <a:cubicBezTo>
                  <a:pt x="74" y="549"/>
                  <a:pt x="67" y="555"/>
                  <a:pt x="61" y="563"/>
                </a:cubicBezTo>
                <a:cubicBezTo>
                  <a:pt x="299" y="563"/>
                  <a:pt x="299" y="563"/>
                  <a:pt x="299" y="563"/>
                </a:cubicBezTo>
                <a:close/>
                <a:moveTo>
                  <a:pt x="252" y="53"/>
                </a:moveTo>
                <a:cubicBezTo>
                  <a:pt x="252" y="53"/>
                  <a:pt x="252" y="53"/>
                  <a:pt x="252" y="53"/>
                </a:cubicBezTo>
                <a:cubicBezTo>
                  <a:pt x="243" y="61"/>
                  <a:pt x="238" y="73"/>
                  <a:pt x="238" y="85"/>
                </a:cubicBezTo>
                <a:cubicBezTo>
                  <a:pt x="238" y="97"/>
                  <a:pt x="243" y="109"/>
                  <a:pt x="252" y="117"/>
                </a:cubicBezTo>
                <a:cubicBezTo>
                  <a:pt x="269" y="134"/>
                  <a:pt x="298" y="134"/>
                  <a:pt x="315" y="117"/>
                </a:cubicBezTo>
                <a:cubicBezTo>
                  <a:pt x="323" y="109"/>
                  <a:pt x="329" y="97"/>
                  <a:pt x="328" y="85"/>
                </a:cubicBezTo>
                <a:cubicBezTo>
                  <a:pt x="328" y="73"/>
                  <a:pt x="323" y="61"/>
                  <a:pt x="315" y="53"/>
                </a:cubicBezTo>
                <a:cubicBezTo>
                  <a:pt x="298" y="36"/>
                  <a:pt x="269" y="36"/>
                  <a:pt x="252" y="5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4" name="原创设计师QQ598969553             _63"/>
          <p:cNvSpPr>
            <a:spLocks noEditPoints="1"/>
          </p:cNvSpPr>
          <p:nvPr/>
        </p:nvSpPr>
        <p:spPr bwMode="auto">
          <a:xfrm>
            <a:off x="3699640" y="3677112"/>
            <a:ext cx="558010" cy="557609"/>
          </a:xfrm>
          <a:custGeom>
            <a:avLst/>
            <a:gdLst>
              <a:gd name="T0" fmla="*/ 571 w 690"/>
              <a:gd name="T1" fmla="*/ 6 h 690"/>
              <a:gd name="T2" fmla="*/ 598 w 690"/>
              <a:gd name="T3" fmla="*/ 14 h 690"/>
              <a:gd name="T4" fmla="*/ 598 w 690"/>
              <a:gd name="T5" fmla="*/ 14 h 690"/>
              <a:gd name="T6" fmla="*/ 676 w 690"/>
              <a:gd name="T7" fmla="*/ 92 h 690"/>
              <a:gd name="T8" fmla="*/ 676 w 690"/>
              <a:gd name="T9" fmla="*/ 92 h 690"/>
              <a:gd name="T10" fmla="*/ 683 w 690"/>
              <a:gd name="T11" fmla="*/ 119 h 690"/>
              <a:gd name="T12" fmla="*/ 580 w 690"/>
              <a:gd name="T13" fmla="*/ 211 h 690"/>
              <a:gd name="T14" fmla="*/ 505 w 690"/>
              <a:gd name="T15" fmla="*/ 223 h 690"/>
              <a:gd name="T16" fmla="*/ 487 w 690"/>
              <a:gd name="T17" fmla="*/ 500 h 690"/>
              <a:gd name="T18" fmla="*/ 339 w 690"/>
              <a:gd name="T19" fmla="*/ 562 h 690"/>
              <a:gd name="T20" fmla="*/ 128 w 690"/>
              <a:gd name="T21" fmla="*/ 352 h 690"/>
              <a:gd name="T22" fmla="*/ 339 w 690"/>
              <a:gd name="T23" fmla="*/ 141 h 690"/>
              <a:gd name="T24" fmla="*/ 493 w 690"/>
              <a:gd name="T25" fmla="*/ 160 h 690"/>
              <a:gd name="T26" fmla="*/ 483 w 690"/>
              <a:gd name="T27" fmla="*/ 95 h 690"/>
              <a:gd name="T28" fmla="*/ 611 w 690"/>
              <a:gd name="T29" fmla="*/ 269 h 690"/>
              <a:gd name="T30" fmla="*/ 663 w 690"/>
              <a:gd name="T31" fmla="*/ 253 h 690"/>
              <a:gd name="T32" fmla="*/ 677 w 690"/>
              <a:gd name="T33" fmla="*/ 352 h 690"/>
              <a:gd name="T34" fmla="*/ 339 w 690"/>
              <a:gd name="T35" fmla="*/ 690 h 690"/>
              <a:gd name="T36" fmla="*/ 0 w 690"/>
              <a:gd name="T37" fmla="*/ 352 h 690"/>
              <a:gd name="T38" fmla="*/ 339 w 690"/>
              <a:gd name="T39" fmla="*/ 13 h 690"/>
              <a:gd name="T40" fmla="*/ 437 w 690"/>
              <a:gd name="T41" fmla="*/ 27 h 690"/>
              <a:gd name="T42" fmla="*/ 422 w 690"/>
              <a:gd name="T43" fmla="*/ 79 h 690"/>
              <a:gd name="T44" fmla="*/ 339 w 690"/>
              <a:gd name="T45" fmla="*/ 66 h 690"/>
              <a:gd name="T46" fmla="*/ 54 w 690"/>
              <a:gd name="T47" fmla="*/ 352 h 690"/>
              <a:gd name="T48" fmla="*/ 339 w 690"/>
              <a:gd name="T49" fmla="*/ 636 h 690"/>
              <a:gd name="T50" fmla="*/ 623 w 690"/>
              <a:gd name="T51" fmla="*/ 352 h 690"/>
              <a:gd name="T52" fmla="*/ 611 w 690"/>
              <a:gd name="T53" fmla="*/ 269 h 690"/>
              <a:gd name="T54" fmla="*/ 339 w 690"/>
              <a:gd name="T55" fmla="*/ 255 h 690"/>
              <a:gd name="T56" fmla="*/ 444 w 690"/>
              <a:gd name="T57" fmla="*/ 208 h 690"/>
              <a:gd name="T58" fmla="*/ 213 w 690"/>
              <a:gd name="T59" fmla="*/ 225 h 690"/>
              <a:gd name="T60" fmla="*/ 213 w 690"/>
              <a:gd name="T61" fmla="*/ 225 h 690"/>
              <a:gd name="T62" fmla="*/ 213 w 690"/>
              <a:gd name="T63" fmla="*/ 477 h 690"/>
              <a:gd name="T64" fmla="*/ 464 w 690"/>
              <a:gd name="T65" fmla="*/ 478 h 690"/>
              <a:gd name="T66" fmla="*/ 517 w 690"/>
              <a:gd name="T67" fmla="*/ 352 h 690"/>
              <a:gd name="T68" fmla="*/ 423 w 690"/>
              <a:gd name="T69" fmla="*/ 304 h 690"/>
              <a:gd name="T70" fmla="*/ 407 w 690"/>
              <a:gd name="T71" fmla="*/ 420 h 690"/>
              <a:gd name="T72" fmla="*/ 339 w 690"/>
              <a:gd name="T73" fmla="*/ 448 h 690"/>
              <a:gd name="T74" fmla="*/ 271 w 690"/>
              <a:gd name="T75" fmla="*/ 420 h 690"/>
              <a:gd name="T76" fmla="*/ 271 w 690"/>
              <a:gd name="T77" fmla="*/ 283 h 690"/>
              <a:gd name="T78" fmla="*/ 339 w 690"/>
              <a:gd name="T79" fmla="*/ 255 h 690"/>
              <a:gd name="T80" fmla="*/ 361 w 690"/>
              <a:gd name="T81" fmla="*/ 291 h 690"/>
              <a:gd name="T82" fmla="*/ 293 w 690"/>
              <a:gd name="T83" fmla="*/ 306 h 690"/>
              <a:gd name="T84" fmla="*/ 274 w 690"/>
              <a:gd name="T85" fmla="*/ 352 h 690"/>
              <a:gd name="T86" fmla="*/ 339 w 690"/>
              <a:gd name="T87" fmla="*/ 416 h 690"/>
              <a:gd name="T88" fmla="*/ 384 w 690"/>
              <a:gd name="T89" fmla="*/ 397 h 690"/>
              <a:gd name="T90" fmla="*/ 399 w 690"/>
              <a:gd name="T91" fmla="*/ 329 h 690"/>
              <a:gd name="T92" fmla="*/ 320 w 690"/>
              <a:gd name="T93" fmla="*/ 370 h 690"/>
              <a:gd name="T94" fmla="*/ 361 w 690"/>
              <a:gd name="T95" fmla="*/ 291 h 690"/>
              <a:gd name="T96" fmla="*/ 574 w 690"/>
              <a:gd name="T97" fmla="*/ 49 h 690"/>
              <a:gd name="T98" fmla="*/ 522 w 690"/>
              <a:gd name="T99" fmla="*/ 145 h 690"/>
              <a:gd name="T100" fmla="*/ 574 w 690"/>
              <a:gd name="T101" fmla="*/ 49 h 690"/>
              <a:gd name="T102" fmla="*/ 606 w 690"/>
              <a:gd name="T103" fmla="*/ 106 h 690"/>
              <a:gd name="T104" fmla="*/ 579 w 690"/>
              <a:gd name="T105" fmla="*/ 177 h 690"/>
              <a:gd name="T106" fmla="*/ 606 w 690"/>
              <a:gd name="T107" fmla="*/ 106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0" h="690">
                <a:moveTo>
                  <a:pt x="483" y="95"/>
                </a:moveTo>
                <a:cubicBezTo>
                  <a:pt x="571" y="6"/>
                  <a:pt x="571" y="6"/>
                  <a:pt x="571" y="6"/>
                </a:cubicBezTo>
                <a:cubicBezTo>
                  <a:pt x="578" y="0"/>
                  <a:pt x="588" y="0"/>
                  <a:pt x="594" y="6"/>
                </a:cubicBezTo>
                <a:cubicBezTo>
                  <a:pt x="596" y="9"/>
                  <a:pt x="598" y="11"/>
                  <a:pt x="598" y="14"/>
                </a:cubicBezTo>
                <a:cubicBezTo>
                  <a:pt x="598" y="14"/>
                  <a:pt x="598" y="14"/>
                  <a:pt x="598" y="14"/>
                </a:cubicBezTo>
                <a:cubicBezTo>
                  <a:pt x="598" y="14"/>
                  <a:pt x="598" y="14"/>
                  <a:pt x="598" y="14"/>
                </a:cubicBezTo>
                <a:cubicBezTo>
                  <a:pt x="615" y="75"/>
                  <a:pt x="615" y="75"/>
                  <a:pt x="615" y="75"/>
                </a:cubicBezTo>
                <a:cubicBezTo>
                  <a:pt x="676" y="92"/>
                  <a:pt x="676" y="92"/>
                  <a:pt x="676" y="92"/>
                </a:cubicBezTo>
                <a:cubicBezTo>
                  <a:pt x="676" y="92"/>
                  <a:pt x="676" y="92"/>
                  <a:pt x="676" y="92"/>
                </a:cubicBezTo>
                <a:cubicBezTo>
                  <a:pt x="676" y="92"/>
                  <a:pt x="676" y="92"/>
                  <a:pt x="676" y="92"/>
                </a:cubicBezTo>
                <a:cubicBezTo>
                  <a:pt x="679" y="93"/>
                  <a:pt x="681" y="94"/>
                  <a:pt x="683" y="96"/>
                </a:cubicBezTo>
                <a:cubicBezTo>
                  <a:pt x="690" y="102"/>
                  <a:pt x="690" y="112"/>
                  <a:pt x="683" y="119"/>
                </a:cubicBezTo>
                <a:cubicBezTo>
                  <a:pt x="596" y="207"/>
                  <a:pt x="596" y="207"/>
                  <a:pt x="596" y="207"/>
                </a:cubicBezTo>
                <a:cubicBezTo>
                  <a:pt x="591" y="211"/>
                  <a:pt x="586" y="212"/>
                  <a:pt x="580" y="211"/>
                </a:cubicBezTo>
                <a:cubicBezTo>
                  <a:pt x="530" y="198"/>
                  <a:pt x="530" y="198"/>
                  <a:pt x="530" y="198"/>
                </a:cubicBezTo>
                <a:cubicBezTo>
                  <a:pt x="505" y="223"/>
                  <a:pt x="505" y="223"/>
                  <a:pt x="505" y="223"/>
                </a:cubicBezTo>
                <a:cubicBezTo>
                  <a:pt x="533" y="258"/>
                  <a:pt x="549" y="303"/>
                  <a:pt x="549" y="352"/>
                </a:cubicBezTo>
                <a:cubicBezTo>
                  <a:pt x="549" y="409"/>
                  <a:pt x="526" y="462"/>
                  <a:pt x="487" y="500"/>
                </a:cubicBezTo>
                <a:cubicBezTo>
                  <a:pt x="487" y="500"/>
                  <a:pt x="487" y="500"/>
                  <a:pt x="487" y="500"/>
                </a:cubicBezTo>
                <a:cubicBezTo>
                  <a:pt x="448" y="539"/>
                  <a:pt x="396" y="562"/>
                  <a:pt x="339" y="562"/>
                </a:cubicBezTo>
                <a:cubicBezTo>
                  <a:pt x="281" y="562"/>
                  <a:pt x="228" y="538"/>
                  <a:pt x="190" y="500"/>
                </a:cubicBezTo>
                <a:cubicBezTo>
                  <a:pt x="152" y="462"/>
                  <a:pt x="128" y="409"/>
                  <a:pt x="128" y="352"/>
                </a:cubicBezTo>
                <a:cubicBezTo>
                  <a:pt x="128" y="293"/>
                  <a:pt x="152" y="241"/>
                  <a:pt x="190" y="203"/>
                </a:cubicBezTo>
                <a:cubicBezTo>
                  <a:pt x="228" y="165"/>
                  <a:pt x="281" y="141"/>
                  <a:pt x="339" y="141"/>
                </a:cubicBezTo>
                <a:cubicBezTo>
                  <a:pt x="387" y="141"/>
                  <a:pt x="432" y="157"/>
                  <a:pt x="467" y="185"/>
                </a:cubicBezTo>
                <a:cubicBezTo>
                  <a:pt x="493" y="160"/>
                  <a:pt x="493" y="160"/>
                  <a:pt x="493" y="160"/>
                </a:cubicBezTo>
                <a:cubicBezTo>
                  <a:pt x="479" y="110"/>
                  <a:pt x="479" y="110"/>
                  <a:pt x="479" y="110"/>
                </a:cubicBezTo>
                <a:cubicBezTo>
                  <a:pt x="478" y="105"/>
                  <a:pt x="479" y="98"/>
                  <a:pt x="483" y="95"/>
                </a:cubicBezTo>
                <a:close/>
                <a:moveTo>
                  <a:pt x="611" y="269"/>
                </a:moveTo>
                <a:cubicBezTo>
                  <a:pt x="611" y="269"/>
                  <a:pt x="611" y="269"/>
                  <a:pt x="611" y="269"/>
                </a:cubicBezTo>
                <a:cubicBezTo>
                  <a:pt x="607" y="254"/>
                  <a:pt x="615" y="239"/>
                  <a:pt x="629" y="235"/>
                </a:cubicBezTo>
                <a:cubicBezTo>
                  <a:pt x="643" y="231"/>
                  <a:pt x="658" y="239"/>
                  <a:pt x="663" y="253"/>
                </a:cubicBezTo>
                <a:cubicBezTo>
                  <a:pt x="667" y="269"/>
                  <a:pt x="671" y="285"/>
                  <a:pt x="673" y="302"/>
                </a:cubicBezTo>
                <a:cubicBezTo>
                  <a:pt x="676" y="318"/>
                  <a:pt x="677" y="335"/>
                  <a:pt x="677" y="352"/>
                </a:cubicBezTo>
                <a:cubicBezTo>
                  <a:pt x="677" y="445"/>
                  <a:pt x="639" y="529"/>
                  <a:pt x="578" y="590"/>
                </a:cubicBezTo>
                <a:cubicBezTo>
                  <a:pt x="517" y="651"/>
                  <a:pt x="432" y="690"/>
                  <a:pt x="339" y="690"/>
                </a:cubicBezTo>
                <a:cubicBezTo>
                  <a:pt x="245" y="690"/>
                  <a:pt x="161" y="651"/>
                  <a:pt x="100" y="590"/>
                </a:cubicBezTo>
                <a:cubicBezTo>
                  <a:pt x="39" y="529"/>
                  <a:pt x="0" y="445"/>
                  <a:pt x="0" y="352"/>
                </a:cubicBezTo>
                <a:cubicBezTo>
                  <a:pt x="0" y="258"/>
                  <a:pt x="39" y="173"/>
                  <a:pt x="100" y="112"/>
                </a:cubicBezTo>
                <a:cubicBezTo>
                  <a:pt x="161" y="51"/>
                  <a:pt x="245" y="13"/>
                  <a:pt x="339" y="13"/>
                </a:cubicBezTo>
                <a:cubicBezTo>
                  <a:pt x="355" y="13"/>
                  <a:pt x="372" y="14"/>
                  <a:pt x="388" y="17"/>
                </a:cubicBezTo>
                <a:cubicBezTo>
                  <a:pt x="405" y="19"/>
                  <a:pt x="422" y="23"/>
                  <a:pt x="437" y="27"/>
                </a:cubicBezTo>
                <a:cubicBezTo>
                  <a:pt x="451" y="31"/>
                  <a:pt x="459" y="47"/>
                  <a:pt x="455" y="61"/>
                </a:cubicBezTo>
                <a:cubicBezTo>
                  <a:pt x="451" y="75"/>
                  <a:pt x="436" y="83"/>
                  <a:pt x="422" y="79"/>
                </a:cubicBezTo>
                <a:cubicBezTo>
                  <a:pt x="408" y="75"/>
                  <a:pt x="394" y="72"/>
                  <a:pt x="381" y="70"/>
                </a:cubicBezTo>
                <a:cubicBezTo>
                  <a:pt x="367" y="68"/>
                  <a:pt x="353" y="66"/>
                  <a:pt x="339" y="66"/>
                </a:cubicBezTo>
                <a:cubicBezTo>
                  <a:pt x="260" y="66"/>
                  <a:pt x="189" y="98"/>
                  <a:pt x="138" y="150"/>
                </a:cubicBezTo>
                <a:cubicBezTo>
                  <a:pt x="86" y="202"/>
                  <a:pt x="54" y="273"/>
                  <a:pt x="54" y="352"/>
                </a:cubicBezTo>
                <a:cubicBezTo>
                  <a:pt x="54" y="430"/>
                  <a:pt x="86" y="501"/>
                  <a:pt x="138" y="553"/>
                </a:cubicBezTo>
                <a:cubicBezTo>
                  <a:pt x="189" y="604"/>
                  <a:pt x="260" y="636"/>
                  <a:pt x="339" y="636"/>
                </a:cubicBezTo>
                <a:cubicBezTo>
                  <a:pt x="417" y="636"/>
                  <a:pt x="489" y="604"/>
                  <a:pt x="540" y="553"/>
                </a:cubicBezTo>
                <a:cubicBezTo>
                  <a:pt x="591" y="501"/>
                  <a:pt x="623" y="430"/>
                  <a:pt x="623" y="352"/>
                </a:cubicBezTo>
                <a:cubicBezTo>
                  <a:pt x="623" y="337"/>
                  <a:pt x="622" y="323"/>
                  <a:pt x="620" y="310"/>
                </a:cubicBezTo>
                <a:cubicBezTo>
                  <a:pt x="618" y="295"/>
                  <a:pt x="615" y="282"/>
                  <a:pt x="611" y="269"/>
                </a:cubicBezTo>
                <a:close/>
                <a:moveTo>
                  <a:pt x="339" y="255"/>
                </a:moveTo>
                <a:cubicBezTo>
                  <a:pt x="339" y="255"/>
                  <a:pt x="339" y="255"/>
                  <a:pt x="339" y="255"/>
                </a:cubicBezTo>
                <a:cubicBezTo>
                  <a:pt x="356" y="255"/>
                  <a:pt x="372" y="259"/>
                  <a:pt x="386" y="267"/>
                </a:cubicBezTo>
                <a:cubicBezTo>
                  <a:pt x="444" y="208"/>
                  <a:pt x="444" y="208"/>
                  <a:pt x="444" y="208"/>
                </a:cubicBezTo>
                <a:cubicBezTo>
                  <a:pt x="415" y="186"/>
                  <a:pt x="378" y="174"/>
                  <a:pt x="339" y="174"/>
                </a:cubicBezTo>
                <a:cubicBezTo>
                  <a:pt x="290" y="174"/>
                  <a:pt x="245" y="193"/>
                  <a:pt x="213" y="225"/>
                </a:cubicBezTo>
                <a:cubicBezTo>
                  <a:pt x="213" y="225"/>
                  <a:pt x="213" y="225"/>
                  <a:pt x="213" y="225"/>
                </a:cubicBezTo>
                <a:cubicBezTo>
                  <a:pt x="213" y="225"/>
                  <a:pt x="213" y="225"/>
                  <a:pt x="213" y="225"/>
                </a:cubicBezTo>
                <a:cubicBezTo>
                  <a:pt x="181" y="258"/>
                  <a:pt x="161" y="302"/>
                  <a:pt x="161" y="352"/>
                </a:cubicBezTo>
                <a:cubicBezTo>
                  <a:pt x="161" y="400"/>
                  <a:pt x="181" y="445"/>
                  <a:pt x="213" y="477"/>
                </a:cubicBezTo>
                <a:cubicBezTo>
                  <a:pt x="245" y="509"/>
                  <a:pt x="290" y="529"/>
                  <a:pt x="339" y="529"/>
                </a:cubicBezTo>
                <a:cubicBezTo>
                  <a:pt x="388" y="529"/>
                  <a:pt x="432" y="510"/>
                  <a:pt x="464" y="478"/>
                </a:cubicBezTo>
                <a:cubicBezTo>
                  <a:pt x="465" y="477"/>
                  <a:pt x="465" y="477"/>
                  <a:pt x="465" y="477"/>
                </a:cubicBezTo>
                <a:cubicBezTo>
                  <a:pt x="497" y="445"/>
                  <a:pt x="517" y="400"/>
                  <a:pt x="517" y="352"/>
                </a:cubicBezTo>
                <a:cubicBezTo>
                  <a:pt x="517" y="312"/>
                  <a:pt x="504" y="275"/>
                  <a:pt x="482" y="246"/>
                </a:cubicBezTo>
                <a:cubicBezTo>
                  <a:pt x="423" y="304"/>
                  <a:pt x="423" y="304"/>
                  <a:pt x="423" y="304"/>
                </a:cubicBezTo>
                <a:cubicBezTo>
                  <a:pt x="431" y="319"/>
                  <a:pt x="436" y="334"/>
                  <a:pt x="436" y="352"/>
                </a:cubicBezTo>
                <a:cubicBezTo>
                  <a:pt x="436" y="378"/>
                  <a:pt x="425" y="402"/>
                  <a:pt x="407" y="420"/>
                </a:cubicBezTo>
                <a:cubicBezTo>
                  <a:pt x="407" y="420"/>
                  <a:pt x="407" y="420"/>
                  <a:pt x="407" y="420"/>
                </a:cubicBezTo>
                <a:cubicBezTo>
                  <a:pt x="389" y="437"/>
                  <a:pt x="365" y="448"/>
                  <a:pt x="339" y="448"/>
                </a:cubicBezTo>
                <a:cubicBezTo>
                  <a:pt x="312" y="448"/>
                  <a:pt x="288" y="437"/>
                  <a:pt x="271" y="420"/>
                </a:cubicBezTo>
                <a:cubicBezTo>
                  <a:pt x="271" y="420"/>
                  <a:pt x="271" y="420"/>
                  <a:pt x="271" y="420"/>
                </a:cubicBezTo>
                <a:cubicBezTo>
                  <a:pt x="253" y="402"/>
                  <a:pt x="242" y="378"/>
                  <a:pt x="242" y="352"/>
                </a:cubicBezTo>
                <a:cubicBezTo>
                  <a:pt x="242" y="325"/>
                  <a:pt x="253" y="300"/>
                  <a:pt x="271" y="283"/>
                </a:cubicBezTo>
                <a:cubicBezTo>
                  <a:pt x="271" y="283"/>
                  <a:pt x="271" y="283"/>
                  <a:pt x="271" y="283"/>
                </a:cubicBezTo>
                <a:cubicBezTo>
                  <a:pt x="288" y="265"/>
                  <a:pt x="312" y="255"/>
                  <a:pt x="339" y="255"/>
                </a:cubicBezTo>
                <a:close/>
                <a:moveTo>
                  <a:pt x="361" y="291"/>
                </a:moveTo>
                <a:cubicBezTo>
                  <a:pt x="361" y="291"/>
                  <a:pt x="361" y="291"/>
                  <a:pt x="361" y="291"/>
                </a:cubicBezTo>
                <a:cubicBezTo>
                  <a:pt x="354" y="288"/>
                  <a:pt x="347" y="287"/>
                  <a:pt x="339" y="287"/>
                </a:cubicBezTo>
                <a:cubicBezTo>
                  <a:pt x="321" y="287"/>
                  <a:pt x="305" y="294"/>
                  <a:pt x="293" y="306"/>
                </a:cubicBezTo>
                <a:cubicBezTo>
                  <a:pt x="293" y="306"/>
                  <a:pt x="293" y="306"/>
                  <a:pt x="293" y="306"/>
                </a:cubicBezTo>
                <a:cubicBezTo>
                  <a:pt x="282" y="317"/>
                  <a:pt x="274" y="334"/>
                  <a:pt x="274" y="352"/>
                </a:cubicBezTo>
                <a:cubicBezTo>
                  <a:pt x="274" y="369"/>
                  <a:pt x="282" y="385"/>
                  <a:pt x="293" y="397"/>
                </a:cubicBezTo>
                <a:cubicBezTo>
                  <a:pt x="305" y="408"/>
                  <a:pt x="321" y="416"/>
                  <a:pt x="339" y="416"/>
                </a:cubicBezTo>
                <a:cubicBezTo>
                  <a:pt x="357" y="416"/>
                  <a:pt x="373" y="408"/>
                  <a:pt x="384" y="397"/>
                </a:cubicBezTo>
                <a:cubicBezTo>
                  <a:pt x="384" y="397"/>
                  <a:pt x="384" y="397"/>
                  <a:pt x="384" y="397"/>
                </a:cubicBezTo>
                <a:cubicBezTo>
                  <a:pt x="396" y="385"/>
                  <a:pt x="403" y="369"/>
                  <a:pt x="403" y="352"/>
                </a:cubicBezTo>
                <a:cubicBezTo>
                  <a:pt x="403" y="343"/>
                  <a:pt x="402" y="336"/>
                  <a:pt x="399" y="329"/>
                </a:cubicBezTo>
                <a:cubicBezTo>
                  <a:pt x="358" y="370"/>
                  <a:pt x="358" y="370"/>
                  <a:pt x="358" y="370"/>
                </a:cubicBezTo>
                <a:cubicBezTo>
                  <a:pt x="347" y="381"/>
                  <a:pt x="330" y="381"/>
                  <a:pt x="320" y="370"/>
                </a:cubicBezTo>
                <a:cubicBezTo>
                  <a:pt x="309" y="360"/>
                  <a:pt x="309" y="343"/>
                  <a:pt x="320" y="332"/>
                </a:cubicBezTo>
                <a:cubicBezTo>
                  <a:pt x="361" y="291"/>
                  <a:pt x="361" y="291"/>
                  <a:pt x="361" y="291"/>
                </a:cubicBezTo>
                <a:close/>
                <a:moveTo>
                  <a:pt x="574" y="49"/>
                </a:moveTo>
                <a:cubicBezTo>
                  <a:pt x="574" y="49"/>
                  <a:pt x="574" y="49"/>
                  <a:pt x="574" y="49"/>
                </a:cubicBezTo>
                <a:cubicBezTo>
                  <a:pt x="513" y="111"/>
                  <a:pt x="513" y="111"/>
                  <a:pt x="513" y="111"/>
                </a:cubicBezTo>
                <a:cubicBezTo>
                  <a:pt x="522" y="145"/>
                  <a:pt x="522" y="145"/>
                  <a:pt x="522" y="145"/>
                </a:cubicBezTo>
                <a:cubicBezTo>
                  <a:pt x="584" y="84"/>
                  <a:pt x="584" y="84"/>
                  <a:pt x="584" y="84"/>
                </a:cubicBezTo>
                <a:cubicBezTo>
                  <a:pt x="574" y="49"/>
                  <a:pt x="574" y="49"/>
                  <a:pt x="574" y="49"/>
                </a:cubicBezTo>
                <a:close/>
                <a:moveTo>
                  <a:pt x="606" y="106"/>
                </a:moveTo>
                <a:cubicBezTo>
                  <a:pt x="606" y="106"/>
                  <a:pt x="606" y="106"/>
                  <a:pt x="606" y="106"/>
                </a:cubicBezTo>
                <a:cubicBezTo>
                  <a:pt x="545" y="168"/>
                  <a:pt x="545" y="168"/>
                  <a:pt x="545" y="168"/>
                </a:cubicBezTo>
                <a:cubicBezTo>
                  <a:pt x="579" y="177"/>
                  <a:pt x="579" y="177"/>
                  <a:pt x="579" y="177"/>
                </a:cubicBezTo>
                <a:cubicBezTo>
                  <a:pt x="641" y="116"/>
                  <a:pt x="641" y="116"/>
                  <a:pt x="641" y="116"/>
                </a:cubicBezTo>
                <a:cubicBezTo>
                  <a:pt x="606" y="106"/>
                  <a:pt x="606" y="106"/>
                  <a:pt x="606" y="10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5" name="原创设计师QQ598969553             _64"/>
          <p:cNvSpPr>
            <a:spLocks noEditPoints="1"/>
          </p:cNvSpPr>
          <p:nvPr/>
        </p:nvSpPr>
        <p:spPr bwMode="auto">
          <a:xfrm>
            <a:off x="8496676" y="3660949"/>
            <a:ext cx="564073" cy="591548"/>
          </a:xfrm>
          <a:custGeom>
            <a:avLst/>
            <a:gdLst>
              <a:gd name="T0" fmla="*/ 596 w 698"/>
              <a:gd name="T1" fmla="*/ 102 h 732"/>
              <a:gd name="T2" fmla="*/ 616 w 698"/>
              <a:gd name="T3" fmla="*/ 575 h 732"/>
              <a:gd name="T4" fmla="*/ 644 w 698"/>
              <a:gd name="T5" fmla="*/ 365 h 732"/>
              <a:gd name="T6" fmla="*/ 525 w 698"/>
              <a:gd name="T7" fmla="*/ 489 h 732"/>
              <a:gd name="T8" fmla="*/ 510 w 698"/>
              <a:gd name="T9" fmla="*/ 365 h 732"/>
              <a:gd name="T10" fmla="*/ 205 w 698"/>
              <a:gd name="T11" fmla="*/ 484 h 732"/>
              <a:gd name="T12" fmla="*/ 156 w 698"/>
              <a:gd name="T13" fmla="*/ 365 h 732"/>
              <a:gd name="T14" fmla="*/ 124 w 698"/>
              <a:gd name="T15" fmla="*/ 540 h 732"/>
              <a:gd name="T16" fmla="*/ 0 w 698"/>
              <a:gd name="T17" fmla="*/ 349 h 732"/>
              <a:gd name="T18" fmla="*/ 349 w 698"/>
              <a:gd name="T19" fmla="*/ 0 h 732"/>
              <a:gd name="T20" fmla="*/ 456 w 698"/>
              <a:gd name="T21" fmla="*/ 632 h 732"/>
              <a:gd name="T22" fmla="*/ 429 w 698"/>
              <a:gd name="T23" fmla="*/ 732 h 732"/>
              <a:gd name="T24" fmla="*/ 269 w 698"/>
              <a:gd name="T25" fmla="*/ 732 h 732"/>
              <a:gd name="T26" fmla="*/ 243 w 698"/>
              <a:gd name="T27" fmla="*/ 704 h 732"/>
              <a:gd name="T28" fmla="*/ 162 w 698"/>
              <a:gd name="T29" fmla="*/ 632 h 732"/>
              <a:gd name="T30" fmla="*/ 143 w 698"/>
              <a:gd name="T31" fmla="*/ 586 h 732"/>
              <a:gd name="T32" fmla="*/ 368 w 698"/>
              <a:gd name="T33" fmla="*/ 399 h 732"/>
              <a:gd name="T34" fmla="*/ 556 w 698"/>
              <a:gd name="T35" fmla="*/ 586 h 732"/>
              <a:gd name="T36" fmla="*/ 537 w 698"/>
              <a:gd name="T37" fmla="*/ 632 h 732"/>
              <a:gd name="T38" fmla="*/ 456 w 698"/>
              <a:gd name="T39" fmla="*/ 632 h 732"/>
              <a:gd name="T40" fmla="*/ 402 w 698"/>
              <a:gd name="T41" fmla="*/ 678 h 732"/>
              <a:gd name="T42" fmla="*/ 402 w 698"/>
              <a:gd name="T43" fmla="*/ 605 h 732"/>
              <a:gd name="T44" fmla="*/ 472 w 698"/>
              <a:gd name="T45" fmla="*/ 579 h 732"/>
              <a:gd name="T46" fmla="*/ 227 w 698"/>
              <a:gd name="T47" fmla="*/ 579 h 732"/>
              <a:gd name="T48" fmla="*/ 269 w 698"/>
              <a:gd name="T49" fmla="*/ 579 h 732"/>
              <a:gd name="T50" fmla="*/ 296 w 698"/>
              <a:gd name="T51" fmla="*/ 678 h 732"/>
              <a:gd name="T52" fmla="*/ 558 w 698"/>
              <a:gd name="T53" fmla="*/ 140 h 732"/>
              <a:gd name="T54" fmla="*/ 551 w 698"/>
              <a:gd name="T55" fmla="*/ 133 h 732"/>
              <a:gd name="T56" fmla="*/ 543 w 698"/>
              <a:gd name="T57" fmla="*/ 333 h 732"/>
              <a:gd name="T58" fmla="*/ 558 w 698"/>
              <a:gd name="T59" fmla="*/ 140 h 732"/>
              <a:gd name="T60" fmla="*/ 525 w 698"/>
              <a:gd name="T61" fmla="*/ 112 h 732"/>
              <a:gd name="T62" fmla="*/ 489 w 698"/>
              <a:gd name="T63" fmla="*/ 113 h 732"/>
              <a:gd name="T64" fmla="*/ 525 w 698"/>
              <a:gd name="T65" fmla="*/ 112 h 732"/>
              <a:gd name="T66" fmla="*/ 398 w 698"/>
              <a:gd name="T67" fmla="*/ 58 h 732"/>
              <a:gd name="T68" fmla="*/ 365 w 698"/>
              <a:gd name="T69" fmla="*/ 167 h 732"/>
              <a:gd name="T70" fmla="*/ 468 w 698"/>
              <a:gd name="T71" fmla="*/ 144 h 732"/>
              <a:gd name="T72" fmla="*/ 398 w 698"/>
              <a:gd name="T73" fmla="*/ 58 h 732"/>
              <a:gd name="T74" fmla="*/ 333 w 698"/>
              <a:gd name="T75" fmla="*/ 54 h 732"/>
              <a:gd name="T76" fmla="*/ 238 w 698"/>
              <a:gd name="T77" fmla="*/ 129 h 732"/>
              <a:gd name="T78" fmla="*/ 242 w 698"/>
              <a:gd name="T79" fmla="*/ 149 h 732"/>
              <a:gd name="T80" fmla="*/ 333 w 698"/>
              <a:gd name="T81" fmla="*/ 54 h 732"/>
              <a:gd name="T82" fmla="*/ 233 w 698"/>
              <a:gd name="T83" fmla="*/ 77 h 732"/>
              <a:gd name="T84" fmla="*/ 201 w 698"/>
              <a:gd name="T85" fmla="*/ 129 h 732"/>
              <a:gd name="T86" fmla="*/ 233 w 698"/>
              <a:gd name="T87" fmla="*/ 77 h 732"/>
              <a:gd name="T88" fmla="*/ 148 w 698"/>
              <a:gd name="T89" fmla="*/ 133 h 732"/>
              <a:gd name="T90" fmla="*/ 54 w 698"/>
              <a:gd name="T91" fmla="*/ 333 h 732"/>
              <a:gd name="T92" fmla="*/ 189 w 698"/>
              <a:gd name="T93" fmla="*/ 159 h 732"/>
              <a:gd name="T94" fmla="*/ 481 w 698"/>
              <a:gd name="T95" fmla="*/ 173 h 732"/>
              <a:gd name="T96" fmla="*/ 467 w 698"/>
              <a:gd name="T97" fmla="*/ 179 h 732"/>
              <a:gd name="T98" fmla="*/ 365 w 698"/>
              <a:gd name="T99" fmla="*/ 333 h 732"/>
              <a:gd name="T100" fmla="*/ 481 w 698"/>
              <a:gd name="T101" fmla="*/ 173 h 732"/>
              <a:gd name="T102" fmla="*/ 333 w 698"/>
              <a:gd name="T103" fmla="*/ 200 h 732"/>
              <a:gd name="T104" fmla="*/ 218 w 698"/>
              <a:gd name="T105" fmla="*/ 173 h 732"/>
              <a:gd name="T106" fmla="*/ 333 w 698"/>
              <a:gd name="T107" fmla="*/ 333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8" h="732">
                <a:moveTo>
                  <a:pt x="349" y="0"/>
                </a:moveTo>
                <a:cubicBezTo>
                  <a:pt x="445" y="0"/>
                  <a:pt x="533" y="39"/>
                  <a:pt x="596" y="102"/>
                </a:cubicBezTo>
                <a:cubicBezTo>
                  <a:pt x="659" y="165"/>
                  <a:pt x="698" y="253"/>
                  <a:pt x="698" y="349"/>
                </a:cubicBezTo>
                <a:cubicBezTo>
                  <a:pt x="698" y="435"/>
                  <a:pt x="667" y="514"/>
                  <a:pt x="616" y="575"/>
                </a:cubicBezTo>
                <a:cubicBezTo>
                  <a:pt x="594" y="601"/>
                  <a:pt x="551" y="568"/>
                  <a:pt x="575" y="540"/>
                </a:cubicBezTo>
                <a:cubicBezTo>
                  <a:pt x="616" y="491"/>
                  <a:pt x="641" y="430"/>
                  <a:pt x="644" y="365"/>
                </a:cubicBezTo>
                <a:cubicBezTo>
                  <a:pt x="543" y="365"/>
                  <a:pt x="543" y="365"/>
                  <a:pt x="543" y="365"/>
                </a:cubicBezTo>
                <a:cubicBezTo>
                  <a:pt x="541" y="410"/>
                  <a:pt x="535" y="451"/>
                  <a:pt x="525" y="489"/>
                </a:cubicBezTo>
                <a:cubicBezTo>
                  <a:pt x="519" y="514"/>
                  <a:pt x="489" y="504"/>
                  <a:pt x="494" y="484"/>
                </a:cubicBezTo>
                <a:cubicBezTo>
                  <a:pt x="503" y="448"/>
                  <a:pt x="509" y="408"/>
                  <a:pt x="510" y="365"/>
                </a:cubicBezTo>
                <a:cubicBezTo>
                  <a:pt x="378" y="365"/>
                  <a:pt x="321" y="365"/>
                  <a:pt x="188" y="365"/>
                </a:cubicBezTo>
                <a:cubicBezTo>
                  <a:pt x="189" y="408"/>
                  <a:pt x="196" y="448"/>
                  <a:pt x="205" y="484"/>
                </a:cubicBezTo>
                <a:cubicBezTo>
                  <a:pt x="211" y="506"/>
                  <a:pt x="179" y="512"/>
                  <a:pt x="172" y="488"/>
                </a:cubicBezTo>
                <a:cubicBezTo>
                  <a:pt x="163" y="450"/>
                  <a:pt x="157" y="408"/>
                  <a:pt x="156" y="365"/>
                </a:cubicBezTo>
                <a:cubicBezTo>
                  <a:pt x="54" y="365"/>
                  <a:pt x="54" y="365"/>
                  <a:pt x="54" y="365"/>
                </a:cubicBezTo>
                <a:cubicBezTo>
                  <a:pt x="58" y="432"/>
                  <a:pt x="83" y="493"/>
                  <a:pt x="124" y="540"/>
                </a:cubicBezTo>
                <a:cubicBezTo>
                  <a:pt x="147" y="568"/>
                  <a:pt x="105" y="601"/>
                  <a:pt x="83" y="575"/>
                </a:cubicBezTo>
                <a:cubicBezTo>
                  <a:pt x="31" y="514"/>
                  <a:pt x="0" y="435"/>
                  <a:pt x="0" y="349"/>
                </a:cubicBezTo>
                <a:cubicBezTo>
                  <a:pt x="0" y="253"/>
                  <a:pt x="39" y="165"/>
                  <a:pt x="102" y="102"/>
                </a:cubicBezTo>
                <a:cubicBezTo>
                  <a:pt x="166" y="39"/>
                  <a:pt x="253" y="0"/>
                  <a:pt x="349" y="0"/>
                </a:cubicBezTo>
                <a:close/>
                <a:moveTo>
                  <a:pt x="456" y="632"/>
                </a:moveTo>
                <a:cubicBezTo>
                  <a:pt x="456" y="632"/>
                  <a:pt x="456" y="632"/>
                  <a:pt x="456" y="632"/>
                </a:cubicBezTo>
                <a:cubicBezTo>
                  <a:pt x="456" y="705"/>
                  <a:pt x="456" y="705"/>
                  <a:pt x="456" y="705"/>
                </a:cubicBezTo>
                <a:cubicBezTo>
                  <a:pt x="456" y="720"/>
                  <a:pt x="444" y="732"/>
                  <a:pt x="429" y="732"/>
                </a:cubicBezTo>
                <a:cubicBezTo>
                  <a:pt x="428" y="732"/>
                  <a:pt x="428" y="732"/>
                  <a:pt x="428" y="732"/>
                </a:cubicBezTo>
                <a:cubicBezTo>
                  <a:pt x="269" y="732"/>
                  <a:pt x="269" y="732"/>
                  <a:pt x="269" y="732"/>
                </a:cubicBezTo>
                <a:cubicBezTo>
                  <a:pt x="255" y="732"/>
                  <a:pt x="243" y="720"/>
                  <a:pt x="243" y="705"/>
                </a:cubicBezTo>
                <a:cubicBezTo>
                  <a:pt x="243" y="704"/>
                  <a:pt x="243" y="704"/>
                  <a:pt x="243" y="704"/>
                </a:cubicBezTo>
                <a:cubicBezTo>
                  <a:pt x="243" y="632"/>
                  <a:pt x="243" y="632"/>
                  <a:pt x="243" y="632"/>
                </a:cubicBezTo>
                <a:cubicBezTo>
                  <a:pt x="162" y="632"/>
                  <a:pt x="162" y="632"/>
                  <a:pt x="162" y="632"/>
                </a:cubicBezTo>
                <a:cubicBezTo>
                  <a:pt x="147" y="632"/>
                  <a:pt x="135" y="620"/>
                  <a:pt x="135" y="605"/>
                </a:cubicBezTo>
                <a:cubicBezTo>
                  <a:pt x="135" y="598"/>
                  <a:pt x="138" y="591"/>
                  <a:pt x="143" y="586"/>
                </a:cubicBezTo>
                <a:cubicBezTo>
                  <a:pt x="330" y="399"/>
                  <a:pt x="330" y="399"/>
                  <a:pt x="330" y="399"/>
                </a:cubicBezTo>
                <a:cubicBezTo>
                  <a:pt x="341" y="388"/>
                  <a:pt x="358" y="388"/>
                  <a:pt x="368" y="399"/>
                </a:cubicBezTo>
                <a:cubicBezTo>
                  <a:pt x="369" y="399"/>
                  <a:pt x="369" y="399"/>
                  <a:pt x="369" y="399"/>
                </a:cubicBezTo>
                <a:cubicBezTo>
                  <a:pt x="556" y="586"/>
                  <a:pt x="556" y="586"/>
                  <a:pt x="556" y="586"/>
                </a:cubicBezTo>
                <a:cubicBezTo>
                  <a:pt x="566" y="597"/>
                  <a:pt x="566" y="614"/>
                  <a:pt x="556" y="624"/>
                </a:cubicBezTo>
                <a:cubicBezTo>
                  <a:pt x="551" y="630"/>
                  <a:pt x="543" y="632"/>
                  <a:pt x="537" y="632"/>
                </a:cubicBezTo>
                <a:cubicBezTo>
                  <a:pt x="536" y="632"/>
                  <a:pt x="536" y="632"/>
                  <a:pt x="536" y="632"/>
                </a:cubicBezTo>
                <a:cubicBezTo>
                  <a:pt x="456" y="632"/>
                  <a:pt x="456" y="632"/>
                  <a:pt x="456" y="632"/>
                </a:cubicBezTo>
                <a:close/>
                <a:moveTo>
                  <a:pt x="402" y="678"/>
                </a:moveTo>
                <a:cubicBezTo>
                  <a:pt x="402" y="678"/>
                  <a:pt x="402" y="678"/>
                  <a:pt x="402" y="678"/>
                </a:cubicBezTo>
                <a:cubicBezTo>
                  <a:pt x="402" y="606"/>
                  <a:pt x="402" y="606"/>
                  <a:pt x="402" y="606"/>
                </a:cubicBezTo>
                <a:cubicBezTo>
                  <a:pt x="402" y="605"/>
                  <a:pt x="402" y="605"/>
                  <a:pt x="402" y="605"/>
                </a:cubicBezTo>
                <a:cubicBezTo>
                  <a:pt x="402" y="590"/>
                  <a:pt x="414" y="579"/>
                  <a:pt x="429" y="579"/>
                </a:cubicBezTo>
                <a:cubicBezTo>
                  <a:pt x="472" y="579"/>
                  <a:pt x="472" y="579"/>
                  <a:pt x="472" y="579"/>
                </a:cubicBezTo>
                <a:cubicBezTo>
                  <a:pt x="349" y="456"/>
                  <a:pt x="349" y="456"/>
                  <a:pt x="349" y="456"/>
                </a:cubicBezTo>
                <a:cubicBezTo>
                  <a:pt x="227" y="579"/>
                  <a:pt x="227" y="579"/>
                  <a:pt x="227" y="579"/>
                </a:cubicBezTo>
                <a:cubicBezTo>
                  <a:pt x="269" y="579"/>
                  <a:pt x="269" y="579"/>
                  <a:pt x="269" y="579"/>
                </a:cubicBezTo>
                <a:cubicBezTo>
                  <a:pt x="269" y="579"/>
                  <a:pt x="269" y="579"/>
                  <a:pt x="269" y="579"/>
                </a:cubicBezTo>
                <a:cubicBezTo>
                  <a:pt x="284" y="579"/>
                  <a:pt x="296" y="590"/>
                  <a:pt x="296" y="605"/>
                </a:cubicBezTo>
                <a:cubicBezTo>
                  <a:pt x="296" y="678"/>
                  <a:pt x="296" y="678"/>
                  <a:pt x="296" y="678"/>
                </a:cubicBezTo>
                <a:cubicBezTo>
                  <a:pt x="402" y="678"/>
                  <a:pt x="402" y="678"/>
                  <a:pt x="402" y="678"/>
                </a:cubicBezTo>
                <a:close/>
                <a:moveTo>
                  <a:pt x="558" y="140"/>
                </a:moveTo>
                <a:cubicBezTo>
                  <a:pt x="558" y="140"/>
                  <a:pt x="558" y="140"/>
                  <a:pt x="558" y="140"/>
                </a:cubicBezTo>
                <a:cubicBezTo>
                  <a:pt x="556" y="138"/>
                  <a:pt x="553" y="136"/>
                  <a:pt x="551" y="133"/>
                </a:cubicBezTo>
                <a:cubicBezTo>
                  <a:pt x="538" y="143"/>
                  <a:pt x="524" y="152"/>
                  <a:pt x="510" y="159"/>
                </a:cubicBezTo>
                <a:cubicBezTo>
                  <a:pt x="529" y="209"/>
                  <a:pt x="541" y="269"/>
                  <a:pt x="543" y="333"/>
                </a:cubicBezTo>
                <a:cubicBezTo>
                  <a:pt x="644" y="333"/>
                  <a:pt x="644" y="333"/>
                  <a:pt x="644" y="333"/>
                </a:cubicBezTo>
                <a:cubicBezTo>
                  <a:pt x="640" y="258"/>
                  <a:pt x="608" y="190"/>
                  <a:pt x="558" y="140"/>
                </a:cubicBezTo>
                <a:close/>
                <a:moveTo>
                  <a:pt x="525" y="112"/>
                </a:moveTo>
                <a:cubicBezTo>
                  <a:pt x="525" y="112"/>
                  <a:pt x="525" y="112"/>
                  <a:pt x="525" y="112"/>
                </a:cubicBezTo>
                <a:cubicBezTo>
                  <a:pt x="507" y="98"/>
                  <a:pt x="487" y="87"/>
                  <a:pt x="465" y="77"/>
                </a:cubicBezTo>
                <a:cubicBezTo>
                  <a:pt x="474" y="88"/>
                  <a:pt x="481" y="100"/>
                  <a:pt x="489" y="113"/>
                </a:cubicBezTo>
                <a:cubicBezTo>
                  <a:pt x="492" y="119"/>
                  <a:pt x="494" y="124"/>
                  <a:pt x="497" y="129"/>
                </a:cubicBezTo>
                <a:cubicBezTo>
                  <a:pt x="507" y="124"/>
                  <a:pt x="516" y="118"/>
                  <a:pt x="525" y="112"/>
                </a:cubicBezTo>
                <a:close/>
                <a:moveTo>
                  <a:pt x="398" y="58"/>
                </a:moveTo>
                <a:cubicBezTo>
                  <a:pt x="398" y="58"/>
                  <a:pt x="398" y="58"/>
                  <a:pt x="398" y="58"/>
                </a:cubicBezTo>
                <a:cubicBezTo>
                  <a:pt x="387" y="56"/>
                  <a:pt x="376" y="55"/>
                  <a:pt x="365" y="54"/>
                </a:cubicBezTo>
                <a:cubicBezTo>
                  <a:pt x="365" y="167"/>
                  <a:pt x="365" y="167"/>
                  <a:pt x="365" y="167"/>
                </a:cubicBezTo>
                <a:cubicBezTo>
                  <a:pt x="397" y="165"/>
                  <a:pt x="428" y="159"/>
                  <a:pt x="456" y="149"/>
                </a:cubicBezTo>
                <a:cubicBezTo>
                  <a:pt x="460" y="147"/>
                  <a:pt x="464" y="145"/>
                  <a:pt x="468" y="144"/>
                </a:cubicBezTo>
                <a:cubicBezTo>
                  <a:pt x="466" y="139"/>
                  <a:pt x="463" y="134"/>
                  <a:pt x="460" y="129"/>
                </a:cubicBezTo>
                <a:cubicBezTo>
                  <a:pt x="443" y="97"/>
                  <a:pt x="421" y="72"/>
                  <a:pt x="398" y="58"/>
                </a:cubicBezTo>
                <a:close/>
                <a:moveTo>
                  <a:pt x="333" y="54"/>
                </a:moveTo>
                <a:cubicBezTo>
                  <a:pt x="333" y="54"/>
                  <a:pt x="333" y="54"/>
                  <a:pt x="333" y="54"/>
                </a:cubicBezTo>
                <a:cubicBezTo>
                  <a:pt x="322" y="55"/>
                  <a:pt x="311" y="56"/>
                  <a:pt x="300" y="58"/>
                </a:cubicBezTo>
                <a:cubicBezTo>
                  <a:pt x="277" y="72"/>
                  <a:pt x="256" y="97"/>
                  <a:pt x="238" y="129"/>
                </a:cubicBezTo>
                <a:cubicBezTo>
                  <a:pt x="236" y="134"/>
                  <a:pt x="233" y="139"/>
                  <a:pt x="231" y="144"/>
                </a:cubicBezTo>
                <a:cubicBezTo>
                  <a:pt x="234" y="145"/>
                  <a:pt x="238" y="147"/>
                  <a:pt x="242" y="149"/>
                </a:cubicBezTo>
                <a:cubicBezTo>
                  <a:pt x="271" y="159"/>
                  <a:pt x="301" y="165"/>
                  <a:pt x="333" y="167"/>
                </a:cubicBezTo>
                <a:cubicBezTo>
                  <a:pt x="333" y="54"/>
                  <a:pt x="333" y="54"/>
                  <a:pt x="333" y="54"/>
                </a:cubicBezTo>
                <a:close/>
                <a:moveTo>
                  <a:pt x="233" y="77"/>
                </a:moveTo>
                <a:cubicBezTo>
                  <a:pt x="233" y="77"/>
                  <a:pt x="233" y="77"/>
                  <a:pt x="233" y="77"/>
                </a:cubicBezTo>
                <a:cubicBezTo>
                  <a:pt x="212" y="87"/>
                  <a:pt x="192" y="98"/>
                  <a:pt x="173" y="112"/>
                </a:cubicBezTo>
                <a:cubicBezTo>
                  <a:pt x="182" y="118"/>
                  <a:pt x="192" y="124"/>
                  <a:pt x="201" y="129"/>
                </a:cubicBezTo>
                <a:cubicBezTo>
                  <a:pt x="204" y="124"/>
                  <a:pt x="207" y="119"/>
                  <a:pt x="210" y="113"/>
                </a:cubicBezTo>
                <a:cubicBezTo>
                  <a:pt x="217" y="100"/>
                  <a:pt x="225" y="88"/>
                  <a:pt x="233" y="77"/>
                </a:cubicBezTo>
                <a:close/>
                <a:moveTo>
                  <a:pt x="148" y="133"/>
                </a:moveTo>
                <a:cubicBezTo>
                  <a:pt x="148" y="133"/>
                  <a:pt x="148" y="133"/>
                  <a:pt x="148" y="133"/>
                </a:cubicBezTo>
                <a:cubicBezTo>
                  <a:pt x="145" y="136"/>
                  <a:pt x="143" y="138"/>
                  <a:pt x="140" y="140"/>
                </a:cubicBezTo>
                <a:cubicBezTo>
                  <a:pt x="90" y="190"/>
                  <a:pt x="58" y="258"/>
                  <a:pt x="54" y="333"/>
                </a:cubicBezTo>
                <a:cubicBezTo>
                  <a:pt x="156" y="333"/>
                  <a:pt x="156" y="333"/>
                  <a:pt x="156" y="333"/>
                </a:cubicBezTo>
                <a:cubicBezTo>
                  <a:pt x="158" y="269"/>
                  <a:pt x="170" y="209"/>
                  <a:pt x="189" y="159"/>
                </a:cubicBezTo>
                <a:cubicBezTo>
                  <a:pt x="174" y="152"/>
                  <a:pt x="161" y="143"/>
                  <a:pt x="148" y="133"/>
                </a:cubicBezTo>
                <a:close/>
                <a:moveTo>
                  <a:pt x="481" y="173"/>
                </a:moveTo>
                <a:cubicBezTo>
                  <a:pt x="481" y="173"/>
                  <a:pt x="481" y="173"/>
                  <a:pt x="481" y="173"/>
                </a:cubicBezTo>
                <a:cubicBezTo>
                  <a:pt x="476" y="175"/>
                  <a:pt x="472" y="177"/>
                  <a:pt x="467" y="179"/>
                </a:cubicBezTo>
                <a:cubicBezTo>
                  <a:pt x="435" y="191"/>
                  <a:pt x="401" y="198"/>
                  <a:pt x="365" y="200"/>
                </a:cubicBezTo>
                <a:cubicBezTo>
                  <a:pt x="365" y="333"/>
                  <a:pt x="365" y="333"/>
                  <a:pt x="365" y="333"/>
                </a:cubicBezTo>
                <a:cubicBezTo>
                  <a:pt x="510" y="333"/>
                  <a:pt x="510" y="333"/>
                  <a:pt x="510" y="333"/>
                </a:cubicBezTo>
                <a:cubicBezTo>
                  <a:pt x="509" y="274"/>
                  <a:pt x="498" y="219"/>
                  <a:pt x="481" y="173"/>
                </a:cubicBezTo>
                <a:close/>
                <a:moveTo>
                  <a:pt x="333" y="200"/>
                </a:moveTo>
                <a:cubicBezTo>
                  <a:pt x="333" y="200"/>
                  <a:pt x="333" y="200"/>
                  <a:pt x="333" y="200"/>
                </a:cubicBezTo>
                <a:cubicBezTo>
                  <a:pt x="297" y="198"/>
                  <a:pt x="263" y="191"/>
                  <a:pt x="231" y="179"/>
                </a:cubicBezTo>
                <a:cubicBezTo>
                  <a:pt x="227" y="177"/>
                  <a:pt x="222" y="175"/>
                  <a:pt x="218" y="173"/>
                </a:cubicBezTo>
                <a:cubicBezTo>
                  <a:pt x="201" y="219"/>
                  <a:pt x="190" y="274"/>
                  <a:pt x="188" y="333"/>
                </a:cubicBezTo>
                <a:cubicBezTo>
                  <a:pt x="333" y="333"/>
                  <a:pt x="333" y="333"/>
                  <a:pt x="333" y="333"/>
                </a:cubicBezTo>
                <a:cubicBezTo>
                  <a:pt x="333" y="200"/>
                  <a:pt x="333" y="200"/>
                  <a:pt x="333" y="2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6" name="原创设计师QQ598969553             _65"/>
          <p:cNvSpPr>
            <a:spLocks noEditPoints="1"/>
          </p:cNvSpPr>
          <p:nvPr/>
        </p:nvSpPr>
        <p:spPr bwMode="auto">
          <a:xfrm>
            <a:off x="3682673" y="9915233"/>
            <a:ext cx="592759" cy="593165"/>
          </a:xfrm>
          <a:custGeom>
            <a:avLst/>
            <a:gdLst>
              <a:gd name="T0" fmla="*/ 436 w 733"/>
              <a:gd name="T1" fmla="*/ 206 h 734"/>
              <a:gd name="T2" fmla="*/ 531 w 733"/>
              <a:gd name="T3" fmla="*/ 278 h 734"/>
              <a:gd name="T4" fmla="*/ 508 w 733"/>
              <a:gd name="T5" fmla="*/ 301 h 734"/>
              <a:gd name="T6" fmla="*/ 408 w 733"/>
              <a:gd name="T7" fmla="*/ 49 h 734"/>
              <a:gd name="T8" fmla="*/ 408 w 733"/>
              <a:gd name="T9" fmla="*/ 11 h 734"/>
              <a:gd name="T10" fmla="*/ 723 w 733"/>
              <a:gd name="T11" fmla="*/ 288 h 734"/>
              <a:gd name="T12" fmla="*/ 685 w 733"/>
              <a:gd name="T13" fmla="*/ 326 h 734"/>
              <a:gd name="T14" fmla="*/ 302 w 733"/>
              <a:gd name="T15" fmla="*/ 682 h 734"/>
              <a:gd name="T16" fmla="*/ 52 w 733"/>
              <a:gd name="T17" fmla="*/ 682 h 734"/>
              <a:gd name="T18" fmla="*/ 52 w 733"/>
              <a:gd name="T19" fmla="*/ 431 h 734"/>
              <a:gd name="T20" fmla="*/ 408 w 733"/>
              <a:gd name="T21" fmla="*/ 49 h 734"/>
              <a:gd name="T22" fmla="*/ 633 w 733"/>
              <a:gd name="T23" fmla="*/ 274 h 734"/>
              <a:gd name="T24" fmla="*/ 200 w 733"/>
              <a:gd name="T25" fmla="*/ 359 h 734"/>
              <a:gd name="T26" fmla="*/ 314 w 733"/>
              <a:gd name="T27" fmla="*/ 351 h 734"/>
              <a:gd name="T28" fmla="*/ 337 w 733"/>
              <a:gd name="T29" fmla="*/ 328 h 734"/>
              <a:gd name="T30" fmla="*/ 549 w 733"/>
              <a:gd name="T31" fmla="*/ 359 h 734"/>
              <a:gd name="T32" fmla="*/ 167 w 733"/>
              <a:gd name="T33" fmla="*/ 392 h 734"/>
              <a:gd name="T34" fmla="*/ 90 w 733"/>
              <a:gd name="T35" fmla="*/ 470 h 734"/>
              <a:gd name="T36" fmla="*/ 90 w 733"/>
              <a:gd name="T37" fmla="*/ 644 h 734"/>
              <a:gd name="T38" fmla="*/ 264 w 733"/>
              <a:gd name="T39" fmla="*/ 644 h 734"/>
              <a:gd name="T40" fmla="*/ 401 w 733"/>
              <a:gd name="T41" fmla="*/ 392 h 734"/>
              <a:gd name="T42" fmla="*/ 409 w 733"/>
              <a:gd name="T43" fmla="*/ 423 h 734"/>
              <a:gd name="T44" fmla="*/ 355 w 733"/>
              <a:gd name="T45" fmla="*/ 392 h 734"/>
              <a:gd name="T46" fmla="*/ 393 w 733"/>
              <a:gd name="T47" fmla="*/ 308 h 734"/>
              <a:gd name="T48" fmla="*/ 393 w 733"/>
              <a:gd name="T49" fmla="*/ 285 h 734"/>
              <a:gd name="T50" fmla="*/ 452 w 733"/>
              <a:gd name="T51" fmla="*/ 321 h 734"/>
              <a:gd name="T52" fmla="*/ 429 w 733"/>
              <a:gd name="T53" fmla="*/ 344 h 734"/>
              <a:gd name="T54" fmla="*/ 271 w 733"/>
              <a:gd name="T55" fmla="*/ 429 h 734"/>
              <a:gd name="T56" fmla="*/ 271 w 733"/>
              <a:gd name="T57" fmla="*/ 407 h 734"/>
              <a:gd name="T58" fmla="*/ 330 w 733"/>
              <a:gd name="T59" fmla="*/ 443 h 734"/>
              <a:gd name="T60" fmla="*/ 307 w 733"/>
              <a:gd name="T61" fmla="*/ 465 h 734"/>
              <a:gd name="T62" fmla="*/ 193 w 733"/>
              <a:gd name="T63" fmla="*/ 472 h 734"/>
              <a:gd name="T64" fmla="*/ 193 w 733"/>
              <a:gd name="T65" fmla="*/ 449 h 734"/>
              <a:gd name="T66" fmla="*/ 288 w 733"/>
              <a:gd name="T67" fmla="*/ 522 h 734"/>
              <a:gd name="T68" fmla="*/ 265 w 733"/>
              <a:gd name="T69" fmla="*/ 544 h 734"/>
              <a:gd name="T70" fmla="*/ 150 w 733"/>
              <a:gd name="T71" fmla="*/ 551 h 734"/>
              <a:gd name="T72" fmla="*/ 150 w 733"/>
              <a:gd name="T73" fmla="*/ 529 h 734"/>
              <a:gd name="T74" fmla="*/ 209 w 733"/>
              <a:gd name="T75" fmla="*/ 564 h 734"/>
              <a:gd name="T76" fmla="*/ 186 w 733"/>
              <a:gd name="T77" fmla="*/ 587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3" h="734">
                <a:moveTo>
                  <a:pt x="436" y="229"/>
                </a:moveTo>
                <a:cubicBezTo>
                  <a:pt x="429" y="223"/>
                  <a:pt x="429" y="213"/>
                  <a:pt x="436" y="206"/>
                </a:cubicBezTo>
                <a:cubicBezTo>
                  <a:pt x="442" y="200"/>
                  <a:pt x="453" y="200"/>
                  <a:pt x="458" y="206"/>
                </a:cubicBezTo>
                <a:cubicBezTo>
                  <a:pt x="531" y="278"/>
                  <a:pt x="531" y="278"/>
                  <a:pt x="531" y="278"/>
                </a:cubicBezTo>
                <a:cubicBezTo>
                  <a:pt x="537" y="285"/>
                  <a:pt x="537" y="295"/>
                  <a:pt x="531" y="301"/>
                </a:cubicBezTo>
                <a:cubicBezTo>
                  <a:pt x="525" y="308"/>
                  <a:pt x="514" y="308"/>
                  <a:pt x="508" y="301"/>
                </a:cubicBezTo>
                <a:cubicBezTo>
                  <a:pt x="436" y="229"/>
                  <a:pt x="436" y="229"/>
                  <a:pt x="436" y="229"/>
                </a:cubicBezTo>
                <a:close/>
                <a:moveTo>
                  <a:pt x="408" y="49"/>
                </a:moveTo>
                <a:cubicBezTo>
                  <a:pt x="408" y="49"/>
                  <a:pt x="408" y="49"/>
                  <a:pt x="408" y="49"/>
                </a:cubicBezTo>
                <a:cubicBezTo>
                  <a:pt x="397" y="39"/>
                  <a:pt x="397" y="21"/>
                  <a:pt x="408" y="11"/>
                </a:cubicBezTo>
                <a:cubicBezTo>
                  <a:pt x="418" y="0"/>
                  <a:pt x="435" y="0"/>
                  <a:pt x="446" y="11"/>
                </a:cubicBezTo>
                <a:cubicBezTo>
                  <a:pt x="538" y="103"/>
                  <a:pt x="630" y="196"/>
                  <a:pt x="723" y="288"/>
                </a:cubicBezTo>
                <a:cubicBezTo>
                  <a:pt x="733" y="298"/>
                  <a:pt x="733" y="315"/>
                  <a:pt x="723" y="326"/>
                </a:cubicBezTo>
                <a:cubicBezTo>
                  <a:pt x="712" y="337"/>
                  <a:pt x="695" y="337"/>
                  <a:pt x="685" y="326"/>
                </a:cubicBezTo>
                <a:cubicBezTo>
                  <a:pt x="672" y="313"/>
                  <a:pt x="672" y="313"/>
                  <a:pt x="672" y="313"/>
                </a:cubicBezTo>
                <a:cubicBezTo>
                  <a:pt x="302" y="682"/>
                  <a:pt x="302" y="682"/>
                  <a:pt x="302" y="682"/>
                </a:cubicBezTo>
                <a:cubicBezTo>
                  <a:pt x="268" y="716"/>
                  <a:pt x="222" y="734"/>
                  <a:pt x="177" y="734"/>
                </a:cubicBezTo>
                <a:cubicBezTo>
                  <a:pt x="132" y="734"/>
                  <a:pt x="86" y="716"/>
                  <a:pt x="52" y="682"/>
                </a:cubicBezTo>
                <a:cubicBezTo>
                  <a:pt x="17" y="648"/>
                  <a:pt x="0" y="602"/>
                  <a:pt x="0" y="556"/>
                </a:cubicBezTo>
                <a:cubicBezTo>
                  <a:pt x="0" y="511"/>
                  <a:pt x="17" y="466"/>
                  <a:pt x="52" y="431"/>
                </a:cubicBezTo>
                <a:cubicBezTo>
                  <a:pt x="421" y="62"/>
                  <a:pt x="421" y="62"/>
                  <a:pt x="421" y="62"/>
                </a:cubicBezTo>
                <a:cubicBezTo>
                  <a:pt x="408" y="49"/>
                  <a:pt x="408" y="49"/>
                  <a:pt x="408" y="49"/>
                </a:cubicBezTo>
                <a:close/>
                <a:moveTo>
                  <a:pt x="633" y="274"/>
                </a:moveTo>
                <a:cubicBezTo>
                  <a:pt x="633" y="274"/>
                  <a:pt x="633" y="274"/>
                  <a:pt x="633" y="274"/>
                </a:cubicBezTo>
                <a:cubicBezTo>
                  <a:pt x="459" y="100"/>
                  <a:pt x="459" y="100"/>
                  <a:pt x="459" y="100"/>
                </a:cubicBezTo>
                <a:cubicBezTo>
                  <a:pt x="200" y="359"/>
                  <a:pt x="200" y="359"/>
                  <a:pt x="200" y="359"/>
                </a:cubicBezTo>
                <a:cubicBezTo>
                  <a:pt x="323" y="359"/>
                  <a:pt x="323" y="359"/>
                  <a:pt x="323" y="359"/>
                </a:cubicBezTo>
                <a:cubicBezTo>
                  <a:pt x="314" y="351"/>
                  <a:pt x="314" y="351"/>
                  <a:pt x="314" y="351"/>
                </a:cubicBezTo>
                <a:cubicBezTo>
                  <a:pt x="308" y="345"/>
                  <a:pt x="308" y="334"/>
                  <a:pt x="314" y="328"/>
                </a:cubicBezTo>
                <a:cubicBezTo>
                  <a:pt x="320" y="322"/>
                  <a:pt x="331" y="322"/>
                  <a:pt x="337" y="328"/>
                </a:cubicBezTo>
                <a:cubicBezTo>
                  <a:pt x="368" y="359"/>
                  <a:pt x="368" y="359"/>
                  <a:pt x="368" y="359"/>
                </a:cubicBezTo>
                <a:cubicBezTo>
                  <a:pt x="549" y="359"/>
                  <a:pt x="549" y="359"/>
                  <a:pt x="549" y="359"/>
                </a:cubicBezTo>
                <a:cubicBezTo>
                  <a:pt x="633" y="274"/>
                  <a:pt x="633" y="274"/>
                  <a:pt x="633" y="274"/>
                </a:cubicBezTo>
                <a:close/>
                <a:moveTo>
                  <a:pt x="167" y="392"/>
                </a:moveTo>
                <a:cubicBezTo>
                  <a:pt x="167" y="392"/>
                  <a:pt x="167" y="392"/>
                  <a:pt x="167" y="392"/>
                </a:cubicBezTo>
                <a:cubicBezTo>
                  <a:pt x="90" y="470"/>
                  <a:pt x="90" y="470"/>
                  <a:pt x="90" y="470"/>
                </a:cubicBezTo>
                <a:cubicBezTo>
                  <a:pt x="66" y="493"/>
                  <a:pt x="54" y="525"/>
                  <a:pt x="54" y="556"/>
                </a:cubicBezTo>
                <a:cubicBezTo>
                  <a:pt x="54" y="588"/>
                  <a:pt x="66" y="620"/>
                  <a:pt x="90" y="644"/>
                </a:cubicBezTo>
                <a:cubicBezTo>
                  <a:pt x="113" y="668"/>
                  <a:pt x="145" y="680"/>
                  <a:pt x="177" y="680"/>
                </a:cubicBezTo>
                <a:cubicBezTo>
                  <a:pt x="209" y="680"/>
                  <a:pt x="240" y="668"/>
                  <a:pt x="264" y="644"/>
                </a:cubicBezTo>
                <a:cubicBezTo>
                  <a:pt x="517" y="392"/>
                  <a:pt x="517" y="392"/>
                  <a:pt x="517" y="392"/>
                </a:cubicBezTo>
                <a:cubicBezTo>
                  <a:pt x="401" y="392"/>
                  <a:pt x="401" y="392"/>
                  <a:pt x="401" y="392"/>
                </a:cubicBezTo>
                <a:cubicBezTo>
                  <a:pt x="409" y="400"/>
                  <a:pt x="409" y="400"/>
                  <a:pt x="409" y="400"/>
                </a:cubicBezTo>
                <a:cubicBezTo>
                  <a:pt x="415" y="406"/>
                  <a:pt x="415" y="417"/>
                  <a:pt x="409" y="423"/>
                </a:cubicBezTo>
                <a:cubicBezTo>
                  <a:pt x="403" y="429"/>
                  <a:pt x="393" y="429"/>
                  <a:pt x="386" y="423"/>
                </a:cubicBezTo>
                <a:cubicBezTo>
                  <a:pt x="355" y="392"/>
                  <a:pt x="355" y="392"/>
                  <a:pt x="355" y="392"/>
                </a:cubicBezTo>
                <a:cubicBezTo>
                  <a:pt x="167" y="392"/>
                  <a:pt x="167" y="392"/>
                  <a:pt x="167" y="392"/>
                </a:cubicBezTo>
                <a:close/>
                <a:moveTo>
                  <a:pt x="393" y="308"/>
                </a:moveTo>
                <a:cubicBezTo>
                  <a:pt x="393" y="308"/>
                  <a:pt x="393" y="308"/>
                  <a:pt x="393" y="308"/>
                </a:cubicBezTo>
                <a:cubicBezTo>
                  <a:pt x="387" y="301"/>
                  <a:pt x="387" y="291"/>
                  <a:pt x="393" y="285"/>
                </a:cubicBezTo>
                <a:cubicBezTo>
                  <a:pt x="399" y="279"/>
                  <a:pt x="409" y="279"/>
                  <a:pt x="416" y="285"/>
                </a:cubicBezTo>
                <a:cubicBezTo>
                  <a:pt x="452" y="321"/>
                  <a:pt x="452" y="321"/>
                  <a:pt x="452" y="321"/>
                </a:cubicBezTo>
                <a:cubicBezTo>
                  <a:pt x="458" y="328"/>
                  <a:pt x="458" y="338"/>
                  <a:pt x="452" y="344"/>
                </a:cubicBezTo>
                <a:cubicBezTo>
                  <a:pt x="446" y="351"/>
                  <a:pt x="435" y="351"/>
                  <a:pt x="429" y="344"/>
                </a:cubicBezTo>
                <a:cubicBezTo>
                  <a:pt x="393" y="308"/>
                  <a:pt x="393" y="308"/>
                  <a:pt x="393" y="308"/>
                </a:cubicBezTo>
                <a:close/>
                <a:moveTo>
                  <a:pt x="271" y="429"/>
                </a:moveTo>
                <a:cubicBezTo>
                  <a:pt x="271" y="429"/>
                  <a:pt x="271" y="429"/>
                  <a:pt x="271" y="429"/>
                </a:cubicBezTo>
                <a:cubicBezTo>
                  <a:pt x="265" y="423"/>
                  <a:pt x="265" y="413"/>
                  <a:pt x="271" y="407"/>
                </a:cubicBezTo>
                <a:cubicBezTo>
                  <a:pt x="278" y="401"/>
                  <a:pt x="288" y="401"/>
                  <a:pt x="294" y="407"/>
                </a:cubicBezTo>
                <a:cubicBezTo>
                  <a:pt x="330" y="443"/>
                  <a:pt x="330" y="443"/>
                  <a:pt x="330" y="443"/>
                </a:cubicBezTo>
                <a:cubicBezTo>
                  <a:pt x="337" y="449"/>
                  <a:pt x="337" y="460"/>
                  <a:pt x="330" y="465"/>
                </a:cubicBezTo>
                <a:cubicBezTo>
                  <a:pt x="324" y="472"/>
                  <a:pt x="314" y="472"/>
                  <a:pt x="307" y="465"/>
                </a:cubicBezTo>
                <a:cubicBezTo>
                  <a:pt x="271" y="429"/>
                  <a:pt x="271" y="429"/>
                  <a:pt x="271" y="429"/>
                </a:cubicBezTo>
                <a:close/>
                <a:moveTo>
                  <a:pt x="193" y="472"/>
                </a:moveTo>
                <a:cubicBezTo>
                  <a:pt x="193" y="472"/>
                  <a:pt x="193" y="472"/>
                  <a:pt x="193" y="472"/>
                </a:cubicBezTo>
                <a:cubicBezTo>
                  <a:pt x="186" y="466"/>
                  <a:pt x="187" y="456"/>
                  <a:pt x="193" y="449"/>
                </a:cubicBezTo>
                <a:cubicBezTo>
                  <a:pt x="199" y="443"/>
                  <a:pt x="209" y="443"/>
                  <a:pt x="215" y="449"/>
                </a:cubicBezTo>
                <a:cubicBezTo>
                  <a:pt x="288" y="522"/>
                  <a:pt x="288" y="522"/>
                  <a:pt x="288" y="522"/>
                </a:cubicBezTo>
                <a:cubicBezTo>
                  <a:pt x="294" y="528"/>
                  <a:pt x="294" y="538"/>
                  <a:pt x="288" y="544"/>
                </a:cubicBezTo>
                <a:cubicBezTo>
                  <a:pt x="281" y="551"/>
                  <a:pt x="271" y="551"/>
                  <a:pt x="265" y="544"/>
                </a:cubicBezTo>
                <a:cubicBezTo>
                  <a:pt x="193" y="472"/>
                  <a:pt x="193" y="472"/>
                  <a:pt x="193" y="472"/>
                </a:cubicBezTo>
                <a:close/>
                <a:moveTo>
                  <a:pt x="150" y="551"/>
                </a:moveTo>
                <a:cubicBezTo>
                  <a:pt x="150" y="551"/>
                  <a:pt x="150" y="551"/>
                  <a:pt x="150" y="551"/>
                </a:cubicBezTo>
                <a:cubicBezTo>
                  <a:pt x="144" y="545"/>
                  <a:pt x="143" y="535"/>
                  <a:pt x="150" y="529"/>
                </a:cubicBezTo>
                <a:cubicBezTo>
                  <a:pt x="156" y="522"/>
                  <a:pt x="166" y="522"/>
                  <a:pt x="172" y="529"/>
                </a:cubicBezTo>
                <a:cubicBezTo>
                  <a:pt x="209" y="564"/>
                  <a:pt x="209" y="564"/>
                  <a:pt x="209" y="564"/>
                </a:cubicBezTo>
                <a:cubicBezTo>
                  <a:pt x="215" y="570"/>
                  <a:pt x="215" y="581"/>
                  <a:pt x="209" y="587"/>
                </a:cubicBezTo>
                <a:cubicBezTo>
                  <a:pt x="202" y="593"/>
                  <a:pt x="192" y="593"/>
                  <a:pt x="186" y="587"/>
                </a:cubicBezTo>
                <a:cubicBezTo>
                  <a:pt x="150" y="551"/>
                  <a:pt x="150" y="551"/>
                  <a:pt x="150" y="55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7" name="原创设计师QQ598969553             _66"/>
          <p:cNvSpPr>
            <a:spLocks noEditPoints="1"/>
          </p:cNvSpPr>
          <p:nvPr/>
        </p:nvSpPr>
        <p:spPr bwMode="auto">
          <a:xfrm>
            <a:off x="2303201" y="9920888"/>
            <a:ext cx="376586" cy="584274"/>
          </a:xfrm>
          <a:custGeom>
            <a:avLst/>
            <a:gdLst>
              <a:gd name="T0" fmla="*/ 150 w 466"/>
              <a:gd name="T1" fmla="*/ 470 h 723"/>
              <a:gd name="T2" fmla="*/ 225 w 466"/>
              <a:gd name="T3" fmla="*/ 373 h 723"/>
              <a:gd name="T4" fmla="*/ 252 w 466"/>
              <a:gd name="T5" fmla="*/ 384 h 723"/>
              <a:gd name="T6" fmla="*/ 252 w 466"/>
              <a:gd name="T7" fmla="*/ 579 h 723"/>
              <a:gd name="T8" fmla="*/ 320 w 466"/>
              <a:gd name="T9" fmla="*/ 595 h 723"/>
              <a:gd name="T10" fmla="*/ 168 w 466"/>
              <a:gd name="T11" fmla="*/ 611 h 723"/>
              <a:gd name="T12" fmla="*/ 168 w 466"/>
              <a:gd name="T13" fmla="*/ 579 h 723"/>
              <a:gd name="T14" fmla="*/ 220 w 466"/>
              <a:gd name="T15" fmla="*/ 423 h 723"/>
              <a:gd name="T16" fmla="*/ 233 w 466"/>
              <a:gd name="T17" fmla="*/ 257 h 723"/>
              <a:gd name="T18" fmla="*/ 346 w 466"/>
              <a:gd name="T19" fmla="*/ 286 h 723"/>
              <a:gd name="T20" fmla="*/ 338 w 466"/>
              <a:gd name="T21" fmla="*/ 251 h 723"/>
              <a:gd name="T22" fmla="*/ 320 w 466"/>
              <a:gd name="T23" fmla="*/ 243 h 723"/>
              <a:gd name="T24" fmla="*/ 320 w 466"/>
              <a:gd name="T25" fmla="*/ 243 h 723"/>
              <a:gd name="T26" fmla="*/ 146 w 466"/>
              <a:gd name="T27" fmla="*/ 243 h 723"/>
              <a:gd name="T28" fmla="*/ 128 w 466"/>
              <a:gd name="T29" fmla="*/ 251 h 723"/>
              <a:gd name="T30" fmla="*/ 120 w 466"/>
              <a:gd name="T31" fmla="*/ 269 h 723"/>
              <a:gd name="T32" fmla="*/ 233 w 466"/>
              <a:gd name="T33" fmla="*/ 257 h 723"/>
              <a:gd name="T34" fmla="*/ 378 w 466"/>
              <a:gd name="T35" fmla="*/ 307 h 723"/>
              <a:gd name="T36" fmla="*/ 233 w 466"/>
              <a:gd name="T37" fmla="*/ 723 h 723"/>
              <a:gd name="T38" fmla="*/ 88 w 466"/>
              <a:gd name="T39" fmla="*/ 307 h 723"/>
              <a:gd name="T40" fmla="*/ 105 w 466"/>
              <a:gd name="T41" fmla="*/ 228 h 723"/>
              <a:gd name="T42" fmla="*/ 117 w 466"/>
              <a:gd name="T43" fmla="*/ 219 h 723"/>
              <a:gd name="T44" fmla="*/ 2 w 466"/>
              <a:gd name="T45" fmla="*/ 16 h 723"/>
              <a:gd name="T46" fmla="*/ 134 w 466"/>
              <a:gd name="T47" fmla="*/ 0 h 723"/>
              <a:gd name="T48" fmla="*/ 135 w 466"/>
              <a:gd name="T49" fmla="*/ 0 h 723"/>
              <a:gd name="T50" fmla="*/ 217 w 466"/>
              <a:gd name="T51" fmla="*/ 8 h 723"/>
              <a:gd name="T52" fmla="*/ 248 w 466"/>
              <a:gd name="T53" fmla="*/ 8 h 723"/>
              <a:gd name="T54" fmla="*/ 447 w 466"/>
              <a:gd name="T55" fmla="*/ 0 h 723"/>
              <a:gd name="T56" fmla="*/ 461 w 466"/>
              <a:gd name="T57" fmla="*/ 25 h 723"/>
              <a:gd name="T58" fmla="*/ 361 w 466"/>
              <a:gd name="T59" fmla="*/ 228 h 723"/>
              <a:gd name="T60" fmla="*/ 378 w 466"/>
              <a:gd name="T61" fmla="*/ 269 h 723"/>
              <a:gd name="T62" fmla="*/ 233 w 466"/>
              <a:gd name="T63" fmla="*/ 310 h 723"/>
              <a:gd name="T64" fmla="*/ 54 w 466"/>
              <a:gd name="T65" fmla="*/ 490 h 723"/>
              <a:gd name="T66" fmla="*/ 412 w 466"/>
              <a:gd name="T67" fmla="*/ 490 h 723"/>
              <a:gd name="T68" fmla="*/ 298 w 466"/>
              <a:gd name="T69" fmla="*/ 211 h 723"/>
              <a:gd name="T70" fmla="*/ 219 w 466"/>
              <a:gd name="T71" fmla="*/ 75 h 723"/>
              <a:gd name="T72" fmla="*/ 194 w 466"/>
              <a:gd name="T73" fmla="*/ 32 h 723"/>
              <a:gd name="T74" fmla="*/ 134 w 466"/>
              <a:gd name="T75" fmla="*/ 32 h 723"/>
              <a:gd name="T76" fmla="*/ 47 w 466"/>
              <a:gd name="T77" fmla="*/ 32 h 723"/>
              <a:gd name="T78" fmla="*/ 298 w 466"/>
              <a:gd name="T79" fmla="*/ 211 h 723"/>
              <a:gd name="T80" fmla="*/ 420 w 466"/>
              <a:gd name="T81" fmla="*/ 32 h 723"/>
              <a:gd name="T82" fmla="*/ 252 w 466"/>
              <a:gd name="T83" fmla="*/ 67 h 723"/>
              <a:gd name="T84" fmla="*/ 420 w 466"/>
              <a:gd name="T85" fmla="*/ 32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6" h="723">
                <a:moveTo>
                  <a:pt x="173" y="470"/>
                </a:moveTo>
                <a:cubicBezTo>
                  <a:pt x="167" y="476"/>
                  <a:pt x="156" y="476"/>
                  <a:pt x="150" y="470"/>
                </a:cubicBezTo>
                <a:cubicBezTo>
                  <a:pt x="144" y="463"/>
                  <a:pt x="144" y="453"/>
                  <a:pt x="150" y="447"/>
                </a:cubicBezTo>
                <a:cubicBezTo>
                  <a:pt x="225" y="373"/>
                  <a:pt x="225" y="373"/>
                  <a:pt x="225" y="373"/>
                </a:cubicBezTo>
                <a:cubicBezTo>
                  <a:pt x="231" y="366"/>
                  <a:pt x="241" y="366"/>
                  <a:pt x="247" y="373"/>
                </a:cubicBezTo>
                <a:cubicBezTo>
                  <a:pt x="250" y="376"/>
                  <a:pt x="252" y="380"/>
                  <a:pt x="252" y="384"/>
                </a:cubicBezTo>
                <a:cubicBezTo>
                  <a:pt x="252" y="384"/>
                  <a:pt x="252" y="384"/>
                  <a:pt x="252" y="384"/>
                </a:cubicBezTo>
                <a:cubicBezTo>
                  <a:pt x="252" y="579"/>
                  <a:pt x="252" y="579"/>
                  <a:pt x="252" y="579"/>
                </a:cubicBezTo>
                <a:cubicBezTo>
                  <a:pt x="304" y="579"/>
                  <a:pt x="304" y="579"/>
                  <a:pt x="304" y="579"/>
                </a:cubicBezTo>
                <a:cubicBezTo>
                  <a:pt x="313" y="579"/>
                  <a:pt x="320" y="586"/>
                  <a:pt x="320" y="595"/>
                </a:cubicBezTo>
                <a:cubicBezTo>
                  <a:pt x="320" y="604"/>
                  <a:pt x="313" y="611"/>
                  <a:pt x="304" y="611"/>
                </a:cubicBezTo>
                <a:cubicBezTo>
                  <a:pt x="259" y="611"/>
                  <a:pt x="213" y="611"/>
                  <a:pt x="168" y="611"/>
                </a:cubicBezTo>
                <a:cubicBezTo>
                  <a:pt x="159" y="611"/>
                  <a:pt x="151" y="604"/>
                  <a:pt x="151" y="595"/>
                </a:cubicBezTo>
                <a:cubicBezTo>
                  <a:pt x="151" y="586"/>
                  <a:pt x="159" y="579"/>
                  <a:pt x="168" y="579"/>
                </a:cubicBezTo>
                <a:cubicBezTo>
                  <a:pt x="220" y="579"/>
                  <a:pt x="220" y="579"/>
                  <a:pt x="220" y="579"/>
                </a:cubicBezTo>
                <a:cubicBezTo>
                  <a:pt x="220" y="423"/>
                  <a:pt x="220" y="423"/>
                  <a:pt x="220" y="423"/>
                </a:cubicBezTo>
                <a:cubicBezTo>
                  <a:pt x="173" y="470"/>
                  <a:pt x="173" y="470"/>
                  <a:pt x="173" y="470"/>
                </a:cubicBezTo>
                <a:close/>
                <a:moveTo>
                  <a:pt x="233" y="257"/>
                </a:moveTo>
                <a:cubicBezTo>
                  <a:pt x="233" y="257"/>
                  <a:pt x="233" y="257"/>
                  <a:pt x="233" y="257"/>
                </a:cubicBezTo>
                <a:cubicBezTo>
                  <a:pt x="274" y="257"/>
                  <a:pt x="312" y="267"/>
                  <a:pt x="346" y="286"/>
                </a:cubicBezTo>
                <a:cubicBezTo>
                  <a:pt x="346" y="269"/>
                  <a:pt x="346" y="269"/>
                  <a:pt x="346" y="269"/>
                </a:cubicBezTo>
                <a:cubicBezTo>
                  <a:pt x="346" y="262"/>
                  <a:pt x="343" y="255"/>
                  <a:pt x="338" y="251"/>
                </a:cubicBezTo>
                <a:cubicBezTo>
                  <a:pt x="338" y="251"/>
                  <a:pt x="338" y="251"/>
                  <a:pt x="338" y="251"/>
                </a:cubicBezTo>
                <a:cubicBezTo>
                  <a:pt x="333" y="246"/>
                  <a:pt x="327" y="243"/>
                  <a:pt x="320" y="243"/>
                </a:cubicBezTo>
                <a:cubicBezTo>
                  <a:pt x="320" y="243"/>
                  <a:pt x="320" y="243"/>
                  <a:pt x="320" y="243"/>
                </a:cubicBezTo>
                <a:cubicBezTo>
                  <a:pt x="320" y="243"/>
                  <a:pt x="320" y="243"/>
                  <a:pt x="320" y="243"/>
                </a:cubicBezTo>
                <a:cubicBezTo>
                  <a:pt x="146" y="243"/>
                  <a:pt x="146" y="243"/>
                  <a:pt x="146" y="243"/>
                </a:cubicBezTo>
                <a:cubicBezTo>
                  <a:pt x="146" y="243"/>
                  <a:pt x="146" y="243"/>
                  <a:pt x="146" y="243"/>
                </a:cubicBezTo>
                <a:cubicBezTo>
                  <a:pt x="146" y="243"/>
                  <a:pt x="146" y="243"/>
                  <a:pt x="146" y="243"/>
                </a:cubicBezTo>
                <a:cubicBezTo>
                  <a:pt x="139" y="243"/>
                  <a:pt x="133" y="246"/>
                  <a:pt x="128" y="251"/>
                </a:cubicBezTo>
                <a:cubicBezTo>
                  <a:pt x="128" y="251"/>
                  <a:pt x="128" y="251"/>
                  <a:pt x="128" y="251"/>
                </a:cubicBezTo>
                <a:cubicBezTo>
                  <a:pt x="123" y="255"/>
                  <a:pt x="120" y="262"/>
                  <a:pt x="120" y="269"/>
                </a:cubicBezTo>
                <a:cubicBezTo>
                  <a:pt x="120" y="286"/>
                  <a:pt x="120" y="286"/>
                  <a:pt x="120" y="286"/>
                </a:cubicBezTo>
                <a:cubicBezTo>
                  <a:pt x="154" y="267"/>
                  <a:pt x="192" y="257"/>
                  <a:pt x="233" y="257"/>
                </a:cubicBezTo>
                <a:close/>
                <a:moveTo>
                  <a:pt x="378" y="307"/>
                </a:moveTo>
                <a:cubicBezTo>
                  <a:pt x="378" y="307"/>
                  <a:pt x="378" y="307"/>
                  <a:pt x="378" y="307"/>
                </a:cubicBezTo>
                <a:cubicBezTo>
                  <a:pt x="433" y="351"/>
                  <a:pt x="466" y="419"/>
                  <a:pt x="466" y="490"/>
                </a:cubicBezTo>
                <a:cubicBezTo>
                  <a:pt x="466" y="618"/>
                  <a:pt x="361" y="723"/>
                  <a:pt x="233" y="723"/>
                </a:cubicBezTo>
                <a:cubicBezTo>
                  <a:pt x="105" y="723"/>
                  <a:pt x="0" y="618"/>
                  <a:pt x="0" y="490"/>
                </a:cubicBezTo>
                <a:cubicBezTo>
                  <a:pt x="0" y="419"/>
                  <a:pt x="33" y="351"/>
                  <a:pt x="88" y="307"/>
                </a:cubicBezTo>
                <a:cubicBezTo>
                  <a:pt x="88" y="269"/>
                  <a:pt x="88" y="269"/>
                  <a:pt x="88" y="269"/>
                </a:cubicBezTo>
                <a:cubicBezTo>
                  <a:pt x="88" y="253"/>
                  <a:pt x="95" y="239"/>
                  <a:pt x="105" y="228"/>
                </a:cubicBezTo>
                <a:cubicBezTo>
                  <a:pt x="105" y="228"/>
                  <a:pt x="105" y="228"/>
                  <a:pt x="105" y="228"/>
                </a:cubicBezTo>
                <a:cubicBezTo>
                  <a:pt x="109" y="225"/>
                  <a:pt x="113" y="221"/>
                  <a:pt x="117" y="219"/>
                </a:cubicBezTo>
                <a:cubicBezTo>
                  <a:pt x="6" y="25"/>
                  <a:pt x="6" y="25"/>
                  <a:pt x="6" y="25"/>
                </a:cubicBezTo>
                <a:cubicBezTo>
                  <a:pt x="3" y="23"/>
                  <a:pt x="2" y="19"/>
                  <a:pt x="2" y="16"/>
                </a:cubicBezTo>
                <a:cubicBezTo>
                  <a:pt x="2" y="7"/>
                  <a:pt x="10" y="0"/>
                  <a:pt x="19" y="0"/>
                </a:cubicBezTo>
                <a:cubicBezTo>
                  <a:pt x="134" y="0"/>
                  <a:pt x="134" y="0"/>
                  <a:pt x="134" y="0"/>
                </a:cubicBezTo>
                <a:cubicBezTo>
                  <a:pt x="134" y="0"/>
                  <a:pt x="134" y="0"/>
                  <a:pt x="134" y="0"/>
                </a:cubicBezTo>
                <a:cubicBezTo>
                  <a:pt x="135" y="0"/>
                  <a:pt x="135" y="0"/>
                  <a:pt x="135" y="0"/>
                </a:cubicBezTo>
                <a:cubicBezTo>
                  <a:pt x="204" y="0"/>
                  <a:pt x="204" y="0"/>
                  <a:pt x="204" y="0"/>
                </a:cubicBezTo>
                <a:cubicBezTo>
                  <a:pt x="209" y="0"/>
                  <a:pt x="215" y="3"/>
                  <a:pt x="217" y="8"/>
                </a:cubicBezTo>
                <a:cubicBezTo>
                  <a:pt x="233" y="35"/>
                  <a:pt x="233" y="35"/>
                  <a:pt x="233" y="35"/>
                </a:cubicBezTo>
                <a:cubicBezTo>
                  <a:pt x="248" y="8"/>
                  <a:pt x="248" y="8"/>
                  <a:pt x="248" y="8"/>
                </a:cubicBezTo>
                <a:cubicBezTo>
                  <a:pt x="252" y="3"/>
                  <a:pt x="257" y="0"/>
                  <a:pt x="262" y="0"/>
                </a:cubicBezTo>
                <a:cubicBezTo>
                  <a:pt x="447" y="0"/>
                  <a:pt x="447" y="0"/>
                  <a:pt x="447" y="0"/>
                </a:cubicBezTo>
                <a:cubicBezTo>
                  <a:pt x="457" y="0"/>
                  <a:pt x="464" y="7"/>
                  <a:pt x="464" y="16"/>
                </a:cubicBezTo>
                <a:cubicBezTo>
                  <a:pt x="464" y="19"/>
                  <a:pt x="463" y="23"/>
                  <a:pt x="461" y="25"/>
                </a:cubicBezTo>
                <a:cubicBezTo>
                  <a:pt x="349" y="219"/>
                  <a:pt x="349" y="219"/>
                  <a:pt x="349" y="219"/>
                </a:cubicBezTo>
                <a:cubicBezTo>
                  <a:pt x="353" y="221"/>
                  <a:pt x="357" y="225"/>
                  <a:pt x="361" y="228"/>
                </a:cubicBezTo>
                <a:cubicBezTo>
                  <a:pt x="361" y="228"/>
                  <a:pt x="361" y="228"/>
                  <a:pt x="361" y="228"/>
                </a:cubicBezTo>
                <a:cubicBezTo>
                  <a:pt x="372" y="239"/>
                  <a:pt x="378" y="253"/>
                  <a:pt x="378" y="269"/>
                </a:cubicBezTo>
                <a:cubicBezTo>
                  <a:pt x="378" y="307"/>
                  <a:pt x="378" y="307"/>
                  <a:pt x="378" y="307"/>
                </a:cubicBezTo>
                <a:close/>
                <a:moveTo>
                  <a:pt x="233" y="310"/>
                </a:moveTo>
                <a:cubicBezTo>
                  <a:pt x="233" y="310"/>
                  <a:pt x="233" y="310"/>
                  <a:pt x="233" y="310"/>
                </a:cubicBezTo>
                <a:cubicBezTo>
                  <a:pt x="135" y="310"/>
                  <a:pt x="54" y="391"/>
                  <a:pt x="54" y="490"/>
                </a:cubicBezTo>
                <a:cubicBezTo>
                  <a:pt x="54" y="588"/>
                  <a:pt x="134" y="669"/>
                  <a:pt x="233" y="669"/>
                </a:cubicBezTo>
                <a:cubicBezTo>
                  <a:pt x="332" y="669"/>
                  <a:pt x="412" y="588"/>
                  <a:pt x="412" y="490"/>
                </a:cubicBezTo>
                <a:cubicBezTo>
                  <a:pt x="412" y="391"/>
                  <a:pt x="331" y="310"/>
                  <a:pt x="233" y="310"/>
                </a:cubicBezTo>
                <a:close/>
                <a:moveTo>
                  <a:pt x="298" y="211"/>
                </a:moveTo>
                <a:cubicBezTo>
                  <a:pt x="298" y="211"/>
                  <a:pt x="298" y="211"/>
                  <a:pt x="298" y="211"/>
                </a:cubicBezTo>
                <a:cubicBezTo>
                  <a:pt x="219" y="75"/>
                  <a:pt x="219" y="75"/>
                  <a:pt x="219" y="75"/>
                </a:cubicBezTo>
                <a:cubicBezTo>
                  <a:pt x="219" y="74"/>
                  <a:pt x="219" y="74"/>
                  <a:pt x="219" y="74"/>
                </a:cubicBezTo>
                <a:cubicBezTo>
                  <a:pt x="194" y="32"/>
                  <a:pt x="194" y="32"/>
                  <a:pt x="194" y="32"/>
                </a:cubicBezTo>
                <a:cubicBezTo>
                  <a:pt x="135" y="32"/>
                  <a:pt x="135" y="32"/>
                  <a:pt x="135" y="32"/>
                </a:cubicBezTo>
                <a:cubicBezTo>
                  <a:pt x="134" y="32"/>
                  <a:pt x="134" y="32"/>
                  <a:pt x="134" y="32"/>
                </a:cubicBezTo>
                <a:cubicBezTo>
                  <a:pt x="134" y="32"/>
                  <a:pt x="134" y="32"/>
                  <a:pt x="134" y="32"/>
                </a:cubicBezTo>
                <a:cubicBezTo>
                  <a:pt x="47" y="32"/>
                  <a:pt x="47" y="32"/>
                  <a:pt x="47" y="32"/>
                </a:cubicBezTo>
                <a:cubicBezTo>
                  <a:pt x="150" y="211"/>
                  <a:pt x="150" y="211"/>
                  <a:pt x="150" y="211"/>
                </a:cubicBezTo>
                <a:cubicBezTo>
                  <a:pt x="298" y="211"/>
                  <a:pt x="298" y="211"/>
                  <a:pt x="298" y="211"/>
                </a:cubicBezTo>
                <a:close/>
                <a:moveTo>
                  <a:pt x="420" y="32"/>
                </a:moveTo>
                <a:cubicBezTo>
                  <a:pt x="420" y="32"/>
                  <a:pt x="420" y="32"/>
                  <a:pt x="420" y="32"/>
                </a:cubicBezTo>
                <a:cubicBezTo>
                  <a:pt x="272" y="32"/>
                  <a:pt x="272" y="32"/>
                  <a:pt x="272" y="32"/>
                </a:cubicBezTo>
                <a:cubicBezTo>
                  <a:pt x="252" y="67"/>
                  <a:pt x="252" y="67"/>
                  <a:pt x="252" y="67"/>
                </a:cubicBezTo>
                <a:cubicBezTo>
                  <a:pt x="325" y="195"/>
                  <a:pt x="325" y="195"/>
                  <a:pt x="325" y="195"/>
                </a:cubicBezTo>
                <a:cubicBezTo>
                  <a:pt x="420" y="32"/>
                  <a:pt x="420" y="32"/>
                  <a:pt x="420" y="3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8" name="原创设计师QQ598969553             _67"/>
          <p:cNvSpPr>
            <a:spLocks noEditPoints="1"/>
          </p:cNvSpPr>
          <p:nvPr/>
        </p:nvSpPr>
        <p:spPr bwMode="auto">
          <a:xfrm>
            <a:off x="5281549" y="3652058"/>
            <a:ext cx="602863" cy="605284"/>
          </a:xfrm>
          <a:custGeom>
            <a:avLst/>
            <a:gdLst>
              <a:gd name="T0" fmla="*/ 179 w 746"/>
              <a:gd name="T1" fmla="*/ 167 h 749"/>
              <a:gd name="T2" fmla="*/ 225 w 746"/>
              <a:gd name="T3" fmla="*/ 98 h 749"/>
              <a:gd name="T4" fmla="*/ 68 w 746"/>
              <a:gd name="T5" fmla="*/ 204 h 749"/>
              <a:gd name="T6" fmla="*/ 332 w 746"/>
              <a:gd name="T7" fmla="*/ 204 h 749"/>
              <a:gd name="T8" fmla="*/ 285 w 746"/>
              <a:gd name="T9" fmla="*/ 205 h 749"/>
              <a:gd name="T10" fmla="*/ 262 w 746"/>
              <a:gd name="T11" fmla="*/ 183 h 749"/>
              <a:gd name="T12" fmla="*/ 248 w 746"/>
              <a:gd name="T13" fmla="*/ 121 h 749"/>
              <a:gd name="T14" fmla="*/ 583 w 746"/>
              <a:gd name="T15" fmla="*/ 380 h 749"/>
              <a:gd name="T16" fmla="*/ 734 w 746"/>
              <a:gd name="T17" fmla="*/ 530 h 749"/>
              <a:gd name="T18" fmla="*/ 564 w 746"/>
              <a:gd name="T19" fmla="*/ 738 h 749"/>
              <a:gd name="T20" fmla="*/ 525 w 746"/>
              <a:gd name="T21" fmla="*/ 738 h 749"/>
              <a:gd name="T22" fmla="*/ 224 w 746"/>
              <a:gd name="T23" fmla="*/ 738 h 749"/>
              <a:gd name="T24" fmla="*/ 30 w 746"/>
              <a:gd name="T25" fmla="*/ 746 h 749"/>
              <a:gd name="T26" fmla="*/ 3 w 746"/>
              <a:gd name="T27" fmla="*/ 544 h 749"/>
              <a:gd name="T28" fmla="*/ 162 w 746"/>
              <a:gd name="T29" fmla="*/ 374 h 749"/>
              <a:gd name="T30" fmla="*/ 11 w 746"/>
              <a:gd name="T31" fmla="*/ 185 h 749"/>
              <a:gd name="T32" fmla="*/ 219 w 746"/>
              <a:gd name="T33" fmla="*/ 15 h 749"/>
              <a:gd name="T34" fmla="*/ 508 w 746"/>
              <a:gd name="T35" fmla="*/ 28 h 749"/>
              <a:gd name="T36" fmla="*/ 736 w 746"/>
              <a:gd name="T37" fmla="*/ 160 h 749"/>
              <a:gd name="T38" fmla="*/ 583 w 746"/>
              <a:gd name="T39" fmla="*/ 380 h 749"/>
              <a:gd name="T40" fmla="*/ 413 w 746"/>
              <a:gd name="T41" fmla="*/ 549 h 749"/>
              <a:gd name="T42" fmla="*/ 677 w 746"/>
              <a:gd name="T43" fmla="*/ 549 h 749"/>
              <a:gd name="T44" fmla="*/ 607 w 746"/>
              <a:gd name="T45" fmla="*/ 573 h 749"/>
              <a:gd name="T46" fmla="*/ 584 w 746"/>
              <a:gd name="T47" fmla="*/ 550 h 749"/>
              <a:gd name="T48" fmla="*/ 593 w 746"/>
              <a:gd name="T49" fmla="*/ 466 h 749"/>
              <a:gd name="T50" fmla="*/ 547 w 746"/>
              <a:gd name="T51" fmla="*/ 489 h 749"/>
              <a:gd name="T52" fmla="*/ 570 w 746"/>
              <a:gd name="T53" fmla="*/ 443 h 749"/>
              <a:gd name="T54" fmla="*/ 413 w 746"/>
              <a:gd name="T55" fmla="*/ 549 h 749"/>
              <a:gd name="T56" fmla="*/ 155 w 746"/>
              <a:gd name="T57" fmla="*/ 646 h 749"/>
              <a:gd name="T58" fmla="*/ 516 w 746"/>
              <a:gd name="T59" fmla="*/ 181 h 749"/>
              <a:gd name="T60" fmla="*/ 155 w 746"/>
              <a:gd name="T61" fmla="*/ 646 h 749"/>
              <a:gd name="T62" fmla="*/ 602 w 746"/>
              <a:gd name="T63" fmla="*/ 221 h 749"/>
              <a:gd name="T64" fmla="*/ 603 w 746"/>
              <a:gd name="T65" fmla="*/ 222 h 749"/>
              <a:gd name="T66" fmla="*/ 603 w 746"/>
              <a:gd name="T67" fmla="*/ 223 h 749"/>
              <a:gd name="T68" fmla="*/ 682 w 746"/>
              <a:gd name="T69" fmla="*/ 205 h 749"/>
              <a:gd name="T70" fmla="*/ 576 w 746"/>
              <a:gd name="T71" fmla="*/ 68 h 749"/>
              <a:gd name="T72" fmla="*/ 496 w 746"/>
              <a:gd name="T73" fmla="*/ 115 h 749"/>
              <a:gd name="T74" fmla="*/ 527 w 746"/>
              <a:gd name="T75" fmla="*/ 146 h 749"/>
              <a:gd name="T76" fmla="*/ 527 w 746"/>
              <a:gd name="T77" fmla="*/ 147 h 749"/>
              <a:gd name="T78" fmla="*/ 528 w 746"/>
              <a:gd name="T79" fmla="*/ 147 h 749"/>
              <a:gd name="T80" fmla="*/ 602 w 746"/>
              <a:gd name="T81" fmla="*/ 221 h 749"/>
              <a:gd name="T82" fmla="*/ 602 w 746"/>
              <a:gd name="T83" fmla="*/ 221 h 749"/>
              <a:gd name="T84" fmla="*/ 591 w 746"/>
              <a:gd name="T85" fmla="*/ 256 h 749"/>
              <a:gd name="T86" fmla="*/ 197 w 746"/>
              <a:gd name="T87" fmla="*/ 689 h 749"/>
              <a:gd name="T88" fmla="*/ 591 w 746"/>
              <a:gd name="T89" fmla="*/ 256 h 749"/>
              <a:gd name="T90" fmla="*/ 80 w 746"/>
              <a:gd name="T91" fmla="*/ 572 h 749"/>
              <a:gd name="T92" fmla="*/ 474 w 746"/>
              <a:gd name="T93" fmla="*/ 138 h 749"/>
              <a:gd name="T94" fmla="*/ 80 w 746"/>
              <a:gd name="T95" fmla="*/ 572 h 749"/>
              <a:gd name="T96" fmla="*/ 57 w 746"/>
              <a:gd name="T97" fmla="*/ 594 h 749"/>
              <a:gd name="T98" fmla="*/ 155 w 746"/>
              <a:gd name="T99" fmla="*/ 693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6" h="749">
                <a:moveTo>
                  <a:pt x="201" y="167"/>
                </a:moveTo>
                <a:cubicBezTo>
                  <a:pt x="195" y="174"/>
                  <a:pt x="185" y="174"/>
                  <a:pt x="179" y="167"/>
                </a:cubicBezTo>
                <a:cubicBezTo>
                  <a:pt x="172" y="161"/>
                  <a:pt x="172" y="151"/>
                  <a:pt x="179" y="145"/>
                </a:cubicBezTo>
                <a:cubicBezTo>
                  <a:pt x="225" y="98"/>
                  <a:pt x="225" y="98"/>
                  <a:pt x="225" y="98"/>
                </a:cubicBezTo>
                <a:cubicBezTo>
                  <a:pt x="200" y="72"/>
                  <a:pt x="200" y="72"/>
                  <a:pt x="200" y="72"/>
                </a:cubicBezTo>
                <a:cubicBezTo>
                  <a:pt x="68" y="204"/>
                  <a:pt x="68" y="204"/>
                  <a:pt x="68" y="204"/>
                </a:cubicBezTo>
                <a:cubicBezTo>
                  <a:pt x="200" y="336"/>
                  <a:pt x="200" y="336"/>
                  <a:pt x="200" y="336"/>
                </a:cubicBezTo>
                <a:cubicBezTo>
                  <a:pt x="332" y="204"/>
                  <a:pt x="332" y="204"/>
                  <a:pt x="332" y="204"/>
                </a:cubicBezTo>
                <a:cubicBezTo>
                  <a:pt x="309" y="181"/>
                  <a:pt x="309" y="181"/>
                  <a:pt x="309" y="181"/>
                </a:cubicBezTo>
                <a:cubicBezTo>
                  <a:pt x="285" y="205"/>
                  <a:pt x="285" y="205"/>
                  <a:pt x="285" y="205"/>
                </a:cubicBezTo>
                <a:cubicBezTo>
                  <a:pt x="279" y="212"/>
                  <a:pt x="269" y="212"/>
                  <a:pt x="262" y="205"/>
                </a:cubicBezTo>
                <a:cubicBezTo>
                  <a:pt x="256" y="199"/>
                  <a:pt x="256" y="189"/>
                  <a:pt x="262" y="183"/>
                </a:cubicBezTo>
                <a:cubicBezTo>
                  <a:pt x="286" y="159"/>
                  <a:pt x="286" y="159"/>
                  <a:pt x="286" y="159"/>
                </a:cubicBezTo>
                <a:cubicBezTo>
                  <a:pt x="248" y="121"/>
                  <a:pt x="248" y="121"/>
                  <a:pt x="248" y="121"/>
                </a:cubicBezTo>
                <a:cubicBezTo>
                  <a:pt x="201" y="167"/>
                  <a:pt x="201" y="167"/>
                  <a:pt x="201" y="167"/>
                </a:cubicBezTo>
                <a:close/>
                <a:moveTo>
                  <a:pt x="583" y="380"/>
                </a:moveTo>
                <a:cubicBezTo>
                  <a:pt x="583" y="380"/>
                  <a:pt x="583" y="380"/>
                  <a:pt x="583" y="380"/>
                </a:cubicBezTo>
                <a:cubicBezTo>
                  <a:pt x="734" y="530"/>
                  <a:pt x="734" y="530"/>
                  <a:pt x="734" y="530"/>
                </a:cubicBezTo>
                <a:cubicBezTo>
                  <a:pt x="744" y="541"/>
                  <a:pt x="744" y="558"/>
                  <a:pt x="734" y="568"/>
                </a:cubicBezTo>
                <a:cubicBezTo>
                  <a:pt x="564" y="738"/>
                  <a:pt x="564" y="738"/>
                  <a:pt x="564" y="738"/>
                </a:cubicBezTo>
                <a:cubicBezTo>
                  <a:pt x="554" y="749"/>
                  <a:pt x="536" y="749"/>
                  <a:pt x="526" y="738"/>
                </a:cubicBezTo>
                <a:cubicBezTo>
                  <a:pt x="525" y="738"/>
                  <a:pt x="525" y="738"/>
                  <a:pt x="525" y="738"/>
                </a:cubicBezTo>
                <a:cubicBezTo>
                  <a:pt x="375" y="587"/>
                  <a:pt x="375" y="587"/>
                  <a:pt x="375" y="587"/>
                </a:cubicBezTo>
                <a:cubicBezTo>
                  <a:pt x="224" y="738"/>
                  <a:pt x="224" y="738"/>
                  <a:pt x="224" y="738"/>
                </a:cubicBezTo>
                <a:cubicBezTo>
                  <a:pt x="219" y="743"/>
                  <a:pt x="212" y="746"/>
                  <a:pt x="205" y="746"/>
                </a:cubicBezTo>
                <a:cubicBezTo>
                  <a:pt x="30" y="746"/>
                  <a:pt x="30" y="746"/>
                  <a:pt x="30" y="746"/>
                </a:cubicBezTo>
                <a:cubicBezTo>
                  <a:pt x="14" y="746"/>
                  <a:pt x="3" y="734"/>
                  <a:pt x="3" y="719"/>
                </a:cubicBezTo>
                <a:cubicBezTo>
                  <a:pt x="3" y="660"/>
                  <a:pt x="3" y="602"/>
                  <a:pt x="3" y="544"/>
                </a:cubicBezTo>
                <a:cubicBezTo>
                  <a:pt x="3" y="537"/>
                  <a:pt x="6" y="530"/>
                  <a:pt x="11" y="525"/>
                </a:cubicBezTo>
                <a:cubicBezTo>
                  <a:pt x="162" y="374"/>
                  <a:pt x="162" y="374"/>
                  <a:pt x="162" y="374"/>
                </a:cubicBezTo>
                <a:cubicBezTo>
                  <a:pt x="11" y="223"/>
                  <a:pt x="11" y="223"/>
                  <a:pt x="11" y="223"/>
                </a:cubicBezTo>
                <a:cubicBezTo>
                  <a:pt x="0" y="213"/>
                  <a:pt x="0" y="196"/>
                  <a:pt x="11" y="185"/>
                </a:cubicBezTo>
                <a:cubicBezTo>
                  <a:pt x="181" y="15"/>
                  <a:pt x="181" y="15"/>
                  <a:pt x="181" y="15"/>
                </a:cubicBezTo>
                <a:cubicBezTo>
                  <a:pt x="191" y="5"/>
                  <a:pt x="208" y="5"/>
                  <a:pt x="219" y="15"/>
                </a:cubicBezTo>
                <a:cubicBezTo>
                  <a:pt x="370" y="166"/>
                  <a:pt x="370" y="166"/>
                  <a:pt x="370" y="166"/>
                </a:cubicBezTo>
                <a:cubicBezTo>
                  <a:pt x="508" y="28"/>
                  <a:pt x="508" y="28"/>
                  <a:pt x="508" y="28"/>
                </a:cubicBezTo>
                <a:cubicBezTo>
                  <a:pt x="538" y="0"/>
                  <a:pt x="586" y="1"/>
                  <a:pt x="614" y="30"/>
                </a:cubicBezTo>
                <a:cubicBezTo>
                  <a:pt x="647" y="62"/>
                  <a:pt x="720" y="119"/>
                  <a:pt x="736" y="160"/>
                </a:cubicBezTo>
                <a:cubicBezTo>
                  <a:pt x="746" y="189"/>
                  <a:pt x="742" y="220"/>
                  <a:pt x="720" y="243"/>
                </a:cubicBezTo>
                <a:cubicBezTo>
                  <a:pt x="583" y="380"/>
                  <a:pt x="583" y="380"/>
                  <a:pt x="583" y="380"/>
                </a:cubicBezTo>
                <a:close/>
                <a:moveTo>
                  <a:pt x="413" y="549"/>
                </a:moveTo>
                <a:cubicBezTo>
                  <a:pt x="413" y="549"/>
                  <a:pt x="413" y="549"/>
                  <a:pt x="413" y="549"/>
                </a:cubicBezTo>
                <a:cubicBezTo>
                  <a:pt x="545" y="682"/>
                  <a:pt x="545" y="682"/>
                  <a:pt x="545" y="682"/>
                </a:cubicBezTo>
                <a:cubicBezTo>
                  <a:pt x="677" y="549"/>
                  <a:pt x="677" y="549"/>
                  <a:pt x="677" y="549"/>
                </a:cubicBezTo>
                <a:cubicBezTo>
                  <a:pt x="654" y="526"/>
                  <a:pt x="654" y="526"/>
                  <a:pt x="654" y="526"/>
                </a:cubicBezTo>
                <a:cubicBezTo>
                  <a:pt x="607" y="573"/>
                  <a:pt x="607" y="573"/>
                  <a:pt x="607" y="573"/>
                </a:cubicBezTo>
                <a:cubicBezTo>
                  <a:pt x="601" y="580"/>
                  <a:pt x="591" y="580"/>
                  <a:pt x="584" y="573"/>
                </a:cubicBezTo>
                <a:cubicBezTo>
                  <a:pt x="578" y="567"/>
                  <a:pt x="578" y="557"/>
                  <a:pt x="584" y="550"/>
                </a:cubicBezTo>
                <a:cubicBezTo>
                  <a:pt x="631" y="504"/>
                  <a:pt x="631" y="504"/>
                  <a:pt x="631" y="504"/>
                </a:cubicBezTo>
                <a:cubicBezTo>
                  <a:pt x="593" y="466"/>
                  <a:pt x="593" y="466"/>
                  <a:pt x="593" y="466"/>
                </a:cubicBezTo>
                <a:cubicBezTo>
                  <a:pt x="569" y="489"/>
                  <a:pt x="569" y="489"/>
                  <a:pt x="569" y="489"/>
                </a:cubicBezTo>
                <a:cubicBezTo>
                  <a:pt x="563" y="496"/>
                  <a:pt x="553" y="496"/>
                  <a:pt x="547" y="489"/>
                </a:cubicBezTo>
                <a:cubicBezTo>
                  <a:pt x="540" y="483"/>
                  <a:pt x="540" y="473"/>
                  <a:pt x="547" y="466"/>
                </a:cubicBezTo>
                <a:cubicBezTo>
                  <a:pt x="570" y="443"/>
                  <a:pt x="570" y="443"/>
                  <a:pt x="570" y="443"/>
                </a:cubicBezTo>
                <a:cubicBezTo>
                  <a:pt x="545" y="417"/>
                  <a:pt x="545" y="417"/>
                  <a:pt x="545" y="417"/>
                </a:cubicBezTo>
                <a:cubicBezTo>
                  <a:pt x="413" y="549"/>
                  <a:pt x="413" y="549"/>
                  <a:pt x="413" y="549"/>
                </a:cubicBezTo>
                <a:close/>
                <a:moveTo>
                  <a:pt x="155" y="646"/>
                </a:moveTo>
                <a:cubicBezTo>
                  <a:pt x="155" y="646"/>
                  <a:pt x="155" y="646"/>
                  <a:pt x="155" y="646"/>
                </a:cubicBezTo>
                <a:cubicBezTo>
                  <a:pt x="293" y="509"/>
                  <a:pt x="431" y="371"/>
                  <a:pt x="568" y="233"/>
                </a:cubicBezTo>
                <a:cubicBezTo>
                  <a:pt x="551" y="216"/>
                  <a:pt x="533" y="198"/>
                  <a:pt x="516" y="181"/>
                </a:cubicBezTo>
                <a:cubicBezTo>
                  <a:pt x="103" y="594"/>
                  <a:pt x="103" y="594"/>
                  <a:pt x="103" y="594"/>
                </a:cubicBezTo>
                <a:cubicBezTo>
                  <a:pt x="155" y="646"/>
                  <a:pt x="155" y="646"/>
                  <a:pt x="155" y="646"/>
                </a:cubicBezTo>
                <a:close/>
                <a:moveTo>
                  <a:pt x="602" y="221"/>
                </a:moveTo>
                <a:cubicBezTo>
                  <a:pt x="602" y="221"/>
                  <a:pt x="602" y="221"/>
                  <a:pt x="602" y="221"/>
                </a:cubicBezTo>
                <a:cubicBezTo>
                  <a:pt x="603" y="222"/>
                  <a:pt x="603" y="222"/>
                  <a:pt x="603" y="222"/>
                </a:cubicBezTo>
                <a:cubicBezTo>
                  <a:pt x="603" y="222"/>
                  <a:pt x="603" y="222"/>
                  <a:pt x="603" y="222"/>
                </a:cubicBezTo>
                <a:cubicBezTo>
                  <a:pt x="603" y="222"/>
                  <a:pt x="603" y="222"/>
                  <a:pt x="603" y="222"/>
                </a:cubicBezTo>
                <a:cubicBezTo>
                  <a:pt x="603" y="223"/>
                  <a:pt x="603" y="223"/>
                  <a:pt x="603" y="223"/>
                </a:cubicBezTo>
                <a:cubicBezTo>
                  <a:pt x="634" y="253"/>
                  <a:pt x="634" y="253"/>
                  <a:pt x="634" y="253"/>
                </a:cubicBezTo>
                <a:cubicBezTo>
                  <a:pt x="682" y="205"/>
                  <a:pt x="682" y="205"/>
                  <a:pt x="682" y="205"/>
                </a:cubicBezTo>
                <a:cubicBezTo>
                  <a:pt x="690" y="197"/>
                  <a:pt x="690" y="181"/>
                  <a:pt x="682" y="173"/>
                </a:cubicBezTo>
                <a:cubicBezTo>
                  <a:pt x="647" y="138"/>
                  <a:pt x="611" y="103"/>
                  <a:pt x="576" y="68"/>
                </a:cubicBezTo>
                <a:cubicBezTo>
                  <a:pt x="568" y="59"/>
                  <a:pt x="554" y="59"/>
                  <a:pt x="545" y="67"/>
                </a:cubicBezTo>
                <a:cubicBezTo>
                  <a:pt x="496" y="115"/>
                  <a:pt x="496" y="115"/>
                  <a:pt x="496" y="115"/>
                </a:cubicBezTo>
                <a:cubicBezTo>
                  <a:pt x="527" y="146"/>
                  <a:pt x="527" y="146"/>
                  <a:pt x="527" y="146"/>
                </a:cubicBezTo>
                <a:cubicBezTo>
                  <a:pt x="527" y="146"/>
                  <a:pt x="527" y="146"/>
                  <a:pt x="527" y="146"/>
                </a:cubicBezTo>
                <a:cubicBezTo>
                  <a:pt x="527" y="146"/>
                  <a:pt x="527" y="146"/>
                  <a:pt x="527" y="146"/>
                </a:cubicBezTo>
                <a:cubicBezTo>
                  <a:pt x="527" y="147"/>
                  <a:pt x="527" y="147"/>
                  <a:pt x="527" y="147"/>
                </a:cubicBezTo>
                <a:cubicBezTo>
                  <a:pt x="528" y="147"/>
                  <a:pt x="528" y="147"/>
                  <a:pt x="528" y="147"/>
                </a:cubicBezTo>
                <a:cubicBezTo>
                  <a:pt x="528" y="147"/>
                  <a:pt x="528" y="147"/>
                  <a:pt x="528" y="147"/>
                </a:cubicBezTo>
                <a:cubicBezTo>
                  <a:pt x="528" y="148"/>
                  <a:pt x="528" y="148"/>
                  <a:pt x="528" y="148"/>
                </a:cubicBezTo>
                <a:cubicBezTo>
                  <a:pt x="602" y="221"/>
                  <a:pt x="602" y="221"/>
                  <a:pt x="602" y="221"/>
                </a:cubicBezTo>
                <a:cubicBezTo>
                  <a:pt x="602" y="221"/>
                  <a:pt x="602" y="221"/>
                  <a:pt x="602" y="221"/>
                </a:cubicBezTo>
                <a:cubicBezTo>
                  <a:pt x="602" y="221"/>
                  <a:pt x="602" y="221"/>
                  <a:pt x="602" y="221"/>
                </a:cubicBezTo>
                <a:close/>
                <a:moveTo>
                  <a:pt x="591" y="256"/>
                </a:moveTo>
                <a:cubicBezTo>
                  <a:pt x="591" y="256"/>
                  <a:pt x="591" y="256"/>
                  <a:pt x="591" y="256"/>
                </a:cubicBezTo>
                <a:cubicBezTo>
                  <a:pt x="453" y="394"/>
                  <a:pt x="315" y="531"/>
                  <a:pt x="178" y="669"/>
                </a:cubicBezTo>
                <a:cubicBezTo>
                  <a:pt x="197" y="689"/>
                  <a:pt x="197" y="689"/>
                  <a:pt x="197" y="689"/>
                </a:cubicBezTo>
                <a:cubicBezTo>
                  <a:pt x="611" y="276"/>
                  <a:pt x="611" y="276"/>
                  <a:pt x="611" y="276"/>
                </a:cubicBezTo>
                <a:cubicBezTo>
                  <a:pt x="591" y="256"/>
                  <a:pt x="591" y="256"/>
                  <a:pt x="591" y="256"/>
                </a:cubicBezTo>
                <a:close/>
                <a:moveTo>
                  <a:pt x="80" y="572"/>
                </a:moveTo>
                <a:cubicBezTo>
                  <a:pt x="80" y="572"/>
                  <a:pt x="80" y="572"/>
                  <a:pt x="80" y="572"/>
                </a:cubicBezTo>
                <a:cubicBezTo>
                  <a:pt x="493" y="158"/>
                  <a:pt x="493" y="158"/>
                  <a:pt x="493" y="158"/>
                </a:cubicBezTo>
                <a:cubicBezTo>
                  <a:pt x="474" y="138"/>
                  <a:pt x="474" y="138"/>
                  <a:pt x="474" y="138"/>
                </a:cubicBezTo>
                <a:cubicBezTo>
                  <a:pt x="60" y="551"/>
                  <a:pt x="60" y="551"/>
                  <a:pt x="60" y="551"/>
                </a:cubicBezTo>
                <a:cubicBezTo>
                  <a:pt x="80" y="572"/>
                  <a:pt x="80" y="572"/>
                  <a:pt x="80" y="572"/>
                </a:cubicBezTo>
                <a:close/>
                <a:moveTo>
                  <a:pt x="57" y="594"/>
                </a:moveTo>
                <a:cubicBezTo>
                  <a:pt x="57" y="594"/>
                  <a:pt x="57" y="594"/>
                  <a:pt x="57" y="594"/>
                </a:cubicBezTo>
                <a:cubicBezTo>
                  <a:pt x="57" y="627"/>
                  <a:pt x="57" y="659"/>
                  <a:pt x="57" y="693"/>
                </a:cubicBezTo>
                <a:cubicBezTo>
                  <a:pt x="155" y="693"/>
                  <a:pt x="155" y="693"/>
                  <a:pt x="155" y="693"/>
                </a:cubicBezTo>
                <a:cubicBezTo>
                  <a:pt x="57" y="594"/>
                  <a:pt x="57" y="594"/>
                  <a:pt x="57" y="59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9" name="原创设计师QQ598969553             _68"/>
          <p:cNvSpPr>
            <a:spLocks noEditPoints="1"/>
          </p:cNvSpPr>
          <p:nvPr/>
        </p:nvSpPr>
        <p:spPr bwMode="auto">
          <a:xfrm>
            <a:off x="2209462" y="3651251"/>
            <a:ext cx="564073" cy="610135"/>
          </a:xfrm>
          <a:custGeom>
            <a:avLst/>
            <a:gdLst>
              <a:gd name="T0" fmla="*/ 156 w 698"/>
              <a:gd name="T1" fmla="*/ 235 h 755"/>
              <a:gd name="T2" fmla="*/ 304 w 698"/>
              <a:gd name="T3" fmla="*/ 19 h 755"/>
              <a:gd name="T4" fmla="*/ 414 w 698"/>
              <a:gd name="T5" fmla="*/ 65 h 755"/>
              <a:gd name="T6" fmla="*/ 671 w 698"/>
              <a:gd name="T7" fmla="*/ 235 h 755"/>
              <a:gd name="T8" fmla="*/ 698 w 698"/>
              <a:gd name="T9" fmla="*/ 728 h 755"/>
              <a:gd name="T10" fmla="*/ 27 w 698"/>
              <a:gd name="T11" fmla="*/ 755 h 755"/>
              <a:gd name="T12" fmla="*/ 0 w 698"/>
              <a:gd name="T13" fmla="*/ 262 h 755"/>
              <a:gd name="T14" fmla="*/ 326 w 698"/>
              <a:gd name="T15" fmla="*/ 87 h 755"/>
              <a:gd name="T16" fmla="*/ 349 w 698"/>
              <a:gd name="T17" fmla="*/ 97 h 755"/>
              <a:gd name="T18" fmla="*/ 372 w 698"/>
              <a:gd name="T19" fmla="*/ 88 h 755"/>
              <a:gd name="T20" fmla="*/ 372 w 698"/>
              <a:gd name="T21" fmla="*/ 87 h 755"/>
              <a:gd name="T22" fmla="*/ 372 w 698"/>
              <a:gd name="T23" fmla="*/ 42 h 755"/>
              <a:gd name="T24" fmla="*/ 317 w 698"/>
              <a:gd name="T25" fmla="*/ 65 h 755"/>
              <a:gd name="T26" fmla="*/ 316 w 698"/>
              <a:gd name="T27" fmla="*/ 120 h 755"/>
              <a:gd name="T28" fmla="*/ 382 w 698"/>
              <a:gd name="T29" fmla="*/ 120 h 755"/>
              <a:gd name="T30" fmla="*/ 396 w 698"/>
              <a:gd name="T31" fmla="*/ 574 h 755"/>
              <a:gd name="T32" fmla="*/ 418 w 698"/>
              <a:gd name="T33" fmla="*/ 578 h 755"/>
              <a:gd name="T34" fmla="*/ 440 w 698"/>
              <a:gd name="T35" fmla="*/ 542 h 755"/>
              <a:gd name="T36" fmla="*/ 404 w 698"/>
              <a:gd name="T37" fmla="*/ 521 h 755"/>
              <a:gd name="T38" fmla="*/ 385 w 698"/>
              <a:gd name="T39" fmla="*/ 536 h 755"/>
              <a:gd name="T40" fmla="*/ 543 w 698"/>
              <a:gd name="T41" fmla="*/ 456 h 755"/>
              <a:gd name="T42" fmla="*/ 471 w 698"/>
              <a:gd name="T43" fmla="*/ 534 h 755"/>
              <a:gd name="T44" fmla="*/ 426 w 698"/>
              <a:gd name="T45" fmla="*/ 609 h 755"/>
              <a:gd name="T46" fmla="*/ 380 w 698"/>
              <a:gd name="T47" fmla="*/ 602 h 755"/>
              <a:gd name="T48" fmla="*/ 315 w 698"/>
              <a:gd name="T49" fmla="*/ 491 h 755"/>
              <a:gd name="T50" fmla="*/ 193 w 698"/>
              <a:gd name="T51" fmla="*/ 572 h 755"/>
              <a:gd name="T52" fmla="*/ 151 w 698"/>
              <a:gd name="T53" fmla="*/ 651 h 755"/>
              <a:gd name="T54" fmla="*/ 103 w 698"/>
              <a:gd name="T55" fmla="*/ 645 h 755"/>
              <a:gd name="T56" fmla="*/ 119 w 698"/>
              <a:gd name="T57" fmla="*/ 533 h 755"/>
              <a:gd name="T58" fmla="*/ 236 w 698"/>
              <a:gd name="T59" fmla="*/ 453 h 755"/>
              <a:gd name="T60" fmla="*/ 279 w 698"/>
              <a:gd name="T61" fmla="*/ 373 h 755"/>
              <a:gd name="T62" fmla="*/ 353 w 698"/>
              <a:gd name="T63" fmla="*/ 453 h 755"/>
              <a:gd name="T64" fmla="*/ 396 w 698"/>
              <a:gd name="T65" fmla="*/ 490 h 755"/>
              <a:gd name="T66" fmla="*/ 504 w 698"/>
              <a:gd name="T67" fmla="*/ 414 h 755"/>
              <a:gd name="T68" fmla="*/ 622 w 698"/>
              <a:gd name="T69" fmla="*/ 382 h 755"/>
              <a:gd name="T70" fmla="*/ 579 w 698"/>
              <a:gd name="T71" fmla="*/ 457 h 755"/>
              <a:gd name="T72" fmla="*/ 396 w 698"/>
              <a:gd name="T73" fmla="*/ 574 h 755"/>
              <a:gd name="T74" fmla="*/ 386 w 698"/>
              <a:gd name="T75" fmla="*/ 534 h 755"/>
              <a:gd name="T76" fmla="*/ 386 w 698"/>
              <a:gd name="T77" fmla="*/ 534 h 755"/>
              <a:gd name="T78" fmla="*/ 280 w 698"/>
              <a:gd name="T79" fmla="*/ 458 h 755"/>
              <a:gd name="T80" fmla="*/ 323 w 698"/>
              <a:gd name="T81" fmla="*/ 425 h 755"/>
              <a:gd name="T82" fmla="*/ 269 w 698"/>
              <a:gd name="T83" fmla="*/ 418 h 755"/>
              <a:gd name="T84" fmla="*/ 107 w 698"/>
              <a:gd name="T85" fmla="*/ 600 h 755"/>
              <a:gd name="T86" fmla="*/ 142 w 698"/>
              <a:gd name="T87" fmla="*/ 620 h 755"/>
              <a:gd name="T88" fmla="*/ 163 w 698"/>
              <a:gd name="T89" fmla="*/ 584 h 755"/>
              <a:gd name="T90" fmla="*/ 127 w 698"/>
              <a:gd name="T91" fmla="*/ 564 h 755"/>
              <a:gd name="T92" fmla="*/ 535 w 698"/>
              <a:gd name="T93" fmla="*/ 405 h 755"/>
              <a:gd name="T94" fmla="*/ 588 w 698"/>
              <a:gd name="T95" fmla="*/ 413 h 755"/>
              <a:gd name="T96" fmla="*/ 555 w 698"/>
              <a:gd name="T97" fmla="*/ 369 h 755"/>
              <a:gd name="T98" fmla="*/ 535 w 698"/>
              <a:gd name="T99" fmla="*/ 405 h 755"/>
              <a:gd name="T100" fmla="*/ 53 w 698"/>
              <a:gd name="T101" fmla="*/ 288 h 755"/>
              <a:gd name="T102" fmla="*/ 644 w 698"/>
              <a:gd name="T103" fmla="*/ 288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8" h="755">
                <a:moveTo>
                  <a:pt x="27" y="235"/>
                </a:moveTo>
                <a:cubicBezTo>
                  <a:pt x="27" y="235"/>
                  <a:pt x="27" y="235"/>
                  <a:pt x="27" y="235"/>
                </a:cubicBezTo>
                <a:cubicBezTo>
                  <a:pt x="156" y="235"/>
                  <a:pt x="156" y="235"/>
                  <a:pt x="156" y="235"/>
                </a:cubicBezTo>
                <a:cubicBezTo>
                  <a:pt x="294" y="97"/>
                  <a:pt x="294" y="97"/>
                  <a:pt x="294" y="97"/>
                </a:cubicBezTo>
                <a:cubicBezTo>
                  <a:pt x="287" y="88"/>
                  <a:pt x="284" y="76"/>
                  <a:pt x="284" y="65"/>
                </a:cubicBezTo>
                <a:cubicBezTo>
                  <a:pt x="284" y="47"/>
                  <a:pt x="292" y="31"/>
                  <a:pt x="304" y="19"/>
                </a:cubicBezTo>
                <a:cubicBezTo>
                  <a:pt x="315" y="7"/>
                  <a:pt x="331" y="0"/>
                  <a:pt x="349" y="0"/>
                </a:cubicBezTo>
                <a:cubicBezTo>
                  <a:pt x="367" y="0"/>
                  <a:pt x="383" y="7"/>
                  <a:pt x="395" y="19"/>
                </a:cubicBezTo>
                <a:cubicBezTo>
                  <a:pt x="406" y="31"/>
                  <a:pt x="414" y="47"/>
                  <a:pt x="414" y="65"/>
                </a:cubicBezTo>
                <a:cubicBezTo>
                  <a:pt x="414" y="76"/>
                  <a:pt x="410" y="88"/>
                  <a:pt x="405" y="97"/>
                </a:cubicBezTo>
                <a:cubicBezTo>
                  <a:pt x="542" y="235"/>
                  <a:pt x="542" y="235"/>
                  <a:pt x="542" y="235"/>
                </a:cubicBezTo>
                <a:cubicBezTo>
                  <a:pt x="671" y="235"/>
                  <a:pt x="671" y="235"/>
                  <a:pt x="671" y="235"/>
                </a:cubicBezTo>
                <a:cubicBezTo>
                  <a:pt x="686" y="235"/>
                  <a:pt x="698" y="246"/>
                  <a:pt x="698" y="262"/>
                </a:cubicBezTo>
                <a:cubicBezTo>
                  <a:pt x="698" y="262"/>
                  <a:pt x="698" y="262"/>
                  <a:pt x="698" y="262"/>
                </a:cubicBezTo>
                <a:cubicBezTo>
                  <a:pt x="698" y="728"/>
                  <a:pt x="698" y="728"/>
                  <a:pt x="698" y="728"/>
                </a:cubicBezTo>
                <a:cubicBezTo>
                  <a:pt x="698" y="743"/>
                  <a:pt x="686" y="755"/>
                  <a:pt x="671" y="755"/>
                </a:cubicBezTo>
                <a:cubicBezTo>
                  <a:pt x="671" y="755"/>
                  <a:pt x="671" y="755"/>
                  <a:pt x="671" y="755"/>
                </a:cubicBezTo>
                <a:cubicBezTo>
                  <a:pt x="27" y="755"/>
                  <a:pt x="27" y="755"/>
                  <a:pt x="27" y="755"/>
                </a:cubicBezTo>
                <a:cubicBezTo>
                  <a:pt x="12" y="755"/>
                  <a:pt x="0" y="743"/>
                  <a:pt x="0" y="728"/>
                </a:cubicBezTo>
                <a:cubicBezTo>
                  <a:pt x="0" y="728"/>
                  <a:pt x="0" y="728"/>
                  <a:pt x="0" y="728"/>
                </a:cubicBezTo>
                <a:cubicBezTo>
                  <a:pt x="0" y="262"/>
                  <a:pt x="0" y="262"/>
                  <a:pt x="0" y="262"/>
                </a:cubicBezTo>
                <a:cubicBezTo>
                  <a:pt x="0" y="246"/>
                  <a:pt x="12" y="235"/>
                  <a:pt x="27" y="235"/>
                </a:cubicBezTo>
                <a:close/>
                <a:moveTo>
                  <a:pt x="326" y="87"/>
                </a:moveTo>
                <a:cubicBezTo>
                  <a:pt x="326" y="87"/>
                  <a:pt x="326" y="87"/>
                  <a:pt x="326" y="87"/>
                </a:cubicBezTo>
                <a:cubicBezTo>
                  <a:pt x="326" y="88"/>
                  <a:pt x="326" y="88"/>
                  <a:pt x="326" y="88"/>
                </a:cubicBezTo>
                <a:cubicBezTo>
                  <a:pt x="326" y="88"/>
                  <a:pt x="326" y="88"/>
                  <a:pt x="326" y="88"/>
                </a:cubicBezTo>
                <a:cubicBezTo>
                  <a:pt x="332" y="93"/>
                  <a:pt x="340" y="97"/>
                  <a:pt x="349" y="97"/>
                </a:cubicBezTo>
                <a:cubicBezTo>
                  <a:pt x="358" y="97"/>
                  <a:pt x="365" y="93"/>
                  <a:pt x="371" y="88"/>
                </a:cubicBezTo>
                <a:cubicBezTo>
                  <a:pt x="371" y="88"/>
                  <a:pt x="371" y="88"/>
                  <a:pt x="371" y="88"/>
                </a:cubicBezTo>
                <a:cubicBezTo>
                  <a:pt x="372" y="88"/>
                  <a:pt x="372" y="88"/>
                  <a:pt x="372" y="88"/>
                </a:cubicBezTo>
                <a:cubicBezTo>
                  <a:pt x="372" y="88"/>
                  <a:pt x="372" y="88"/>
                  <a:pt x="372" y="88"/>
                </a:cubicBezTo>
                <a:cubicBezTo>
                  <a:pt x="372" y="87"/>
                  <a:pt x="372" y="87"/>
                  <a:pt x="372" y="87"/>
                </a:cubicBezTo>
                <a:cubicBezTo>
                  <a:pt x="372" y="87"/>
                  <a:pt x="372" y="87"/>
                  <a:pt x="372" y="87"/>
                </a:cubicBezTo>
                <a:cubicBezTo>
                  <a:pt x="372" y="87"/>
                  <a:pt x="372" y="87"/>
                  <a:pt x="372" y="87"/>
                </a:cubicBezTo>
                <a:cubicBezTo>
                  <a:pt x="378" y="81"/>
                  <a:pt x="381" y="73"/>
                  <a:pt x="381" y="65"/>
                </a:cubicBezTo>
                <a:cubicBezTo>
                  <a:pt x="381" y="56"/>
                  <a:pt x="377" y="47"/>
                  <a:pt x="372" y="42"/>
                </a:cubicBezTo>
                <a:cubicBezTo>
                  <a:pt x="366" y="36"/>
                  <a:pt x="358" y="32"/>
                  <a:pt x="349" y="32"/>
                </a:cubicBezTo>
                <a:cubicBezTo>
                  <a:pt x="340" y="32"/>
                  <a:pt x="332" y="36"/>
                  <a:pt x="326" y="42"/>
                </a:cubicBezTo>
                <a:cubicBezTo>
                  <a:pt x="320" y="47"/>
                  <a:pt x="317" y="56"/>
                  <a:pt x="317" y="65"/>
                </a:cubicBezTo>
                <a:cubicBezTo>
                  <a:pt x="317" y="73"/>
                  <a:pt x="320" y="81"/>
                  <a:pt x="326" y="87"/>
                </a:cubicBezTo>
                <a:close/>
                <a:moveTo>
                  <a:pt x="316" y="120"/>
                </a:moveTo>
                <a:cubicBezTo>
                  <a:pt x="316" y="120"/>
                  <a:pt x="316" y="120"/>
                  <a:pt x="316" y="120"/>
                </a:cubicBezTo>
                <a:cubicBezTo>
                  <a:pt x="202" y="235"/>
                  <a:pt x="202" y="235"/>
                  <a:pt x="202" y="235"/>
                </a:cubicBezTo>
                <a:cubicBezTo>
                  <a:pt x="496" y="235"/>
                  <a:pt x="496" y="235"/>
                  <a:pt x="496" y="235"/>
                </a:cubicBezTo>
                <a:cubicBezTo>
                  <a:pt x="382" y="120"/>
                  <a:pt x="382" y="120"/>
                  <a:pt x="382" y="120"/>
                </a:cubicBezTo>
                <a:cubicBezTo>
                  <a:pt x="372" y="126"/>
                  <a:pt x="361" y="129"/>
                  <a:pt x="349" y="129"/>
                </a:cubicBezTo>
                <a:cubicBezTo>
                  <a:pt x="337" y="129"/>
                  <a:pt x="326" y="126"/>
                  <a:pt x="316" y="120"/>
                </a:cubicBezTo>
                <a:close/>
                <a:moveTo>
                  <a:pt x="396" y="574"/>
                </a:moveTo>
                <a:cubicBezTo>
                  <a:pt x="396" y="574"/>
                  <a:pt x="396" y="574"/>
                  <a:pt x="396" y="574"/>
                </a:cubicBezTo>
                <a:cubicBezTo>
                  <a:pt x="397" y="575"/>
                  <a:pt x="397" y="575"/>
                  <a:pt x="397" y="575"/>
                </a:cubicBezTo>
                <a:cubicBezTo>
                  <a:pt x="404" y="579"/>
                  <a:pt x="411" y="580"/>
                  <a:pt x="418" y="578"/>
                </a:cubicBezTo>
                <a:cubicBezTo>
                  <a:pt x="419" y="578"/>
                  <a:pt x="419" y="578"/>
                  <a:pt x="419" y="578"/>
                </a:cubicBezTo>
                <a:cubicBezTo>
                  <a:pt x="426" y="576"/>
                  <a:pt x="432" y="571"/>
                  <a:pt x="436" y="564"/>
                </a:cubicBezTo>
                <a:cubicBezTo>
                  <a:pt x="441" y="557"/>
                  <a:pt x="441" y="549"/>
                  <a:pt x="440" y="542"/>
                </a:cubicBezTo>
                <a:cubicBezTo>
                  <a:pt x="437" y="534"/>
                  <a:pt x="433" y="528"/>
                  <a:pt x="426" y="524"/>
                </a:cubicBezTo>
                <a:cubicBezTo>
                  <a:pt x="426" y="524"/>
                  <a:pt x="426" y="524"/>
                  <a:pt x="426" y="524"/>
                </a:cubicBezTo>
                <a:cubicBezTo>
                  <a:pt x="419" y="520"/>
                  <a:pt x="411" y="519"/>
                  <a:pt x="404" y="521"/>
                </a:cubicBezTo>
                <a:cubicBezTo>
                  <a:pt x="404" y="522"/>
                  <a:pt x="404" y="522"/>
                  <a:pt x="404" y="522"/>
                </a:cubicBezTo>
                <a:cubicBezTo>
                  <a:pt x="396" y="523"/>
                  <a:pt x="390" y="528"/>
                  <a:pt x="386" y="534"/>
                </a:cubicBezTo>
                <a:cubicBezTo>
                  <a:pt x="385" y="536"/>
                  <a:pt x="385" y="536"/>
                  <a:pt x="385" y="536"/>
                </a:cubicBezTo>
                <a:cubicBezTo>
                  <a:pt x="382" y="543"/>
                  <a:pt x="381" y="550"/>
                  <a:pt x="383" y="557"/>
                </a:cubicBezTo>
                <a:cubicBezTo>
                  <a:pt x="385" y="564"/>
                  <a:pt x="389" y="570"/>
                  <a:pt x="396" y="574"/>
                </a:cubicBezTo>
                <a:close/>
                <a:moveTo>
                  <a:pt x="543" y="456"/>
                </a:moveTo>
                <a:cubicBezTo>
                  <a:pt x="543" y="456"/>
                  <a:pt x="543" y="456"/>
                  <a:pt x="543" y="456"/>
                </a:cubicBezTo>
                <a:cubicBezTo>
                  <a:pt x="469" y="529"/>
                  <a:pt x="469" y="529"/>
                  <a:pt x="469" y="529"/>
                </a:cubicBezTo>
                <a:cubicBezTo>
                  <a:pt x="471" y="534"/>
                  <a:pt x="471" y="534"/>
                  <a:pt x="471" y="534"/>
                </a:cubicBezTo>
                <a:cubicBezTo>
                  <a:pt x="475" y="549"/>
                  <a:pt x="473" y="565"/>
                  <a:pt x="464" y="580"/>
                </a:cubicBezTo>
                <a:cubicBezTo>
                  <a:pt x="456" y="595"/>
                  <a:pt x="442" y="605"/>
                  <a:pt x="427" y="609"/>
                </a:cubicBezTo>
                <a:cubicBezTo>
                  <a:pt x="426" y="609"/>
                  <a:pt x="426" y="609"/>
                  <a:pt x="426" y="609"/>
                </a:cubicBezTo>
                <a:cubicBezTo>
                  <a:pt x="411" y="613"/>
                  <a:pt x="395" y="611"/>
                  <a:pt x="380" y="603"/>
                </a:cubicBezTo>
                <a:cubicBezTo>
                  <a:pt x="380" y="602"/>
                  <a:pt x="380" y="602"/>
                  <a:pt x="380" y="602"/>
                </a:cubicBezTo>
                <a:cubicBezTo>
                  <a:pt x="380" y="602"/>
                  <a:pt x="380" y="602"/>
                  <a:pt x="380" y="602"/>
                </a:cubicBezTo>
                <a:cubicBezTo>
                  <a:pt x="366" y="594"/>
                  <a:pt x="356" y="581"/>
                  <a:pt x="352" y="565"/>
                </a:cubicBezTo>
                <a:cubicBezTo>
                  <a:pt x="349" y="554"/>
                  <a:pt x="349" y="541"/>
                  <a:pt x="353" y="529"/>
                </a:cubicBezTo>
                <a:cubicBezTo>
                  <a:pt x="315" y="491"/>
                  <a:pt x="315" y="491"/>
                  <a:pt x="315" y="491"/>
                </a:cubicBezTo>
                <a:cubicBezTo>
                  <a:pt x="310" y="492"/>
                  <a:pt x="310" y="492"/>
                  <a:pt x="310" y="492"/>
                </a:cubicBezTo>
                <a:cubicBezTo>
                  <a:pt x="299" y="495"/>
                  <a:pt x="286" y="495"/>
                  <a:pt x="274" y="491"/>
                </a:cubicBezTo>
                <a:cubicBezTo>
                  <a:pt x="193" y="572"/>
                  <a:pt x="193" y="572"/>
                  <a:pt x="193" y="572"/>
                </a:cubicBezTo>
                <a:cubicBezTo>
                  <a:pt x="194" y="576"/>
                  <a:pt x="194" y="576"/>
                  <a:pt x="194" y="576"/>
                </a:cubicBezTo>
                <a:cubicBezTo>
                  <a:pt x="198" y="591"/>
                  <a:pt x="197" y="608"/>
                  <a:pt x="188" y="623"/>
                </a:cubicBezTo>
                <a:cubicBezTo>
                  <a:pt x="180" y="638"/>
                  <a:pt x="166" y="647"/>
                  <a:pt x="151" y="651"/>
                </a:cubicBezTo>
                <a:cubicBezTo>
                  <a:pt x="150" y="652"/>
                  <a:pt x="150" y="652"/>
                  <a:pt x="150" y="652"/>
                </a:cubicBezTo>
                <a:cubicBezTo>
                  <a:pt x="135" y="655"/>
                  <a:pt x="119" y="653"/>
                  <a:pt x="104" y="645"/>
                </a:cubicBezTo>
                <a:cubicBezTo>
                  <a:pt x="103" y="645"/>
                  <a:pt x="103" y="645"/>
                  <a:pt x="103" y="645"/>
                </a:cubicBezTo>
                <a:cubicBezTo>
                  <a:pt x="89" y="636"/>
                  <a:pt x="79" y="623"/>
                  <a:pt x="76" y="608"/>
                </a:cubicBezTo>
                <a:cubicBezTo>
                  <a:pt x="71" y="593"/>
                  <a:pt x="73" y="576"/>
                  <a:pt x="82" y="561"/>
                </a:cubicBezTo>
                <a:cubicBezTo>
                  <a:pt x="90" y="546"/>
                  <a:pt x="104" y="537"/>
                  <a:pt x="119" y="533"/>
                </a:cubicBezTo>
                <a:cubicBezTo>
                  <a:pt x="120" y="532"/>
                  <a:pt x="120" y="532"/>
                  <a:pt x="120" y="532"/>
                </a:cubicBezTo>
                <a:cubicBezTo>
                  <a:pt x="131" y="530"/>
                  <a:pt x="143" y="530"/>
                  <a:pt x="155" y="534"/>
                </a:cubicBezTo>
                <a:cubicBezTo>
                  <a:pt x="236" y="453"/>
                  <a:pt x="236" y="453"/>
                  <a:pt x="236" y="453"/>
                </a:cubicBezTo>
                <a:cubicBezTo>
                  <a:pt x="235" y="449"/>
                  <a:pt x="235" y="449"/>
                  <a:pt x="235" y="449"/>
                </a:cubicBezTo>
                <a:cubicBezTo>
                  <a:pt x="231" y="433"/>
                  <a:pt x="233" y="417"/>
                  <a:pt x="241" y="402"/>
                </a:cubicBezTo>
                <a:cubicBezTo>
                  <a:pt x="250" y="387"/>
                  <a:pt x="263" y="377"/>
                  <a:pt x="279" y="373"/>
                </a:cubicBezTo>
                <a:cubicBezTo>
                  <a:pt x="294" y="369"/>
                  <a:pt x="310" y="371"/>
                  <a:pt x="325" y="380"/>
                </a:cubicBezTo>
                <a:cubicBezTo>
                  <a:pt x="340" y="388"/>
                  <a:pt x="350" y="402"/>
                  <a:pt x="354" y="417"/>
                </a:cubicBezTo>
                <a:cubicBezTo>
                  <a:pt x="357" y="428"/>
                  <a:pt x="356" y="441"/>
                  <a:pt x="353" y="453"/>
                </a:cubicBezTo>
                <a:cubicBezTo>
                  <a:pt x="391" y="491"/>
                  <a:pt x="391" y="491"/>
                  <a:pt x="391" y="491"/>
                </a:cubicBezTo>
                <a:cubicBezTo>
                  <a:pt x="395" y="490"/>
                  <a:pt x="395" y="490"/>
                  <a:pt x="395" y="490"/>
                </a:cubicBezTo>
                <a:cubicBezTo>
                  <a:pt x="396" y="490"/>
                  <a:pt x="396" y="490"/>
                  <a:pt x="396" y="490"/>
                </a:cubicBezTo>
                <a:cubicBezTo>
                  <a:pt x="408" y="487"/>
                  <a:pt x="420" y="487"/>
                  <a:pt x="432" y="491"/>
                </a:cubicBezTo>
                <a:cubicBezTo>
                  <a:pt x="505" y="418"/>
                  <a:pt x="505" y="418"/>
                  <a:pt x="505" y="418"/>
                </a:cubicBezTo>
                <a:cubicBezTo>
                  <a:pt x="504" y="414"/>
                  <a:pt x="504" y="414"/>
                  <a:pt x="504" y="414"/>
                </a:cubicBezTo>
                <a:cubicBezTo>
                  <a:pt x="504" y="414"/>
                  <a:pt x="504" y="414"/>
                  <a:pt x="504" y="414"/>
                </a:cubicBezTo>
                <a:cubicBezTo>
                  <a:pt x="495" y="381"/>
                  <a:pt x="515" y="347"/>
                  <a:pt x="547" y="338"/>
                </a:cubicBezTo>
                <a:cubicBezTo>
                  <a:pt x="580" y="330"/>
                  <a:pt x="614" y="349"/>
                  <a:pt x="622" y="382"/>
                </a:cubicBezTo>
                <a:cubicBezTo>
                  <a:pt x="627" y="397"/>
                  <a:pt x="625" y="414"/>
                  <a:pt x="616" y="428"/>
                </a:cubicBezTo>
                <a:cubicBezTo>
                  <a:pt x="616" y="428"/>
                  <a:pt x="616" y="428"/>
                  <a:pt x="616" y="428"/>
                </a:cubicBezTo>
                <a:cubicBezTo>
                  <a:pt x="608" y="443"/>
                  <a:pt x="594" y="453"/>
                  <a:pt x="579" y="457"/>
                </a:cubicBezTo>
                <a:cubicBezTo>
                  <a:pt x="567" y="460"/>
                  <a:pt x="555" y="460"/>
                  <a:pt x="543" y="456"/>
                </a:cubicBezTo>
                <a:close/>
                <a:moveTo>
                  <a:pt x="396" y="574"/>
                </a:moveTo>
                <a:cubicBezTo>
                  <a:pt x="396" y="574"/>
                  <a:pt x="396" y="574"/>
                  <a:pt x="396" y="574"/>
                </a:cubicBezTo>
                <a:cubicBezTo>
                  <a:pt x="396" y="575"/>
                  <a:pt x="396" y="575"/>
                  <a:pt x="396" y="575"/>
                </a:cubicBezTo>
                <a:cubicBezTo>
                  <a:pt x="396" y="574"/>
                  <a:pt x="396" y="574"/>
                  <a:pt x="396" y="574"/>
                </a:cubicBezTo>
                <a:close/>
                <a:moveTo>
                  <a:pt x="386" y="534"/>
                </a:moveTo>
                <a:cubicBezTo>
                  <a:pt x="386" y="534"/>
                  <a:pt x="386" y="534"/>
                  <a:pt x="386" y="534"/>
                </a:cubicBezTo>
                <a:cubicBezTo>
                  <a:pt x="386" y="535"/>
                  <a:pt x="386" y="535"/>
                  <a:pt x="386" y="535"/>
                </a:cubicBezTo>
                <a:cubicBezTo>
                  <a:pt x="386" y="534"/>
                  <a:pt x="386" y="534"/>
                  <a:pt x="386" y="534"/>
                </a:cubicBezTo>
                <a:close/>
                <a:moveTo>
                  <a:pt x="266" y="440"/>
                </a:moveTo>
                <a:cubicBezTo>
                  <a:pt x="266" y="440"/>
                  <a:pt x="266" y="440"/>
                  <a:pt x="266" y="440"/>
                </a:cubicBezTo>
                <a:cubicBezTo>
                  <a:pt x="268" y="447"/>
                  <a:pt x="273" y="454"/>
                  <a:pt x="280" y="458"/>
                </a:cubicBezTo>
                <a:cubicBezTo>
                  <a:pt x="287" y="462"/>
                  <a:pt x="295" y="463"/>
                  <a:pt x="302" y="461"/>
                </a:cubicBezTo>
                <a:cubicBezTo>
                  <a:pt x="309" y="459"/>
                  <a:pt x="316" y="454"/>
                  <a:pt x="320" y="447"/>
                </a:cubicBezTo>
                <a:cubicBezTo>
                  <a:pt x="324" y="441"/>
                  <a:pt x="325" y="432"/>
                  <a:pt x="323" y="425"/>
                </a:cubicBezTo>
                <a:cubicBezTo>
                  <a:pt x="321" y="418"/>
                  <a:pt x="316" y="411"/>
                  <a:pt x="309" y="408"/>
                </a:cubicBezTo>
                <a:cubicBezTo>
                  <a:pt x="302" y="403"/>
                  <a:pt x="294" y="403"/>
                  <a:pt x="287" y="404"/>
                </a:cubicBezTo>
                <a:cubicBezTo>
                  <a:pt x="279" y="406"/>
                  <a:pt x="273" y="411"/>
                  <a:pt x="269" y="418"/>
                </a:cubicBezTo>
                <a:cubicBezTo>
                  <a:pt x="265" y="425"/>
                  <a:pt x="264" y="433"/>
                  <a:pt x="266" y="440"/>
                </a:cubicBezTo>
                <a:close/>
                <a:moveTo>
                  <a:pt x="107" y="600"/>
                </a:moveTo>
                <a:cubicBezTo>
                  <a:pt x="107" y="600"/>
                  <a:pt x="107" y="600"/>
                  <a:pt x="107" y="600"/>
                </a:cubicBezTo>
                <a:cubicBezTo>
                  <a:pt x="109" y="607"/>
                  <a:pt x="113" y="613"/>
                  <a:pt x="120" y="617"/>
                </a:cubicBezTo>
                <a:cubicBezTo>
                  <a:pt x="120" y="618"/>
                  <a:pt x="120" y="618"/>
                  <a:pt x="120" y="618"/>
                </a:cubicBezTo>
                <a:cubicBezTo>
                  <a:pt x="127" y="621"/>
                  <a:pt x="135" y="622"/>
                  <a:pt x="142" y="620"/>
                </a:cubicBezTo>
                <a:cubicBezTo>
                  <a:pt x="143" y="620"/>
                  <a:pt x="143" y="620"/>
                  <a:pt x="143" y="620"/>
                </a:cubicBezTo>
                <a:cubicBezTo>
                  <a:pt x="150" y="618"/>
                  <a:pt x="156" y="614"/>
                  <a:pt x="161" y="607"/>
                </a:cubicBezTo>
                <a:cubicBezTo>
                  <a:pt x="164" y="600"/>
                  <a:pt x="165" y="592"/>
                  <a:pt x="163" y="584"/>
                </a:cubicBezTo>
                <a:cubicBezTo>
                  <a:pt x="161" y="577"/>
                  <a:pt x="157" y="571"/>
                  <a:pt x="150" y="566"/>
                </a:cubicBezTo>
                <a:cubicBezTo>
                  <a:pt x="143" y="563"/>
                  <a:pt x="135" y="562"/>
                  <a:pt x="128" y="564"/>
                </a:cubicBezTo>
                <a:cubicBezTo>
                  <a:pt x="127" y="564"/>
                  <a:pt x="127" y="564"/>
                  <a:pt x="127" y="564"/>
                </a:cubicBezTo>
                <a:cubicBezTo>
                  <a:pt x="120" y="566"/>
                  <a:pt x="114" y="570"/>
                  <a:pt x="110" y="578"/>
                </a:cubicBezTo>
                <a:cubicBezTo>
                  <a:pt x="106" y="584"/>
                  <a:pt x="105" y="593"/>
                  <a:pt x="107" y="600"/>
                </a:cubicBezTo>
                <a:close/>
                <a:moveTo>
                  <a:pt x="535" y="405"/>
                </a:moveTo>
                <a:cubicBezTo>
                  <a:pt x="535" y="405"/>
                  <a:pt x="535" y="405"/>
                  <a:pt x="535" y="405"/>
                </a:cubicBezTo>
                <a:cubicBezTo>
                  <a:pt x="539" y="421"/>
                  <a:pt x="555" y="430"/>
                  <a:pt x="570" y="426"/>
                </a:cubicBezTo>
                <a:cubicBezTo>
                  <a:pt x="578" y="424"/>
                  <a:pt x="584" y="420"/>
                  <a:pt x="588" y="413"/>
                </a:cubicBezTo>
                <a:cubicBezTo>
                  <a:pt x="589" y="411"/>
                  <a:pt x="589" y="411"/>
                  <a:pt x="589" y="411"/>
                </a:cubicBezTo>
                <a:cubicBezTo>
                  <a:pt x="593" y="405"/>
                  <a:pt x="593" y="397"/>
                  <a:pt x="591" y="390"/>
                </a:cubicBezTo>
                <a:cubicBezTo>
                  <a:pt x="587" y="374"/>
                  <a:pt x="571" y="365"/>
                  <a:pt x="555" y="369"/>
                </a:cubicBezTo>
                <a:cubicBezTo>
                  <a:pt x="540" y="373"/>
                  <a:pt x="531" y="390"/>
                  <a:pt x="535" y="405"/>
                </a:cubicBezTo>
                <a:cubicBezTo>
                  <a:pt x="535" y="405"/>
                  <a:pt x="535" y="405"/>
                  <a:pt x="535" y="405"/>
                </a:cubicBezTo>
                <a:cubicBezTo>
                  <a:pt x="535" y="405"/>
                  <a:pt x="535" y="405"/>
                  <a:pt x="535" y="405"/>
                </a:cubicBezTo>
                <a:close/>
                <a:moveTo>
                  <a:pt x="644" y="288"/>
                </a:moveTo>
                <a:cubicBezTo>
                  <a:pt x="644" y="288"/>
                  <a:pt x="644" y="288"/>
                  <a:pt x="644" y="288"/>
                </a:cubicBezTo>
                <a:cubicBezTo>
                  <a:pt x="53" y="288"/>
                  <a:pt x="53" y="288"/>
                  <a:pt x="53" y="288"/>
                </a:cubicBezTo>
                <a:cubicBezTo>
                  <a:pt x="53" y="702"/>
                  <a:pt x="53" y="702"/>
                  <a:pt x="53" y="702"/>
                </a:cubicBezTo>
                <a:cubicBezTo>
                  <a:pt x="644" y="702"/>
                  <a:pt x="644" y="702"/>
                  <a:pt x="644" y="702"/>
                </a:cubicBezTo>
                <a:cubicBezTo>
                  <a:pt x="644" y="288"/>
                  <a:pt x="644" y="288"/>
                  <a:pt x="644" y="28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0" name="原创设计师QQ598969553             _69"/>
          <p:cNvSpPr>
            <a:spLocks noEditPoints="1"/>
          </p:cNvSpPr>
          <p:nvPr/>
        </p:nvSpPr>
        <p:spPr bwMode="auto">
          <a:xfrm>
            <a:off x="18391767" y="3672264"/>
            <a:ext cx="570535" cy="570535"/>
          </a:xfrm>
          <a:custGeom>
            <a:avLst/>
            <a:gdLst>
              <a:gd name="T0" fmla="*/ 703 w 706"/>
              <a:gd name="T1" fmla="*/ 502 h 706"/>
              <a:gd name="T2" fmla="*/ 673 w 706"/>
              <a:gd name="T3" fmla="*/ 616 h 706"/>
              <a:gd name="T4" fmla="*/ 639 w 706"/>
              <a:gd name="T5" fmla="*/ 673 h 706"/>
              <a:gd name="T6" fmla="*/ 555 w 706"/>
              <a:gd name="T7" fmla="*/ 612 h 706"/>
              <a:gd name="T8" fmla="*/ 481 w 706"/>
              <a:gd name="T9" fmla="*/ 692 h 706"/>
              <a:gd name="T10" fmla="*/ 407 w 706"/>
              <a:gd name="T11" fmla="*/ 386 h 706"/>
              <a:gd name="T12" fmla="*/ 365 w 706"/>
              <a:gd name="T13" fmla="*/ 473 h 706"/>
              <a:gd name="T14" fmla="*/ 295 w 706"/>
              <a:gd name="T15" fmla="*/ 479 h 706"/>
              <a:gd name="T16" fmla="*/ 219 w 706"/>
              <a:gd name="T17" fmla="*/ 403 h 706"/>
              <a:gd name="T18" fmla="*/ 219 w 706"/>
              <a:gd name="T19" fmla="*/ 294 h 706"/>
              <a:gd name="T20" fmla="*/ 402 w 706"/>
              <a:gd name="T21" fmla="*/ 219 h 706"/>
              <a:gd name="T22" fmla="*/ 449 w 706"/>
              <a:gd name="T23" fmla="*/ 250 h 706"/>
              <a:gd name="T24" fmla="*/ 473 w 706"/>
              <a:gd name="T25" fmla="*/ 365 h 706"/>
              <a:gd name="T26" fmla="*/ 449 w 706"/>
              <a:gd name="T27" fmla="*/ 307 h 706"/>
              <a:gd name="T28" fmla="*/ 426 w 706"/>
              <a:gd name="T29" fmla="*/ 272 h 706"/>
              <a:gd name="T30" fmla="*/ 272 w 706"/>
              <a:gd name="T31" fmla="*/ 272 h 706"/>
              <a:gd name="T32" fmla="*/ 249 w 706"/>
              <a:gd name="T33" fmla="*/ 307 h 706"/>
              <a:gd name="T34" fmla="*/ 249 w 706"/>
              <a:gd name="T35" fmla="*/ 391 h 706"/>
              <a:gd name="T36" fmla="*/ 307 w 706"/>
              <a:gd name="T37" fmla="*/ 449 h 706"/>
              <a:gd name="T38" fmla="*/ 349 w 706"/>
              <a:gd name="T39" fmla="*/ 553 h 706"/>
              <a:gd name="T40" fmla="*/ 258 w 706"/>
              <a:gd name="T41" fmla="*/ 567 h 706"/>
              <a:gd name="T42" fmla="*/ 130 w 706"/>
              <a:gd name="T43" fmla="*/ 439 h 706"/>
              <a:gd name="T44" fmla="*/ 131 w 706"/>
              <a:gd name="T45" fmla="*/ 259 h 706"/>
              <a:gd name="T46" fmla="*/ 260 w 706"/>
              <a:gd name="T47" fmla="*/ 131 h 706"/>
              <a:gd name="T48" fmla="*/ 439 w 706"/>
              <a:gd name="T49" fmla="*/ 131 h 706"/>
              <a:gd name="T50" fmla="*/ 567 w 706"/>
              <a:gd name="T51" fmla="*/ 260 h 706"/>
              <a:gd name="T52" fmla="*/ 553 w 706"/>
              <a:gd name="T53" fmla="*/ 349 h 706"/>
              <a:gd name="T54" fmla="*/ 493 w 706"/>
              <a:gd name="T55" fmla="*/ 205 h 706"/>
              <a:gd name="T56" fmla="*/ 271 w 706"/>
              <a:gd name="T57" fmla="*/ 160 h 706"/>
              <a:gd name="T58" fmla="*/ 161 w 706"/>
              <a:gd name="T59" fmla="*/ 271 h 706"/>
              <a:gd name="T60" fmla="*/ 161 w 706"/>
              <a:gd name="T61" fmla="*/ 427 h 706"/>
              <a:gd name="T62" fmla="*/ 349 w 706"/>
              <a:gd name="T63" fmla="*/ 553 h 706"/>
              <a:gd name="T64" fmla="*/ 376 w 706"/>
              <a:gd name="T65" fmla="*/ 671 h 706"/>
              <a:gd name="T66" fmla="*/ 215 w 706"/>
              <a:gd name="T67" fmla="*/ 672 h 706"/>
              <a:gd name="T68" fmla="*/ 26 w 706"/>
              <a:gd name="T69" fmla="*/ 481 h 706"/>
              <a:gd name="T70" fmla="*/ 26 w 706"/>
              <a:gd name="T71" fmla="*/ 215 h 706"/>
              <a:gd name="T72" fmla="*/ 215 w 706"/>
              <a:gd name="T73" fmla="*/ 26 h 706"/>
              <a:gd name="T74" fmla="*/ 483 w 706"/>
              <a:gd name="T75" fmla="*/ 26 h 706"/>
              <a:gd name="T76" fmla="*/ 596 w 706"/>
              <a:gd name="T77" fmla="*/ 102 h 706"/>
              <a:gd name="T78" fmla="*/ 698 w 706"/>
              <a:gd name="T79" fmla="*/ 349 h 706"/>
              <a:gd name="T80" fmla="*/ 623 w 706"/>
              <a:gd name="T81" fmla="*/ 237 h 706"/>
              <a:gd name="T82" fmla="*/ 462 w 706"/>
              <a:gd name="T83" fmla="*/ 76 h 706"/>
              <a:gd name="T84" fmla="*/ 236 w 706"/>
              <a:gd name="T85" fmla="*/ 76 h 706"/>
              <a:gd name="T86" fmla="*/ 53 w 706"/>
              <a:gd name="T87" fmla="*/ 349 h 706"/>
              <a:gd name="T88" fmla="*/ 140 w 706"/>
              <a:gd name="T89" fmla="*/ 558 h 706"/>
              <a:gd name="T90" fmla="*/ 647 w 706"/>
              <a:gd name="T91" fmla="*/ 500 h 706"/>
              <a:gd name="T92" fmla="*/ 500 w 706"/>
              <a:gd name="T93" fmla="*/ 647 h 706"/>
              <a:gd name="T94" fmla="*/ 539 w 706"/>
              <a:gd name="T95" fmla="*/ 574 h 706"/>
              <a:gd name="T96" fmla="*/ 639 w 706"/>
              <a:gd name="T97" fmla="*/ 628 h 706"/>
              <a:gd name="T98" fmla="*/ 577 w 706"/>
              <a:gd name="T99" fmla="*/ 53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6" h="706">
                <a:moveTo>
                  <a:pt x="407" y="386"/>
                </a:moveTo>
                <a:cubicBezTo>
                  <a:pt x="693" y="481"/>
                  <a:pt x="693" y="481"/>
                  <a:pt x="693" y="481"/>
                </a:cubicBezTo>
                <a:cubicBezTo>
                  <a:pt x="701" y="485"/>
                  <a:pt x="706" y="493"/>
                  <a:pt x="703" y="502"/>
                </a:cubicBezTo>
                <a:cubicBezTo>
                  <a:pt x="702" y="506"/>
                  <a:pt x="699" y="509"/>
                  <a:pt x="695" y="511"/>
                </a:cubicBezTo>
                <a:cubicBezTo>
                  <a:pt x="612" y="555"/>
                  <a:pt x="612" y="555"/>
                  <a:pt x="612" y="555"/>
                </a:cubicBezTo>
                <a:cubicBezTo>
                  <a:pt x="673" y="616"/>
                  <a:pt x="673" y="616"/>
                  <a:pt x="673" y="616"/>
                </a:cubicBezTo>
                <a:cubicBezTo>
                  <a:pt x="679" y="623"/>
                  <a:pt x="679" y="633"/>
                  <a:pt x="673" y="639"/>
                </a:cubicBezTo>
                <a:cubicBezTo>
                  <a:pt x="673" y="639"/>
                  <a:pt x="673" y="639"/>
                  <a:pt x="673" y="639"/>
                </a:cubicBezTo>
                <a:cubicBezTo>
                  <a:pt x="639" y="673"/>
                  <a:pt x="639" y="673"/>
                  <a:pt x="639" y="673"/>
                </a:cubicBezTo>
                <a:cubicBezTo>
                  <a:pt x="633" y="679"/>
                  <a:pt x="623" y="679"/>
                  <a:pt x="617" y="673"/>
                </a:cubicBezTo>
                <a:cubicBezTo>
                  <a:pt x="615" y="673"/>
                  <a:pt x="615" y="673"/>
                  <a:pt x="615" y="673"/>
                </a:cubicBezTo>
                <a:cubicBezTo>
                  <a:pt x="555" y="612"/>
                  <a:pt x="555" y="612"/>
                  <a:pt x="555" y="612"/>
                </a:cubicBezTo>
                <a:cubicBezTo>
                  <a:pt x="511" y="695"/>
                  <a:pt x="511" y="695"/>
                  <a:pt x="511" y="695"/>
                </a:cubicBezTo>
                <a:cubicBezTo>
                  <a:pt x="507" y="703"/>
                  <a:pt x="497" y="706"/>
                  <a:pt x="489" y="702"/>
                </a:cubicBezTo>
                <a:cubicBezTo>
                  <a:pt x="485" y="700"/>
                  <a:pt x="483" y="696"/>
                  <a:pt x="481" y="692"/>
                </a:cubicBezTo>
                <a:cubicBezTo>
                  <a:pt x="386" y="407"/>
                  <a:pt x="386" y="407"/>
                  <a:pt x="386" y="407"/>
                </a:cubicBezTo>
                <a:cubicBezTo>
                  <a:pt x="383" y="398"/>
                  <a:pt x="388" y="389"/>
                  <a:pt x="397" y="386"/>
                </a:cubicBezTo>
                <a:cubicBezTo>
                  <a:pt x="400" y="385"/>
                  <a:pt x="404" y="385"/>
                  <a:pt x="407" y="386"/>
                </a:cubicBezTo>
                <a:close/>
                <a:moveTo>
                  <a:pt x="349" y="458"/>
                </a:moveTo>
                <a:cubicBezTo>
                  <a:pt x="349" y="458"/>
                  <a:pt x="349" y="458"/>
                  <a:pt x="349" y="458"/>
                </a:cubicBezTo>
                <a:cubicBezTo>
                  <a:pt x="358" y="458"/>
                  <a:pt x="365" y="464"/>
                  <a:pt x="365" y="473"/>
                </a:cubicBezTo>
                <a:cubicBezTo>
                  <a:pt x="365" y="483"/>
                  <a:pt x="358" y="490"/>
                  <a:pt x="349" y="490"/>
                </a:cubicBezTo>
                <a:cubicBezTo>
                  <a:pt x="330" y="490"/>
                  <a:pt x="312" y="486"/>
                  <a:pt x="295" y="479"/>
                </a:cubicBezTo>
                <a:cubicBezTo>
                  <a:pt x="295" y="479"/>
                  <a:pt x="295" y="479"/>
                  <a:pt x="295" y="479"/>
                </a:cubicBezTo>
                <a:cubicBezTo>
                  <a:pt x="278" y="472"/>
                  <a:pt x="262" y="461"/>
                  <a:pt x="249" y="448"/>
                </a:cubicBezTo>
                <a:cubicBezTo>
                  <a:pt x="249" y="448"/>
                  <a:pt x="249" y="448"/>
                  <a:pt x="249" y="448"/>
                </a:cubicBezTo>
                <a:cubicBezTo>
                  <a:pt x="236" y="435"/>
                  <a:pt x="226" y="420"/>
                  <a:pt x="219" y="403"/>
                </a:cubicBezTo>
                <a:cubicBezTo>
                  <a:pt x="212" y="386"/>
                  <a:pt x="208" y="368"/>
                  <a:pt x="208" y="349"/>
                </a:cubicBezTo>
                <a:cubicBezTo>
                  <a:pt x="208" y="330"/>
                  <a:pt x="212" y="312"/>
                  <a:pt x="219" y="295"/>
                </a:cubicBezTo>
                <a:cubicBezTo>
                  <a:pt x="219" y="294"/>
                  <a:pt x="219" y="294"/>
                  <a:pt x="219" y="294"/>
                </a:cubicBezTo>
                <a:cubicBezTo>
                  <a:pt x="226" y="277"/>
                  <a:pt x="237" y="262"/>
                  <a:pt x="249" y="249"/>
                </a:cubicBezTo>
                <a:cubicBezTo>
                  <a:pt x="275" y="224"/>
                  <a:pt x="310" y="208"/>
                  <a:pt x="349" y="208"/>
                </a:cubicBezTo>
                <a:cubicBezTo>
                  <a:pt x="368" y="208"/>
                  <a:pt x="386" y="212"/>
                  <a:pt x="402" y="219"/>
                </a:cubicBezTo>
                <a:cubicBezTo>
                  <a:pt x="403" y="219"/>
                  <a:pt x="403" y="219"/>
                  <a:pt x="403" y="219"/>
                </a:cubicBezTo>
                <a:cubicBezTo>
                  <a:pt x="420" y="226"/>
                  <a:pt x="435" y="236"/>
                  <a:pt x="449" y="249"/>
                </a:cubicBezTo>
                <a:cubicBezTo>
                  <a:pt x="449" y="250"/>
                  <a:pt x="449" y="250"/>
                  <a:pt x="449" y="250"/>
                </a:cubicBezTo>
                <a:cubicBezTo>
                  <a:pt x="462" y="263"/>
                  <a:pt x="472" y="279"/>
                  <a:pt x="479" y="295"/>
                </a:cubicBezTo>
                <a:cubicBezTo>
                  <a:pt x="486" y="312"/>
                  <a:pt x="490" y="330"/>
                  <a:pt x="490" y="349"/>
                </a:cubicBezTo>
                <a:cubicBezTo>
                  <a:pt x="490" y="358"/>
                  <a:pt x="483" y="365"/>
                  <a:pt x="473" y="365"/>
                </a:cubicBezTo>
                <a:cubicBezTo>
                  <a:pt x="465" y="365"/>
                  <a:pt x="457" y="358"/>
                  <a:pt x="457" y="349"/>
                </a:cubicBezTo>
                <a:cubicBezTo>
                  <a:pt x="457" y="334"/>
                  <a:pt x="455" y="320"/>
                  <a:pt x="449" y="307"/>
                </a:cubicBezTo>
                <a:cubicBezTo>
                  <a:pt x="449" y="307"/>
                  <a:pt x="449" y="307"/>
                  <a:pt x="449" y="307"/>
                </a:cubicBezTo>
                <a:cubicBezTo>
                  <a:pt x="449" y="307"/>
                  <a:pt x="449" y="307"/>
                  <a:pt x="449" y="307"/>
                </a:cubicBezTo>
                <a:cubicBezTo>
                  <a:pt x="444" y="294"/>
                  <a:pt x="436" y="283"/>
                  <a:pt x="426" y="273"/>
                </a:cubicBezTo>
                <a:cubicBezTo>
                  <a:pt x="426" y="272"/>
                  <a:pt x="426" y="272"/>
                  <a:pt x="426" y="272"/>
                </a:cubicBezTo>
                <a:cubicBezTo>
                  <a:pt x="415" y="262"/>
                  <a:pt x="404" y="254"/>
                  <a:pt x="390" y="249"/>
                </a:cubicBezTo>
                <a:cubicBezTo>
                  <a:pt x="378" y="243"/>
                  <a:pt x="364" y="240"/>
                  <a:pt x="349" y="240"/>
                </a:cubicBezTo>
                <a:cubicBezTo>
                  <a:pt x="319" y="240"/>
                  <a:pt x="292" y="252"/>
                  <a:pt x="272" y="272"/>
                </a:cubicBezTo>
                <a:cubicBezTo>
                  <a:pt x="272" y="272"/>
                  <a:pt x="272" y="272"/>
                  <a:pt x="272" y="272"/>
                </a:cubicBezTo>
                <a:cubicBezTo>
                  <a:pt x="262" y="282"/>
                  <a:pt x="254" y="294"/>
                  <a:pt x="249" y="307"/>
                </a:cubicBezTo>
                <a:cubicBezTo>
                  <a:pt x="249" y="307"/>
                  <a:pt x="249" y="307"/>
                  <a:pt x="249" y="307"/>
                </a:cubicBezTo>
                <a:cubicBezTo>
                  <a:pt x="243" y="320"/>
                  <a:pt x="240" y="334"/>
                  <a:pt x="240" y="349"/>
                </a:cubicBezTo>
                <a:cubicBezTo>
                  <a:pt x="240" y="364"/>
                  <a:pt x="243" y="378"/>
                  <a:pt x="249" y="390"/>
                </a:cubicBezTo>
                <a:cubicBezTo>
                  <a:pt x="249" y="391"/>
                  <a:pt x="249" y="391"/>
                  <a:pt x="249" y="391"/>
                </a:cubicBezTo>
                <a:cubicBezTo>
                  <a:pt x="254" y="403"/>
                  <a:pt x="262" y="415"/>
                  <a:pt x="271" y="425"/>
                </a:cubicBezTo>
                <a:cubicBezTo>
                  <a:pt x="272" y="426"/>
                  <a:pt x="272" y="426"/>
                  <a:pt x="272" y="426"/>
                </a:cubicBezTo>
                <a:cubicBezTo>
                  <a:pt x="282" y="436"/>
                  <a:pt x="294" y="444"/>
                  <a:pt x="307" y="449"/>
                </a:cubicBezTo>
                <a:cubicBezTo>
                  <a:pt x="320" y="454"/>
                  <a:pt x="334" y="458"/>
                  <a:pt x="349" y="458"/>
                </a:cubicBezTo>
                <a:close/>
                <a:moveTo>
                  <a:pt x="349" y="553"/>
                </a:moveTo>
                <a:cubicBezTo>
                  <a:pt x="349" y="553"/>
                  <a:pt x="349" y="553"/>
                  <a:pt x="349" y="553"/>
                </a:cubicBezTo>
                <a:cubicBezTo>
                  <a:pt x="358" y="553"/>
                  <a:pt x="365" y="560"/>
                  <a:pt x="365" y="569"/>
                </a:cubicBezTo>
                <a:cubicBezTo>
                  <a:pt x="365" y="578"/>
                  <a:pt x="358" y="585"/>
                  <a:pt x="349" y="585"/>
                </a:cubicBezTo>
                <a:cubicBezTo>
                  <a:pt x="317" y="585"/>
                  <a:pt x="287" y="579"/>
                  <a:pt x="258" y="567"/>
                </a:cubicBezTo>
                <a:cubicBezTo>
                  <a:pt x="230" y="555"/>
                  <a:pt x="204" y="537"/>
                  <a:pt x="182" y="516"/>
                </a:cubicBezTo>
                <a:cubicBezTo>
                  <a:pt x="160" y="494"/>
                  <a:pt x="143" y="468"/>
                  <a:pt x="131" y="439"/>
                </a:cubicBezTo>
                <a:cubicBezTo>
                  <a:pt x="130" y="439"/>
                  <a:pt x="130" y="439"/>
                  <a:pt x="130" y="439"/>
                </a:cubicBezTo>
                <a:cubicBezTo>
                  <a:pt x="119" y="411"/>
                  <a:pt x="113" y="380"/>
                  <a:pt x="113" y="349"/>
                </a:cubicBezTo>
                <a:cubicBezTo>
                  <a:pt x="113" y="317"/>
                  <a:pt x="119" y="287"/>
                  <a:pt x="131" y="259"/>
                </a:cubicBezTo>
                <a:cubicBezTo>
                  <a:pt x="131" y="259"/>
                  <a:pt x="131" y="259"/>
                  <a:pt x="131" y="259"/>
                </a:cubicBezTo>
                <a:cubicBezTo>
                  <a:pt x="143" y="230"/>
                  <a:pt x="160" y="204"/>
                  <a:pt x="182" y="182"/>
                </a:cubicBezTo>
                <a:cubicBezTo>
                  <a:pt x="204" y="160"/>
                  <a:pt x="230" y="143"/>
                  <a:pt x="258" y="131"/>
                </a:cubicBezTo>
                <a:cubicBezTo>
                  <a:pt x="260" y="131"/>
                  <a:pt x="260" y="131"/>
                  <a:pt x="260" y="131"/>
                </a:cubicBezTo>
                <a:cubicBezTo>
                  <a:pt x="287" y="119"/>
                  <a:pt x="317" y="113"/>
                  <a:pt x="349" y="113"/>
                </a:cubicBezTo>
                <a:cubicBezTo>
                  <a:pt x="381" y="113"/>
                  <a:pt x="411" y="119"/>
                  <a:pt x="439" y="131"/>
                </a:cubicBezTo>
                <a:cubicBezTo>
                  <a:pt x="439" y="131"/>
                  <a:pt x="439" y="131"/>
                  <a:pt x="439" y="131"/>
                </a:cubicBezTo>
                <a:cubicBezTo>
                  <a:pt x="468" y="143"/>
                  <a:pt x="494" y="160"/>
                  <a:pt x="516" y="182"/>
                </a:cubicBezTo>
                <a:cubicBezTo>
                  <a:pt x="537" y="204"/>
                  <a:pt x="555" y="230"/>
                  <a:pt x="567" y="259"/>
                </a:cubicBezTo>
                <a:cubicBezTo>
                  <a:pt x="567" y="260"/>
                  <a:pt x="567" y="260"/>
                  <a:pt x="567" y="260"/>
                </a:cubicBezTo>
                <a:cubicBezTo>
                  <a:pt x="579" y="287"/>
                  <a:pt x="585" y="317"/>
                  <a:pt x="585" y="349"/>
                </a:cubicBezTo>
                <a:cubicBezTo>
                  <a:pt x="585" y="358"/>
                  <a:pt x="577" y="365"/>
                  <a:pt x="569" y="365"/>
                </a:cubicBezTo>
                <a:cubicBezTo>
                  <a:pt x="560" y="365"/>
                  <a:pt x="553" y="358"/>
                  <a:pt x="553" y="349"/>
                </a:cubicBezTo>
                <a:cubicBezTo>
                  <a:pt x="553" y="321"/>
                  <a:pt x="547" y="295"/>
                  <a:pt x="537" y="271"/>
                </a:cubicBezTo>
                <a:cubicBezTo>
                  <a:pt x="537" y="271"/>
                  <a:pt x="537" y="271"/>
                  <a:pt x="537" y="271"/>
                </a:cubicBezTo>
                <a:cubicBezTo>
                  <a:pt x="527" y="246"/>
                  <a:pt x="511" y="224"/>
                  <a:pt x="493" y="205"/>
                </a:cubicBezTo>
                <a:cubicBezTo>
                  <a:pt x="474" y="186"/>
                  <a:pt x="452" y="171"/>
                  <a:pt x="427" y="161"/>
                </a:cubicBezTo>
                <a:cubicBezTo>
                  <a:pt x="403" y="151"/>
                  <a:pt x="377" y="145"/>
                  <a:pt x="349" y="145"/>
                </a:cubicBezTo>
                <a:cubicBezTo>
                  <a:pt x="321" y="145"/>
                  <a:pt x="295" y="151"/>
                  <a:pt x="271" y="160"/>
                </a:cubicBezTo>
                <a:cubicBezTo>
                  <a:pt x="271" y="161"/>
                  <a:pt x="271" y="161"/>
                  <a:pt x="271" y="161"/>
                </a:cubicBezTo>
                <a:cubicBezTo>
                  <a:pt x="246" y="171"/>
                  <a:pt x="223" y="186"/>
                  <a:pt x="205" y="205"/>
                </a:cubicBezTo>
                <a:cubicBezTo>
                  <a:pt x="186" y="224"/>
                  <a:pt x="171" y="246"/>
                  <a:pt x="161" y="271"/>
                </a:cubicBezTo>
                <a:cubicBezTo>
                  <a:pt x="151" y="295"/>
                  <a:pt x="145" y="321"/>
                  <a:pt x="145" y="349"/>
                </a:cubicBezTo>
                <a:cubicBezTo>
                  <a:pt x="145" y="376"/>
                  <a:pt x="151" y="403"/>
                  <a:pt x="160" y="426"/>
                </a:cubicBezTo>
                <a:cubicBezTo>
                  <a:pt x="161" y="427"/>
                  <a:pt x="161" y="427"/>
                  <a:pt x="161" y="427"/>
                </a:cubicBezTo>
                <a:cubicBezTo>
                  <a:pt x="171" y="452"/>
                  <a:pt x="186" y="474"/>
                  <a:pt x="205" y="493"/>
                </a:cubicBezTo>
                <a:cubicBezTo>
                  <a:pt x="223" y="512"/>
                  <a:pt x="246" y="527"/>
                  <a:pt x="271" y="537"/>
                </a:cubicBezTo>
                <a:cubicBezTo>
                  <a:pt x="295" y="547"/>
                  <a:pt x="321" y="553"/>
                  <a:pt x="349" y="553"/>
                </a:cubicBezTo>
                <a:close/>
                <a:moveTo>
                  <a:pt x="349" y="645"/>
                </a:moveTo>
                <a:cubicBezTo>
                  <a:pt x="349" y="645"/>
                  <a:pt x="349" y="645"/>
                  <a:pt x="349" y="645"/>
                </a:cubicBezTo>
                <a:cubicBezTo>
                  <a:pt x="364" y="645"/>
                  <a:pt x="376" y="656"/>
                  <a:pt x="376" y="671"/>
                </a:cubicBezTo>
                <a:cubicBezTo>
                  <a:pt x="376" y="686"/>
                  <a:pt x="364" y="698"/>
                  <a:pt x="349" y="698"/>
                </a:cubicBezTo>
                <a:cubicBezTo>
                  <a:pt x="302" y="698"/>
                  <a:pt x="257" y="689"/>
                  <a:pt x="215" y="672"/>
                </a:cubicBezTo>
                <a:cubicBezTo>
                  <a:pt x="215" y="672"/>
                  <a:pt x="215" y="672"/>
                  <a:pt x="215" y="672"/>
                </a:cubicBezTo>
                <a:cubicBezTo>
                  <a:pt x="173" y="654"/>
                  <a:pt x="134" y="628"/>
                  <a:pt x="102" y="596"/>
                </a:cubicBezTo>
                <a:cubicBezTo>
                  <a:pt x="70" y="564"/>
                  <a:pt x="44" y="525"/>
                  <a:pt x="26" y="483"/>
                </a:cubicBezTo>
                <a:cubicBezTo>
                  <a:pt x="26" y="481"/>
                  <a:pt x="26" y="481"/>
                  <a:pt x="26" y="481"/>
                </a:cubicBezTo>
                <a:cubicBezTo>
                  <a:pt x="9" y="440"/>
                  <a:pt x="0" y="396"/>
                  <a:pt x="0" y="349"/>
                </a:cubicBezTo>
                <a:cubicBezTo>
                  <a:pt x="0" y="302"/>
                  <a:pt x="9" y="257"/>
                  <a:pt x="26" y="215"/>
                </a:cubicBezTo>
                <a:cubicBezTo>
                  <a:pt x="26" y="215"/>
                  <a:pt x="26" y="215"/>
                  <a:pt x="26" y="215"/>
                </a:cubicBezTo>
                <a:cubicBezTo>
                  <a:pt x="26" y="215"/>
                  <a:pt x="26" y="215"/>
                  <a:pt x="26" y="215"/>
                </a:cubicBezTo>
                <a:cubicBezTo>
                  <a:pt x="44" y="173"/>
                  <a:pt x="70" y="134"/>
                  <a:pt x="102" y="102"/>
                </a:cubicBezTo>
                <a:cubicBezTo>
                  <a:pt x="134" y="70"/>
                  <a:pt x="173" y="44"/>
                  <a:pt x="215" y="26"/>
                </a:cubicBezTo>
                <a:cubicBezTo>
                  <a:pt x="217" y="26"/>
                  <a:pt x="217" y="26"/>
                  <a:pt x="217" y="26"/>
                </a:cubicBezTo>
                <a:cubicBezTo>
                  <a:pt x="258" y="9"/>
                  <a:pt x="302" y="0"/>
                  <a:pt x="349" y="0"/>
                </a:cubicBezTo>
                <a:cubicBezTo>
                  <a:pt x="396" y="0"/>
                  <a:pt x="441" y="9"/>
                  <a:pt x="483" y="26"/>
                </a:cubicBezTo>
                <a:cubicBezTo>
                  <a:pt x="483" y="26"/>
                  <a:pt x="483" y="26"/>
                  <a:pt x="483" y="26"/>
                </a:cubicBezTo>
                <a:cubicBezTo>
                  <a:pt x="483" y="26"/>
                  <a:pt x="483" y="26"/>
                  <a:pt x="483" y="26"/>
                </a:cubicBezTo>
                <a:cubicBezTo>
                  <a:pt x="525" y="44"/>
                  <a:pt x="564" y="70"/>
                  <a:pt x="596" y="102"/>
                </a:cubicBezTo>
                <a:cubicBezTo>
                  <a:pt x="628" y="134"/>
                  <a:pt x="654" y="173"/>
                  <a:pt x="671" y="215"/>
                </a:cubicBezTo>
                <a:cubicBezTo>
                  <a:pt x="672" y="217"/>
                  <a:pt x="672" y="217"/>
                  <a:pt x="672" y="217"/>
                </a:cubicBezTo>
                <a:cubicBezTo>
                  <a:pt x="689" y="258"/>
                  <a:pt x="698" y="302"/>
                  <a:pt x="698" y="349"/>
                </a:cubicBezTo>
                <a:cubicBezTo>
                  <a:pt x="698" y="364"/>
                  <a:pt x="686" y="376"/>
                  <a:pt x="671" y="376"/>
                </a:cubicBezTo>
                <a:cubicBezTo>
                  <a:pt x="656" y="376"/>
                  <a:pt x="644" y="364"/>
                  <a:pt x="644" y="349"/>
                </a:cubicBezTo>
                <a:cubicBezTo>
                  <a:pt x="644" y="309"/>
                  <a:pt x="636" y="271"/>
                  <a:pt x="623" y="237"/>
                </a:cubicBezTo>
                <a:cubicBezTo>
                  <a:pt x="622" y="236"/>
                  <a:pt x="622" y="236"/>
                  <a:pt x="622" y="236"/>
                </a:cubicBezTo>
                <a:cubicBezTo>
                  <a:pt x="607" y="200"/>
                  <a:pt x="585" y="167"/>
                  <a:pt x="558" y="140"/>
                </a:cubicBezTo>
                <a:cubicBezTo>
                  <a:pt x="531" y="112"/>
                  <a:pt x="498" y="91"/>
                  <a:pt x="462" y="76"/>
                </a:cubicBezTo>
                <a:cubicBezTo>
                  <a:pt x="427" y="61"/>
                  <a:pt x="389" y="53"/>
                  <a:pt x="349" y="53"/>
                </a:cubicBezTo>
                <a:cubicBezTo>
                  <a:pt x="309" y="53"/>
                  <a:pt x="271" y="61"/>
                  <a:pt x="237" y="75"/>
                </a:cubicBezTo>
                <a:cubicBezTo>
                  <a:pt x="236" y="76"/>
                  <a:pt x="236" y="76"/>
                  <a:pt x="236" y="76"/>
                </a:cubicBezTo>
                <a:cubicBezTo>
                  <a:pt x="200" y="91"/>
                  <a:pt x="167" y="112"/>
                  <a:pt x="140" y="140"/>
                </a:cubicBezTo>
                <a:cubicBezTo>
                  <a:pt x="113" y="167"/>
                  <a:pt x="91" y="200"/>
                  <a:pt x="76" y="236"/>
                </a:cubicBezTo>
                <a:cubicBezTo>
                  <a:pt x="61" y="271"/>
                  <a:pt x="53" y="309"/>
                  <a:pt x="53" y="349"/>
                </a:cubicBezTo>
                <a:cubicBezTo>
                  <a:pt x="53" y="389"/>
                  <a:pt x="61" y="426"/>
                  <a:pt x="75" y="460"/>
                </a:cubicBezTo>
                <a:cubicBezTo>
                  <a:pt x="76" y="462"/>
                  <a:pt x="76" y="462"/>
                  <a:pt x="76" y="462"/>
                </a:cubicBezTo>
                <a:cubicBezTo>
                  <a:pt x="91" y="498"/>
                  <a:pt x="113" y="531"/>
                  <a:pt x="140" y="558"/>
                </a:cubicBezTo>
                <a:cubicBezTo>
                  <a:pt x="167" y="585"/>
                  <a:pt x="200" y="607"/>
                  <a:pt x="236" y="622"/>
                </a:cubicBezTo>
                <a:cubicBezTo>
                  <a:pt x="271" y="637"/>
                  <a:pt x="309" y="645"/>
                  <a:pt x="349" y="645"/>
                </a:cubicBezTo>
                <a:close/>
                <a:moveTo>
                  <a:pt x="647" y="500"/>
                </a:moveTo>
                <a:cubicBezTo>
                  <a:pt x="647" y="500"/>
                  <a:pt x="647" y="500"/>
                  <a:pt x="647" y="500"/>
                </a:cubicBezTo>
                <a:cubicBezTo>
                  <a:pt x="427" y="427"/>
                  <a:pt x="427" y="427"/>
                  <a:pt x="427" y="427"/>
                </a:cubicBezTo>
                <a:cubicBezTo>
                  <a:pt x="500" y="647"/>
                  <a:pt x="500" y="647"/>
                  <a:pt x="500" y="647"/>
                </a:cubicBezTo>
                <a:cubicBezTo>
                  <a:pt x="537" y="577"/>
                  <a:pt x="537" y="577"/>
                  <a:pt x="537" y="577"/>
                </a:cubicBezTo>
                <a:cubicBezTo>
                  <a:pt x="537" y="577"/>
                  <a:pt x="537" y="577"/>
                  <a:pt x="537" y="577"/>
                </a:cubicBezTo>
                <a:cubicBezTo>
                  <a:pt x="537" y="576"/>
                  <a:pt x="538" y="575"/>
                  <a:pt x="539" y="574"/>
                </a:cubicBezTo>
                <a:cubicBezTo>
                  <a:pt x="546" y="567"/>
                  <a:pt x="556" y="567"/>
                  <a:pt x="562" y="573"/>
                </a:cubicBezTo>
                <a:cubicBezTo>
                  <a:pt x="628" y="639"/>
                  <a:pt x="628" y="639"/>
                  <a:pt x="628" y="639"/>
                </a:cubicBezTo>
                <a:cubicBezTo>
                  <a:pt x="639" y="628"/>
                  <a:pt x="639" y="628"/>
                  <a:pt x="639" y="628"/>
                </a:cubicBezTo>
                <a:cubicBezTo>
                  <a:pt x="574" y="563"/>
                  <a:pt x="574" y="563"/>
                  <a:pt x="574" y="563"/>
                </a:cubicBezTo>
                <a:cubicBezTo>
                  <a:pt x="573" y="562"/>
                  <a:pt x="572" y="560"/>
                  <a:pt x="571" y="558"/>
                </a:cubicBezTo>
                <a:cubicBezTo>
                  <a:pt x="567" y="551"/>
                  <a:pt x="570" y="541"/>
                  <a:pt x="577" y="537"/>
                </a:cubicBezTo>
                <a:cubicBezTo>
                  <a:pt x="647" y="500"/>
                  <a:pt x="647" y="500"/>
                  <a:pt x="647" y="5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1" name="原创设计师QQ598969553             _70"/>
          <p:cNvSpPr>
            <a:spLocks noEditPoints="1"/>
          </p:cNvSpPr>
          <p:nvPr/>
        </p:nvSpPr>
        <p:spPr bwMode="auto">
          <a:xfrm>
            <a:off x="13257744" y="3674685"/>
            <a:ext cx="555185" cy="558416"/>
          </a:xfrm>
          <a:custGeom>
            <a:avLst/>
            <a:gdLst>
              <a:gd name="T0" fmla="*/ 365 w 687"/>
              <a:gd name="T1" fmla="*/ 113 h 691"/>
              <a:gd name="T2" fmla="*/ 381 w 687"/>
              <a:gd name="T3" fmla="*/ 170 h 691"/>
              <a:gd name="T4" fmla="*/ 349 w 687"/>
              <a:gd name="T5" fmla="*/ 170 h 691"/>
              <a:gd name="T6" fmla="*/ 365 w 687"/>
              <a:gd name="T7" fmla="*/ 100 h 691"/>
              <a:gd name="T8" fmla="*/ 262 w 687"/>
              <a:gd name="T9" fmla="*/ 120 h 691"/>
              <a:gd name="T10" fmla="*/ 117 w 687"/>
              <a:gd name="T11" fmla="*/ 266 h 691"/>
              <a:gd name="T12" fmla="*/ 175 w 687"/>
              <a:gd name="T13" fmla="*/ 558 h 691"/>
              <a:gd name="T14" fmla="*/ 365 w 687"/>
              <a:gd name="T15" fmla="*/ 637 h 691"/>
              <a:gd name="T16" fmla="*/ 613 w 687"/>
              <a:gd name="T17" fmla="*/ 471 h 691"/>
              <a:gd name="T18" fmla="*/ 613 w 687"/>
              <a:gd name="T19" fmla="*/ 471 h 691"/>
              <a:gd name="T20" fmla="*/ 613 w 687"/>
              <a:gd name="T21" fmla="*/ 266 h 691"/>
              <a:gd name="T22" fmla="*/ 365 w 687"/>
              <a:gd name="T23" fmla="*/ 100 h 691"/>
              <a:gd name="T24" fmla="*/ 242 w 687"/>
              <a:gd name="T25" fmla="*/ 71 h 691"/>
              <a:gd name="T26" fmla="*/ 593 w 687"/>
              <a:gd name="T27" fmla="*/ 141 h 691"/>
              <a:gd name="T28" fmla="*/ 687 w 687"/>
              <a:gd name="T29" fmla="*/ 368 h 691"/>
              <a:gd name="T30" fmla="*/ 663 w 687"/>
              <a:gd name="T31" fmla="*/ 492 h 691"/>
              <a:gd name="T32" fmla="*/ 365 w 687"/>
              <a:gd name="T33" fmla="*/ 691 h 691"/>
              <a:gd name="T34" fmla="*/ 137 w 687"/>
              <a:gd name="T35" fmla="*/ 597 h 691"/>
              <a:gd name="T36" fmla="*/ 67 w 687"/>
              <a:gd name="T37" fmla="*/ 245 h 691"/>
              <a:gd name="T38" fmla="*/ 93 w 687"/>
              <a:gd name="T39" fmla="*/ 193 h 691"/>
              <a:gd name="T40" fmla="*/ 7 w 687"/>
              <a:gd name="T41" fmla="*/ 65 h 691"/>
              <a:gd name="T42" fmla="*/ 58 w 687"/>
              <a:gd name="T43" fmla="*/ 14 h 691"/>
              <a:gd name="T44" fmla="*/ 159 w 687"/>
              <a:gd name="T45" fmla="*/ 34 h 691"/>
              <a:gd name="T46" fmla="*/ 186 w 687"/>
              <a:gd name="T47" fmla="*/ 100 h 691"/>
              <a:gd name="T48" fmla="*/ 127 w 687"/>
              <a:gd name="T49" fmla="*/ 151 h 691"/>
              <a:gd name="T50" fmla="*/ 137 w 687"/>
              <a:gd name="T51" fmla="*/ 141 h 691"/>
              <a:gd name="T52" fmla="*/ 150 w 687"/>
              <a:gd name="T53" fmla="*/ 124 h 691"/>
              <a:gd name="T54" fmla="*/ 150 w 687"/>
              <a:gd name="T55" fmla="*/ 77 h 691"/>
              <a:gd name="T56" fmla="*/ 50 w 687"/>
              <a:gd name="T57" fmla="*/ 57 h 691"/>
              <a:gd name="T58" fmla="*/ 32 w 687"/>
              <a:gd name="T59" fmla="*/ 100 h 691"/>
              <a:gd name="T60" fmla="*/ 93 w 687"/>
              <a:gd name="T61" fmla="*/ 161 h 691"/>
              <a:gd name="T62" fmla="*/ 127 w 687"/>
              <a:gd name="T63" fmla="*/ 151 h 691"/>
              <a:gd name="T64" fmla="*/ 246 w 687"/>
              <a:gd name="T65" fmla="*/ 229 h 691"/>
              <a:gd name="T66" fmla="*/ 423 w 687"/>
              <a:gd name="T67" fmla="*/ 300 h 691"/>
              <a:gd name="T68" fmla="*/ 430 w 687"/>
              <a:gd name="T69" fmla="*/ 303 h 691"/>
              <a:gd name="T70" fmla="*/ 431 w 687"/>
              <a:gd name="T71" fmla="*/ 305 h 691"/>
              <a:gd name="T72" fmla="*/ 432 w 687"/>
              <a:gd name="T73" fmla="*/ 306 h 691"/>
              <a:gd name="T74" fmla="*/ 434 w 687"/>
              <a:gd name="T75" fmla="*/ 310 h 691"/>
              <a:gd name="T76" fmla="*/ 496 w 687"/>
              <a:gd name="T77" fmla="*/ 508 h 691"/>
              <a:gd name="T78" fmla="*/ 307 w 687"/>
              <a:gd name="T79" fmla="*/ 437 h 691"/>
              <a:gd name="T80" fmla="*/ 300 w 687"/>
              <a:gd name="T81" fmla="*/ 433 h 691"/>
              <a:gd name="T82" fmla="*/ 299 w 687"/>
              <a:gd name="T83" fmla="*/ 431 h 691"/>
              <a:gd name="T84" fmla="*/ 298 w 687"/>
              <a:gd name="T85" fmla="*/ 431 h 691"/>
              <a:gd name="T86" fmla="*/ 296 w 687"/>
              <a:gd name="T87" fmla="*/ 427 h 691"/>
              <a:gd name="T88" fmla="*/ 234 w 687"/>
              <a:gd name="T89" fmla="*/ 229 h 691"/>
              <a:gd name="T90" fmla="*/ 390 w 687"/>
              <a:gd name="T91" fmla="*/ 321 h 691"/>
              <a:gd name="T92" fmla="*/ 269 w 687"/>
              <a:gd name="T93" fmla="*/ 273 h 691"/>
              <a:gd name="T94" fmla="*/ 390 w 687"/>
              <a:gd name="T95" fmla="*/ 321 h 691"/>
              <a:gd name="T96" fmla="*/ 340 w 687"/>
              <a:gd name="T97" fmla="*/ 416 h 691"/>
              <a:gd name="T98" fmla="*/ 413 w 687"/>
              <a:gd name="T99" fmla="*/ 344 h 691"/>
              <a:gd name="T100" fmla="*/ 125 w 687"/>
              <a:gd name="T101" fmla="*/ 385 h 691"/>
              <a:gd name="T102" fmla="*/ 109 w 687"/>
              <a:gd name="T103" fmla="*/ 368 h 691"/>
              <a:gd name="T104" fmla="*/ 167 w 687"/>
              <a:gd name="T105" fmla="*/ 352 h 691"/>
              <a:gd name="T106" fmla="*/ 167 w 687"/>
              <a:gd name="T107" fmla="*/ 385 h 691"/>
              <a:gd name="T108" fmla="*/ 381 w 687"/>
              <a:gd name="T109" fmla="*/ 608 h 691"/>
              <a:gd name="T110" fmla="*/ 365 w 687"/>
              <a:gd name="T111" fmla="*/ 624 h 691"/>
              <a:gd name="T112" fmla="*/ 349 w 687"/>
              <a:gd name="T113" fmla="*/ 567 h 691"/>
              <a:gd name="T114" fmla="*/ 381 w 687"/>
              <a:gd name="T115" fmla="*/ 567 h 691"/>
              <a:gd name="T116" fmla="*/ 605 w 687"/>
              <a:gd name="T117" fmla="*/ 352 h 691"/>
              <a:gd name="T118" fmla="*/ 621 w 687"/>
              <a:gd name="T119" fmla="*/ 368 h 691"/>
              <a:gd name="T120" fmla="*/ 564 w 687"/>
              <a:gd name="T121" fmla="*/ 385 h 691"/>
              <a:gd name="T122" fmla="*/ 564 w 687"/>
              <a:gd name="T123" fmla="*/ 352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87" h="691">
                <a:moveTo>
                  <a:pt x="349" y="129"/>
                </a:moveTo>
                <a:cubicBezTo>
                  <a:pt x="349" y="120"/>
                  <a:pt x="356" y="113"/>
                  <a:pt x="365" y="113"/>
                </a:cubicBezTo>
                <a:cubicBezTo>
                  <a:pt x="374" y="113"/>
                  <a:pt x="381" y="120"/>
                  <a:pt x="381" y="129"/>
                </a:cubicBezTo>
                <a:cubicBezTo>
                  <a:pt x="381" y="170"/>
                  <a:pt x="381" y="170"/>
                  <a:pt x="381" y="170"/>
                </a:cubicBezTo>
                <a:cubicBezTo>
                  <a:pt x="381" y="179"/>
                  <a:pt x="374" y="186"/>
                  <a:pt x="365" y="186"/>
                </a:cubicBezTo>
                <a:cubicBezTo>
                  <a:pt x="356" y="186"/>
                  <a:pt x="349" y="179"/>
                  <a:pt x="349" y="170"/>
                </a:cubicBezTo>
                <a:cubicBezTo>
                  <a:pt x="349" y="129"/>
                  <a:pt x="349" y="129"/>
                  <a:pt x="349" y="129"/>
                </a:cubicBezTo>
                <a:close/>
                <a:moveTo>
                  <a:pt x="365" y="100"/>
                </a:moveTo>
                <a:cubicBezTo>
                  <a:pt x="365" y="100"/>
                  <a:pt x="365" y="100"/>
                  <a:pt x="365" y="100"/>
                </a:cubicBezTo>
                <a:cubicBezTo>
                  <a:pt x="328" y="100"/>
                  <a:pt x="294" y="107"/>
                  <a:pt x="262" y="120"/>
                </a:cubicBezTo>
                <a:cubicBezTo>
                  <a:pt x="229" y="134"/>
                  <a:pt x="200" y="154"/>
                  <a:pt x="175" y="178"/>
                </a:cubicBezTo>
                <a:cubicBezTo>
                  <a:pt x="150" y="203"/>
                  <a:pt x="130" y="233"/>
                  <a:pt x="117" y="266"/>
                </a:cubicBezTo>
                <a:cubicBezTo>
                  <a:pt x="103" y="297"/>
                  <a:pt x="96" y="332"/>
                  <a:pt x="96" y="368"/>
                </a:cubicBezTo>
                <a:cubicBezTo>
                  <a:pt x="96" y="440"/>
                  <a:pt x="124" y="508"/>
                  <a:pt x="175" y="558"/>
                </a:cubicBezTo>
                <a:cubicBezTo>
                  <a:pt x="200" y="584"/>
                  <a:pt x="229" y="603"/>
                  <a:pt x="262" y="617"/>
                </a:cubicBezTo>
                <a:cubicBezTo>
                  <a:pt x="294" y="630"/>
                  <a:pt x="328" y="637"/>
                  <a:pt x="365" y="637"/>
                </a:cubicBezTo>
                <a:cubicBezTo>
                  <a:pt x="436" y="637"/>
                  <a:pt x="504" y="609"/>
                  <a:pt x="555" y="558"/>
                </a:cubicBezTo>
                <a:cubicBezTo>
                  <a:pt x="580" y="534"/>
                  <a:pt x="600" y="504"/>
                  <a:pt x="613" y="471"/>
                </a:cubicBezTo>
                <a:cubicBezTo>
                  <a:pt x="613" y="471"/>
                  <a:pt x="613" y="471"/>
                  <a:pt x="613" y="471"/>
                </a:cubicBezTo>
                <a:cubicBezTo>
                  <a:pt x="613" y="471"/>
                  <a:pt x="613" y="471"/>
                  <a:pt x="613" y="471"/>
                </a:cubicBezTo>
                <a:cubicBezTo>
                  <a:pt x="626" y="440"/>
                  <a:pt x="634" y="405"/>
                  <a:pt x="634" y="368"/>
                </a:cubicBezTo>
                <a:cubicBezTo>
                  <a:pt x="634" y="332"/>
                  <a:pt x="626" y="297"/>
                  <a:pt x="613" y="266"/>
                </a:cubicBezTo>
                <a:cubicBezTo>
                  <a:pt x="600" y="233"/>
                  <a:pt x="580" y="203"/>
                  <a:pt x="555" y="178"/>
                </a:cubicBezTo>
                <a:cubicBezTo>
                  <a:pt x="506" y="130"/>
                  <a:pt x="439" y="100"/>
                  <a:pt x="365" y="100"/>
                </a:cubicBezTo>
                <a:close/>
                <a:moveTo>
                  <a:pt x="242" y="71"/>
                </a:moveTo>
                <a:cubicBezTo>
                  <a:pt x="242" y="71"/>
                  <a:pt x="242" y="71"/>
                  <a:pt x="242" y="71"/>
                </a:cubicBezTo>
                <a:cubicBezTo>
                  <a:pt x="280" y="55"/>
                  <a:pt x="322" y="46"/>
                  <a:pt x="365" y="46"/>
                </a:cubicBezTo>
                <a:cubicBezTo>
                  <a:pt x="454" y="46"/>
                  <a:pt x="535" y="82"/>
                  <a:pt x="593" y="141"/>
                </a:cubicBezTo>
                <a:cubicBezTo>
                  <a:pt x="623" y="170"/>
                  <a:pt x="647" y="206"/>
                  <a:pt x="663" y="245"/>
                </a:cubicBezTo>
                <a:cubicBezTo>
                  <a:pt x="679" y="283"/>
                  <a:pt x="687" y="325"/>
                  <a:pt x="687" y="368"/>
                </a:cubicBezTo>
                <a:cubicBezTo>
                  <a:pt x="687" y="412"/>
                  <a:pt x="679" y="454"/>
                  <a:pt x="663" y="492"/>
                </a:cubicBezTo>
                <a:cubicBezTo>
                  <a:pt x="663" y="492"/>
                  <a:pt x="663" y="492"/>
                  <a:pt x="663" y="492"/>
                </a:cubicBezTo>
                <a:cubicBezTo>
                  <a:pt x="647" y="531"/>
                  <a:pt x="623" y="567"/>
                  <a:pt x="593" y="597"/>
                </a:cubicBezTo>
                <a:cubicBezTo>
                  <a:pt x="533" y="657"/>
                  <a:pt x="450" y="691"/>
                  <a:pt x="365" y="691"/>
                </a:cubicBezTo>
                <a:cubicBezTo>
                  <a:pt x="322" y="691"/>
                  <a:pt x="280" y="682"/>
                  <a:pt x="242" y="666"/>
                </a:cubicBezTo>
                <a:cubicBezTo>
                  <a:pt x="202" y="650"/>
                  <a:pt x="167" y="626"/>
                  <a:pt x="137" y="597"/>
                </a:cubicBezTo>
                <a:cubicBezTo>
                  <a:pt x="77" y="536"/>
                  <a:pt x="43" y="454"/>
                  <a:pt x="43" y="368"/>
                </a:cubicBezTo>
                <a:cubicBezTo>
                  <a:pt x="43" y="325"/>
                  <a:pt x="51" y="283"/>
                  <a:pt x="67" y="245"/>
                </a:cubicBezTo>
                <a:cubicBezTo>
                  <a:pt x="75" y="227"/>
                  <a:pt x="84" y="210"/>
                  <a:pt x="94" y="193"/>
                </a:cubicBezTo>
                <a:cubicBezTo>
                  <a:pt x="93" y="193"/>
                  <a:pt x="93" y="193"/>
                  <a:pt x="93" y="193"/>
                </a:cubicBezTo>
                <a:cubicBezTo>
                  <a:pt x="42" y="193"/>
                  <a:pt x="0" y="151"/>
                  <a:pt x="0" y="100"/>
                </a:cubicBezTo>
                <a:cubicBezTo>
                  <a:pt x="0" y="88"/>
                  <a:pt x="2" y="76"/>
                  <a:pt x="7" y="65"/>
                </a:cubicBezTo>
                <a:cubicBezTo>
                  <a:pt x="12" y="53"/>
                  <a:pt x="19" y="43"/>
                  <a:pt x="27" y="34"/>
                </a:cubicBezTo>
                <a:cubicBezTo>
                  <a:pt x="36" y="26"/>
                  <a:pt x="46" y="19"/>
                  <a:pt x="58" y="14"/>
                </a:cubicBezTo>
                <a:cubicBezTo>
                  <a:pt x="58" y="14"/>
                  <a:pt x="58" y="14"/>
                  <a:pt x="58" y="14"/>
                </a:cubicBezTo>
                <a:cubicBezTo>
                  <a:pt x="92" y="0"/>
                  <a:pt x="133" y="8"/>
                  <a:pt x="159" y="34"/>
                </a:cubicBezTo>
                <a:cubicBezTo>
                  <a:pt x="168" y="43"/>
                  <a:pt x="175" y="53"/>
                  <a:pt x="179" y="65"/>
                </a:cubicBezTo>
                <a:cubicBezTo>
                  <a:pt x="184" y="76"/>
                  <a:pt x="186" y="88"/>
                  <a:pt x="186" y="100"/>
                </a:cubicBezTo>
                <a:cubicBezTo>
                  <a:pt x="203" y="88"/>
                  <a:pt x="222" y="79"/>
                  <a:pt x="242" y="71"/>
                </a:cubicBezTo>
                <a:close/>
                <a:moveTo>
                  <a:pt x="127" y="151"/>
                </a:moveTo>
                <a:cubicBezTo>
                  <a:pt x="127" y="151"/>
                  <a:pt x="127" y="151"/>
                  <a:pt x="127" y="151"/>
                </a:cubicBezTo>
                <a:cubicBezTo>
                  <a:pt x="130" y="147"/>
                  <a:pt x="134" y="144"/>
                  <a:pt x="137" y="141"/>
                </a:cubicBezTo>
                <a:cubicBezTo>
                  <a:pt x="144" y="134"/>
                  <a:pt x="144" y="134"/>
                  <a:pt x="144" y="134"/>
                </a:cubicBezTo>
                <a:cubicBezTo>
                  <a:pt x="146" y="130"/>
                  <a:pt x="148" y="127"/>
                  <a:pt x="150" y="124"/>
                </a:cubicBezTo>
                <a:cubicBezTo>
                  <a:pt x="152" y="117"/>
                  <a:pt x="154" y="109"/>
                  <a:pt x="154" y="100"/>
                </a:cubicBezTo>
                <a:cubicBezTo>
                  <a:pt x="154" y="92"/>
                  <a:pt x="152" y="84"/>
                  <a:pt x="150" y="77"/>
                </a:cubicBezTo>
                <a:cubicBezTo>
                  <a:pt x="137" y="46"/>
                  <a:pt x="101" y="31"/>
                  <a:pt x="70" y="44"/>
                </a:cubicBezTo>
                <a:cubicBezTo>
                  <a:pt x="63" y="47"/>
                  <a:pt x="56" y="51"/>
                  <a:pt x="50" y="57"/>
                </a:cubicBezTo>
                <a:cubicBezTo>
                  <a:pt x="44" y="63"/>
                  <a:pt x="40" y="69"/>
                  <a:pt x="37" y="77"/>
                </a:cubicBezTo>
                <a:cubicBezTo>
                  <a:pt x="34" y="84"/>
                  <a:pt x="32" y="92"/>
                  <a:pt x="32" y="100"/>
                </a:cubicBezTo>
                <a:cubicBezTo>
                  <a:pt x="32" y="125"/>
                  <a:pt x="47" y="147"/>
                  <a:pt x="70" y="157"/>
                </a:cubicBezTo>
                <a:cubicBezTo>
                  <a:pt x="77" y="159"/>
                  <a:pt x="85" y="161"/>
                  <a:pt x="93" y="161"/>
                </a:cubicBezTo>
                <a:cubicBezTo>
                  <a:pt x="101" y="161"/>
                  <a:pt x="109" y="159"/>
                  <a:pt x="117" y="157"/>
                </a:cubicBezTo>
                <a:cubicBezTo>
                  <a:pt x="120" y="155"/>
                  <a:pt x="124" y="154"/>
                  <a:pt x="127" y="151"/>
                </a:cubicBezTo>
                <a:close/>
                <a:moveTo>
                  <a:pt x="246" y="229"/>
                </a:moveTo>
                <a:cubicBezTo>
                  <a:pt x="246" y="229"/>
                  <a:pt x="246" y="229"/>
                  <a:pt x="246" y="229"/>
                </a:cubicBezTo>
                <a:cubicBezTo>
                  <a:pt x="423" y="300"/>
                  <a:pt x="423" y="300"/>
                  <a:pt x="423" y="300"/>
                </a:cubicBezTo>
                <a:cubicBezTo>
                  <a:pt x="423" y="300"/>
                  <a:pt x="423" y="300"/>
                  <a:pt x="423" y="300"/>
                </a:cubicBezTo>
                <a:cubicBezTo>
                  <a:pt x="424" y="300"/>
                  <a:pt x="424" y="300"/>
                  <a:pt x="424" y="300"/>
                </a:cubicBezTo>
                <a:cubicBezTo>
                  <a:pt x="426" y="301"/>
                  <a:pt x="428" y="302"/>
                  <a:pt x="430" y="303"/>
                </a:cubicBezTo>
                <a:cubicBezTo>
                  <a:pt x="431" y="305"/>
                  <a:pt x="431" y="305"/>
                  <a:pt x="431" y="305"/>
                </a:cubicBezTo>
                <a:cubicBezTo>
                  <a:pt x="431" y="305"/>
                  <a:pt x="431" y="305"/>
                  <a:pt x="431" y="305"/>
                </a:cubicBezTo>
                <a:cubicBezTo>
                  <a:pt x="432" y="306"/>
                  <a:pt x="432" y="306"/>
                  <a:pt x="432" y="306"/>
                </a:cubicBezTo>
                <a:cubicBezTo>
                  <a:pt x="432" y="306"/>
                  <a:pt x="432" y="306"/>
                  <a:pt x="432" y="306"/>
                </a:cubicBezTo>
                <a:cubicBezTo>
                  <a:pt x="432" y="307"/>
                  <a:pt x="433" y="309"/>
                  <a:pt x="434" y="310"/>
                </a:cubicBezTo>
                <a:cubicBezTo>
                  <a:pt x="434" y="310"/>
                  <a:pt x="434" y="310"/>
                  <a:pt x="434" y="310"/>
                </a:cubicBezTo>
                <a:cubicBezTo>
                  <a:pt x="505" y="487"/>
                  <a:pt x="505" y="487"/>
                  <a:pt x="505" y="487"/>
                </a:cubicBezTo>
                <a:cubicBezTo>
                  <a:pt x="508" y="495"/>
                  <a:pt x="504" y="505"/>
                  <a:pt x="496" y="508"/>
                </a:cubicBezTo>
                <a:cubicBezTo>
                  <a:pt x="492" y="510"/>
                  <a:pt x="488" y="510"/>
                  <a:pt x="484" y="508"/>
                </a:cubicBezTo>
                <a:cubicBezTo>
                  <a:pt x="307" y="437"/>
                  <a:pt x="307" y="437"/>
                  <a:pt x="307" y="437"/>
                </a:cubicBezTo>
                <a:cubicBezTo>
                  <a:pt x="306" y="437"/>
                  <a:pt x="306" y="437"/>
                  <a:pt x="306" y="437"/>
                </a:cubicBezTo>
                <a:cubicBezTo>
                  <a:pt x="304" y="437"/>
                  <a:pt x="302" y="435"/>
                  <a:pt x="300" y="433"/>
                </a:cubicBezTo>
                <a:cubicBezTo>
                  <a:pt x="299" y="432"/>
                  <a:pt x="299" y="432"/>
                  <a:pt x="299" y="432"/>
                </a:cubicBezTo>
                <a:cubicBezTo>
                  <a:pt x="299" y="431"/>
                  <a:pt x="299" y="431"/>
                  <a:pt x="299" y="431"/>
                </a:cubicBezTo>
                <a:cubicBezTo>
                  <a:pt x="298" y="431"/>
                  <a:pt x="298" y="431"/>
                  <a:pt x="298" y="431"/>
                </a:cubicBezTo>
                <a:cubicBezTo>
                  <a:pt x="298" y="431"/>
                  <a:pt x="298" y="431"/>
                  <a:pt x="298" y="431"/>
                </a:cubicBezTo>
                <a:cubicBezTo>
                  <a:pt x="298" y="430"/>
                  <a:pt x="297" y="429"/>
                  <a:pt x="296" y="427"/>
                </a:cubicBezTo>
                <a:cubicBezTo>
                  <a:pt x="296" y="427"/>
                  <a:pt x="296" y="427"/>
                  <a:pt x="296" y="427"/>
                </a:cubicBezTo>
                <a:cubicBezTo>
                  <a:pt x="225" y="250"/>
                  <a:pt x="225" y="250"/>
                  <a:pt x="225" y="250"/>
                </a:cubicBezTo>
                <a:cubicBezTo>
                  <a:pt x="222" y="241"/>
                  <a:pt x="226" y="232"/>
                  <a:pt x="234" y="229"/>
                </a:cubicBezTo>
                <a:cubicBezTo>
                  <a:pt x="238" y="227"/>
                  <a:pt x="242" y="227"/>
                  <a:pt x="246" y="229"/>
                </a:cubicBezTo>
                <a:close/>
                <a:moveTo>
                  <a:pt x="390" y="321"/>
                </a:moveTo>
                <a:cubicBezTo>
                  <a:pt x="390" y="321"/>
                  <a:pt x="390" y="321"/>
                  <a:pt x="390" y="321"/>
                </a:cubicBezTo>
                <a:cubicBezTo>
                  <a:pt x="269" y="273"/>
                  <a:pt x="269" y="273"/>
                  <a:pt x="269" y="273"/>
                </a:cubicBezTo>
                <a:cubicBezTo>
                  <a:pt x="317" y="393"/>
                  <a:pt x="317" y="393"/>
                  <a:pt x="317" y="393"/>
                </a:cubicBezTo>
                <a:cubicBezTo>
                  <a:pt x="390" y="321"/>
                  <a:pt x="390" y="321"/>
                  <a:pt x="390" y="321"/>
                </a:cubicBezTo>
                <a:close/>
                <a:moveTo>
                  <a:pt x="340" y="416"/>
                </a:moveTo>
                <a:cubicBezTo>
                  <a:pt x="340" y="416"/>
                  <a:pt x="340" y="416"/>
                  <a:pt x="340" y="416"/>
                </a:cubicBezTo>
                <a:cubicBezTo>
                  <a:pt x="461" y="464"/>
                  <a:pt x="461" y="464"/>
                  <a:pt x="461" y="464"/>
                </a:cubicBezTo>
                <a:cubicBezTo>
                  <a:pt x="413" y="344"/>
                  <a:pt x="413" y="344"/>
                  <a:pt x="413" y="344"/>
                </a:cubicBezTo>
                <a:cubicBezTo>
                  <a:pt x="340" y="416"/>
                  <a:pt x="340" y="416"/>
                  <a:pt x="340" y="416"/>
                </a:cubicBezTo>
                <a:close/>
                <a:moveTo>
                  <a:pt x="125" y="385"/>
                </a:moveTo>
                <a:cubicBezTo>
                  <a:pt x="125" y="385"/>
                  <a:pt x="125" y="385"/>
                  <a:pt x="125" y="385"/>
                </a:cubicBezTo>
                <a:cubicBezTo>
                  <a:pt x="117" y="385"/>
                  <a:pt x="109" y="378"/>
                  <a:pt x="109" y="368"/>
                </a:cubicBezTo>
                <a:cubicBezTo>
                  <a:pt x="109" y="360"/>
                  <a:pt x="117" y="352"/>
                  <a:pt x="125" y="352"/>
                </a:cubicBezTo>
                <a:cubicBezTo>
                  <a:pt x="167" y="352"/>
                  <a:pt x="167" y="352"/>
                  <a:pt x="167" y="352"/>
                </a:cubicBezTo>
                <a:cubicBezTo>
                  <a:pt x="175" y="352"/>
                  <a:pt x="183" y="360"/>
                  <a:pt x="183" y="368"/>
                </a:cubicBezTo>
                <a:cubicBezTo>
                  <a:pt x="183" y="378"/>
                  <a:pt x="175" y="385"/>
                  <a:pt x="167" y="385"/>
                </a:cubicBezTo>
                <a:cubicBezTo>
                  <a:pt x="125" y="385"/>
                  <a:pt x="125" y="385"/>
                  <a:pt x="125" y="385"/>
                </a:cubicBezTo>
                <a:close/>
                <a:moveTo>
                  <a:pt x="381" y="608"/>
                </a:moveTo>
                <a:cubicBezTo>
                  <a:pt x="381" y="608"/>
                  <a:pt x="381" y="608"/>
                  <a:pt x="381" y="608"/>
                </a:cubicBezTo>
                <a:cubicBezTo>
                  <a:pt x="381" y="617"/>
                  <a:pt x="374" y="624"/>
                  <a:pt x="365" y="624"/>
                </a:cubicBezTo>
                <a:cubicBezTo>
                  <a:pt x="356" y="624"/>
                  <a:pt x="349" y="617"/>
                  <a:pt x="349" y="608"/>
                </a:cubicBezTo>
                <a:cubicBezTo>
                  <a:pt x="349" y="567"/>
                  <a:pt x="349" y="567"/>
                  <a:pt x="349" y="567"/>
                </a:cubicBezTo>
                <a:cubicBezTo>
                  <a:pt x="349" y="558"/>
                  <a:pt x="356" y="551"/>
                  <a:pt x="365" y="551"/>
                </a:cubicBezTo>
                <a:cubicBezTo>
                  <a:pt x="374" y="551"/>
                  <a:pt x="381" y="558"/>
                  <a:pt x="381" y="567"/>
                </a:cubicBezTo>
                <a:cubicBezTo>
                  <a:pt x="381" y="608"/>
                  <a:pt x="381" y="608"/>
                  <a:pt x="381" y="608"/>
                </a:cubicBezTo>
                <a:close/>
                <a:moveTo>
                  <a:pt x="605" y="352"/>
                </a:moveTo>
                <a:cubicBezTo>
                  <a:pt x="605" y="352"/>
                  <a:pt x="605" y="352"/>
                  <a:pt x="605" y="352"/>
                </a:cubicBezTo>
                <a:cubicBezTo>
                  <a:pt x="613" y="352"/>
                  <a:pt x="621" y="360"/>
                  <a:pt x="621" y="368"/>
                </a:cubicBezTo>
                <a:cubicBezTo>
                  <a:pt x="621" y="378"/>
                  <a:pt x="613" y="385"/>
                  <a:pt x="605" y="385"/>
                </a:cubicBezTo>
                <a:cubicBezTo>
                  <a:pt x="564" y="385"/>
                  <a:pt x="564" y="385"/>
                  <a:pt x="564" y="385"/>
                </a:cubicBezTo>
                <a:cubicBezTo>
                  <a:pt x="554" y="385"/>
                  <a:pt x="547" y="378"/>
                  <a:pt x="547" y="368"/>
                </a:cubicBezTo>
                <a:cubicBezTo>
                  <a:pt x="547" y="360"/>
                  <a:pt x="554" y="352"/>
                  <a:pt x="564" y="352"/>
                </a:cubicBezTo>
                <a:cubicBezTo>
                  <a:pt x="605" y="352"/>
                  <a:pt x="605" y="352"/>
                  <a:pt x="605" y="35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2" name="原创设计师QQ598969553             _71"/>
          <p:cNvSpPr>
            <a:spLocks noEditPoints="1"/>
          </p:cNvSpPr>
          <p:nvPr/>
        </p:nvSpPr>
        <p:spPr bwMode="auto">
          <a:xfrm>
            <a:off x="15079663" y="3674685"/>
            <a:ext cx="557609" cy="564073"/>
          </a:xfrm>
          <a:custGeom>
            <a:avLst/>
            <a:gdLst>
              <a:gd name="T0" fmla="*/ 431 w 690"/>
              <a:gd name="T1" fmla="*/ 0 h 698"/>
              <a:gd name="T2" fmla="*/ 443 w 690"/>
              <a:gd name="T3" fmla="*/ 0 h 698"/>
              <a:gd name="T4" fmla="*/ 501 w 690"/>
              <a:gd name="T5" fmla="*/ 27 h 698"/>
              <a:gd name="T6" fmla="*/ 469 w 690"/>
              <a:gd name="T7" fmla="*/ 53 h 698"/>
              <a:gd name="T8" fmla="*/ 672 w 690"/>
              <a:gd name="T9" fmla="*/ 626 h 698"/>
              <a:gd name="T10" fmla="*/ 631 w 690"/>
              <a:gd name="T11" fmla="*/ 698 h 698"/>
              <a:gd name="T12" fmla="*/ 60 w 690"/>
              <a:gd name="T13" fmla="*/ 698 h 698"/>
              <a:gd name="T14" fmla="*/ 19 w 690"/>
              <a:gd name="T15" fmla="*/ 624 h 698"/>
              <a:gd name="T16" fmla="*/ 221 w 690"/>
              <a:gd name="T17" fmla="*/ 53 h 698"/>
              <a:gd name="T18" fmla="*/ 189 w 690"/>
              <a:gd name="T19" fmla="*/ 27 h 698"/>
              <a:gd name="T20" fmla="*/ 247 w 690"/>
              <a:gd name="T21" fmla="*/ 0 h 698"/>
              <a:gd name="T22" fmla="*/ 249 w 690"/>
              <a:gd name="T23" fmla="*/ 0 h 698"/>
              <a:gd name="T24" fmla="*/ 177 w 690"/>
              <a:gd name="T25" fmla="*/ 565 h 698"/>
              <a:gd name="T26" fmla="*/ 193 w 690"/>
              <a:gd name="T27" fmla="*/ 581 h 698"/>
              <a:gd name="T28" fmla="*/ 161 w 690"/>
              <a:gd name="T29" fmla="*/ 581 h 698"/>
              <a:gd name="T30" fmla="*/ 261 w 690"/>
              <a:gd name="T31" fmla="*/ 518 h 698"/>
              <a:gd name="T32" fmla="*/ 277 w 690"/>
              <a:gd name="T33" fmla="*/ 534 h 698"/>
              <a:gd name="T34" fmla="*/ 245 w 690"/>
              <a:gd name="T35" fmla="*/ 534 h 698"/>
              <a:gd name="T36" fmla="*/ 237 w 690"/>
              <a:gd name="T37" fmla="*/ 410 h 698"/>
              <a:gd name="T38" fmla="*/ 253 w 690"/>
              <a:gd name="T39" fmla="*/ 426 h 698"/>
              <a:gd name="T40" fmla="*/ 221 w 690"/>
              <a:gd name="T41" fmla="*/ 426 h 698"/>
              <a:gd name="T42" fmla="*/ 240 w 690"/>
              <a:gd name="T43" fmla="*/ 573 h 698"/>
              <a:gd name="T44" fmla="*/ 267 w 690"/>
              <a:gd name="T45" fmla="*/ 599 h 698"/>
              <a:gd name="T46" fmla="*/ 213 w 690"/>
              <a:gd name="T47" fmla="*/ 599 h 698"/>
              <a:gd name="T48" fmla="*/ 206 w 690"/>
              <a:gd name="T49" fmla="*/ 470 h 698"/>
              <a:gd name="T50" fmla="*/ 232 w 690"/>
              <a:gd name="T51" fmla="*/ 497 h 698"/>
              <a:gd name="T52" fmla="*/ 179 w 690"/>
              <a:gd name="T53" fmla="*/ 497 h 698"/>
              <a:gd name="T54" fmla="*/ 239 w 690"/>
              <a:gd name="T55" fmla="*/ 346 h 698"/>
              <a:gd name="T56" fmla="*/ 451 w 690"/>
              <a:gd name="T57" fmla="*/ 346 h 698"/>
              <a:gd name="T58" fmla="*/ 415 w 690"/>
              <a:gd name="T59" fmla="*/ 276 h 698"/>
              <a:gd name="T60" fmla="*/ 275 w 690"/>
              <a:gd name="T61" fmla="*/ 53 h 698"/>
              <a:gd name="T62" fmla="*/ 275 w 690"/>
              <a:gd name="T63" fmla="*/ 276 h 698"/>
              <a:gd name="T64" fmla="*/ 239 w 690"/>
              <a:gd name="T65" fmla="*/ 346 h 698"/>
              <a:gd name="T66" fmla="*/ 469 w 690"/>
              <a:gd name="T67" fmla="*/ 378 h 698"/>
              <a:gd name="T68" fmla="*/ 69 w 690"/>
              <a:gd name="T69" fmla="*/ 644 h 698"/>
              <a:gd name="T70" fmla="*/ 469 w 690"/>
              <a:gd name="T71" fmla="*/ 378 h 698"/>
              <a:gd name="T72" fmla="*/ 316 w 690"/>
              <a:gd name="T73" fmla="*/ 593 h 698"/>
              <a:gd name="T74" fmla="*/ 316 w 690"/>
              <a:gd name="T75" fmla="*/ 561 h 698"/>
              <a:gd name="T76" fmla="*/ 391 w 690"/>
              <a:gd name="T77" fmla="*/ 577 h 698"/>
              <a:gd name="T78" fmla="*/ 316 w 690"/>
              <a:gd name="T79" fmla="*/ 593 h 698"/>
              <a:gd name="T80" fmla="*/ 332 w 690"/>
              <a:gd name="T81" fmla="*/ 507 h 698"/>
              <a:gd name="T82" fmla="*/ 332 w 690"/>
              <a:gd name="T83" fmla="*/ 475 h 698"/>
              <a:gd name="T84" fmla="*/ 374 w 690"/>
              <a:gd name="T85" fmla="*/ 491 h 698"/>
              <a:gd name="T86" fmla="*/ 332 w 690"/>
              <a:gd name="T87" fmla="*/ 507 h 698"/>
              <a:gd name="T88" fmla="*/ 332 w 690"/>
              <a:gd name="T89" fmla="*/ 335 h 698"/>
              <a:gd name="T90" fmla="*/ 332 w 690"/>
              <a:gd name="T91" fmla="*/ 303 h 698"/>
              <a:gd name="T92" fmla="*/ 374 w 690"/>
              <a:gd name="T93" fmla="*/ 319 h 698"/>
              <a:gd name="T94" fmla="*/ 332 w 690"/>
              <a:gd name="T95" fmla="*/ 335 h 698"/>
              <a:gd name="T96" fmla="*/ 316 w 690"/>
              <a:gd name="T97" fmla="*/ 421 h 698"/>
              <a:gd name="T98" fmla="*/ 316 w 690"/>
              <a:gd name="T99" fmla="*/ 389 h 698"/>
              <a:gd name="T100" fmla="*/ 391 w 690"/>
              <a:gd name="T101" fmla="*/ 405 h 698"/>
              <a:gd name="T102" fmla="*/ 316 w 690"/>
              <a:gd name="T103" fmla="*/ 421 h 698"/>
              <a:gd name="T104" fmla="*/ 316 w 690"/>
              <a:gd name="T105" fmla="*/ 249 h 698"/>
              <a:gd name="T106" fmla="*/ 316 w 690"/>
              <a:gd name="T107" fmla="*/ 217 h 698"/>
              <a:gd name="T108" fmla="*/ 391 w 690"/>
              <a:gd name="T109" fmla="*/ 234 h 698"/>
              <a:gd name="T110" fmla="*/ 316 w 690"/>
              <a:gd name="T111" fmla="*/ 24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0" h="698">
                <a:moveTo>
                  <a:pt x="259" y="0"/>
                </a:moveTo>
                <a:cubicBezTo>
                  <a:pt x="431" y="0"/>
                  <a:pt x="431" y="0"/>
                  <a:pt x="431" y="0"/>
                </a:cubicBezTo>
                <a:cubicBezTo>
                  <a:pt x="442" y="0"/>
                  <a:pt x="442" y="0"/>
                  <a:pt x="442" y="0"/>
                </a:cubicBezTo>
                <a:cubicBezTo>
                  <a:pt x="443" y="0"/>
                  <a:pt x="443" y="0"/>
                  <a:pt x="443" y="0"/>
                </a:cubicBezTo>
                <a:cubicBezTo>
                  <a:pt x="474" y="0"/>
                  <a:pt x="474" y="0"/>
                  <a:pt x="474" y="0"/>
                </a:cubicBezTo>
                <a:cubicBezTo>
                  <a:pt x="490" y="0"/>
                  <a:pt x="501" y="12"/>
                  <a:pt x="501" y="27"/>
                </a:cubicBezTo>
                <a:cubicBezTo>
                  <a:pt x="501" y="41"/>
                  <a:pt x="490" y="53"/>
                  <a:pt x="474" y="53"/>
                </a:cubicBezTo>
                <a:cubicBezTo>
                  <a:pt x="469" y="53"/>
                  <a:pt x="469" y="53"/>
                  <a:pt x="469" y="53"/>
                </a:cubicBezTo>
                <a:cubicBezTo>
                  <a:pt x="469" y="269"/>
                  <a:pt x="469" y="269"/>
                  <a:pt x="469" y="269"/>
                </a:cubicBezTo>
                <a:cubicBezTo>
                  <a:pt x="672" y="626"/>
                  <a:pt x="672" y="626"/>
                  <a:pt x="672" y="626"/>
                </a:cubicBezTo>
                <a:cubicBezTo>
                  <a:pt x="690" y="658"/>
                  <a:pt x="667" y="698"/>
                  <a:pt x="631" y="698"/>
                </a:cubicBezTo>
                <a:cubicBezTo>
                  <a:pt x="631" y="698"/>
                  <a:pt x="631" y="698"/>
                  <a:pt x="631" y="698"/>
                </a:cubicBezTo>
                <a:cubicBezTo>
                  <a:pt x="60" y="698"/>
                  <a:pt x="60" y="698"/>
                  <a:pt x="60" y="698"/>
                </a:cubicBezTo>
                <a:cubicBezTo>
                  <a:pt x="60" y="698"/>
                  <a:pt x="60" y="698"/>
                  <a:pt x="60" y="698"/>
                </a:cubicBezTo>
                <a:cubicBezTo>
                  <a:pt x="24" y="698"/>
                  <a:pt x="0" y="658"/>
                  <a:pt x="18" y="626"/>
                </a:cubicBezTo>
                <a:cubicBezTo>
                  <a:pt x="19" y="624"/>
                  <a:pt x="19" y="624"/>
                  <a:pt x="19" y="624"/>
                </a:cubicBezTo>
                <a:cubicBezTo>
                  <a:pt x="221" y="269"/>
                  <a:pt x="221" y="269"/>
                  <a:pt x="221" y="269"/>
                </a:cubicBezTo>
                <a:cubicBezTo>
                  <a:pt x="221" y="53"/>
                  <a:pt x="221" y="53"/>
                  <a:pt x="221" y="53"/>
                </a:cubicBezTo>
                <a:cubicBezTo>
                  <a:pt x="216" y="53"/>
                  <a:pt x="216" y="53"/>
                  <a:pt x="216" y="53"/>
                </a:cubicBezTo>
                <a:cubicBezTo>
                  <a:pt x="201" y="53"/>
                  <a:pt x="189" y="41"/>
                  <a:pt x="189" y="27"/>
                </a:cubicBezTo>
                <a:cubicBezTo>
                  <a:pt x="189" y="12"/>
                  <a:pt x="201" y="0"/>
                  <a:pt x="216" y="0"/>
                </a:cubicBezTo>
                <a:cubicBezTo>
                  <a:pt x="247" y="0"/>
                  <a:pt x="247" y="0"/>
                  <a:pt x="247" y="0"/>
                </a:cubicBezTo>
                <a:cubicBezTo>
                  <a:pt x="248" y="0"/>
                  <a:pt x="248" y="0"/>
                  <a:pt x="248" y="0"/>
                </a:cubicBezTo>
                <a:cubicBezTo>
                  <a:pt x="249" y="0"/>
                  <a:pt x="249" y="0"/>
                  <a:pt x="249" y="0"/>
                </a:cubicBezTo>
                <a:cubicBezTo>
                  <a:pt x="259" y="0"/>
                  <a:pt x="259" y="0"/>
                  <a:pt x="259" y="0"/>
                </a:cubicBezTo>
                <a:close/>
                <a:moveTo>
                  <a:pt x="177" y="565"/>
                </a:moveTo>
                <a:cubicBezTo>
                  <a:pt x="177" y="565"/>
                  <a:pt x="177" y="565"/>
                  <a:pt x="177" y="565"/>
                </a:cubicBezTo>
                <a:cubicBezTo>
                  <a:pt x="186" y="565"/>
                  <a:pt x="193" y="572"/>
                  <a:pt x="193" y="581"/>
                </a:cubicBezTo>
                <a:cubicBezTo>
                  <a:pt x="193" y="590"/>
                  <a:pt x="186" y="597"/>
                  <a:pt x="177" y="597"/>
                </a:cubicBezTo>
                <a:cubicBezTo>
                  <a:pt x="168" y="597"/>
                  <a:pt x="161" y="590"/>
                  <a:pt x="161" y="581"/>
                </a:cubicBezTo>
                <a:cubicBezTo>
                  <a:pt x="161" y="572"/>
                  <a:pt x="168" y="565"/>
                  <a:pt x="177" y="565"/>
                </a:cubicBezTo>
                <a:close/>
                <a:moveTo>
                  <a:pt x="261" y="518"/>
                </a:moveTo>
                <a:cubicBezTo>
                  <a:pt x="261" y="518"/>
                  <a:pt x="261" y="518"/>
                  <a:pt x="261" y="518"/>
                </a:cubicBezTo>
                <a:cubicBezTo>
                  <a:pt x="270" y="518"/>
                  <a:pt x="277" y="525"/>
                  <a:pt x="277" y="534"/>
                </a:cubicBezTo>
                <a:cubicBezTo>
                  <a:pt x="277" y="543"/>
                  <a:pt x="270" y="550"/>
                  <a:pt x="261" y="550"/>
                </a:cubicBezTo>
                <a:cubicBezTo>
                  <a:pt x="252" y="550"/>
                  <a:pt x="245" y="543"/>
                  <a:pt x="245" y="534"/>
                </a:cubicBezTo>
                <a:cubicBezTo>
                  <a:pt x="245" y="525"/>
                  <a:pt x="252" y="518"/>
                  <a:pt x="261" y="518"/>
                </a:cubicBezTo>
                <a:close/>
                <a:moveTo>
                  <a:pt x="237" y="410"/>
                </a:moveTo>
                <a:cubicBezTo>
                  <a:pt x="237" y="410"/>
                  <a:pt x="237" y="410"/>
                  <a:pt x="237" y="410"/>
                </a:cubicBezTo>
                <a:cubicBezTo>
                  <a:pt x="246" y="410"/>
                  <a:pt x="253" y="418"/>
                  <a:pt x="253" y="426"/>
                </a:cubicBezTo>
                <a:cubicBezTo>
                  <a:pt x="253" y="435"/>
                  <a:pt x="246" y="442"/>
                  <a:pt x="237" y="442"/>
                </a:cubicBezTo>
                <a:cubicBezTo>
                  <a:pt x="228" y="442"/>
                  <a:pt x="221" y="435"/>
                  <a:pt x="221" y="426"/>
                </a:cubicBezTo>
                <a:cubicBezTo>
                  <a:pt x="221" y="418"/>
                  <a:pt x="228" y="410"/>
                  <a:pt x="237" y="410"/>
                </a:cubicBezTo>
                <a:close/>
                <a:moveTo>
                  <a:pt x="240" y="573"/>
                </a:moveTo>
                <a:cubicBezTo>
                  <a:pt x="240" y="573"/>
                  <a:pt x="240" y="573"/>
                  <a:pt x="240" y="573"/>
                </a:cubicBezTo>
                <a:cubicBezTo>
                  <a:pt x="255" y="573"/>
                  <a:pt x="267" y="584"/>
                  <a:pt x="267" y="599"/>
                </a:cubicBezTo>
                <a:cubicBezTo>
                  <a:pt x="267" y="614"/>
                  <a:pt x="255" y="626"/>
                  <a:pt x="240" y="626"/>
                </a:cubicBezTo>
                <a:cubicBezTo>
                  <a:pt x="226" y="626"/>
                  <a:pt x="213" y="614"/>
                  <a:pt x="213" y="599"/>
                </a:cubicBezTo>
                <a:cubicBezTo>
                  <a:pt x="213" y="584"/>
                  <a:pt x="226" y="573"/>
                  <a:pt x="240" y="573"/>
                </a:cubicBezTo>
                <a:close/>
                <a:moveTo>
                  <a:pt x="206" y="470"/>
                </a:moveTo>
                <a:cubicBezTo>
                  <a:pt x="206" y="470"/>
                  <a:pt x="206" y="470"/>
                  <a:pt x="206" y="470"/>
                </a:cubicBezTo>
                <a:cubicBezTo>
                  <a:pt x="221" y="470"/>
                  <a:pt x="232" y="483"/>
                  <a:pt x="232" y="497"/>
                </a:cubicBezTo>
                <a:cubicBezTo>
                  <a:pt x="232" y="512"/>
                  <a:pt x="221" y="524"/>
                  <a:pt x="206" y="524"/>
                </a:cubicBezTo>
                <a:cubicBezTo>
                  <a:pt x="191" y="524"/>
                  <a:pt x="179" y="512"/>
                  <a:pt x="179" y="497"/>
                </a:cubicBezTo>
                <a:cubicBezTo>
                  <a:pt x="179" y="483"/>
                  <a:pt x="191" y="470"/>
                  <a:pt x="206" y="470"/>
                </a:cubicBezTo>
                <a:close/>
                <a:moveTo>
                  <a:pt x="239" y="346"/>
                </a:moveTo>
                <a:cubicBezTo>
                  <a:pt x="239" y="346"/>
                  <a:pt x="239" y="346"/>
                  <a:pt x="239" y="346"/>
                </a:cubicBezTo>
                <a:cubicBezTo>
                  <a:pt x="451" y="346"/>
                  <a:pt x="451" y="346"/>
                  <a:pt x="451" y="346"/>
                </a:cubicBezTo>
                <a:cubicBezTo>
                  <a:pt x="420" y="291"/>
                  <a:pt x="420" y="291"/>
                  <a:pt x="420" y="291"/>
                </a:cubicBezTo>
                <a:cubicBezTo>
                  <a:pt x="417" y="286"/>
                  <a:pt x="415" y="281"/>
                  <a:pt x="415" y="276"/>
                </a:cubicBezTo>
                <a:cubicBezTo>
                  <a:pt x="415" y="53"/>
                  <a:pt x="415" y="53"/>
                  <a:pt x="415" y="53"/>
                </a:cubicBezTo>
                <a:cubicBezTo>
                  <a:pt x="275" y="53"/>
                  <a:pt x="275" y="53"/>
                  <a:pt x="275" y="53"/>
                </a:cubicBezTo>
                <a:cubicBezTo>
                  <a:pt x="275" y="276"/>
                  <a:pt x="275" y="276"/>
                  <a:pt x="275" y="276"/>
                </a:cubicBezTo>
                <a:cubicBezTo>
                  <a:pt x="275" y="276"/>
                  <a:pt x="275" y="276"/>
                  <a:pt x="275" y="276"/>
                </a:cubicBezTo>
                <a:cubicBezTo>
                  <a:pt x="275" y="280"/>
                  <a:pt x="274" y="285"/>
                  <a:pt x="271" y="289"/>
                </a:cubicBezTo>
                <a:cubicBezTo>
                  <a:pt x="239" y="346"/>
                  <a:pt x="239" y="346"/>
                  <a:pt x="239" y="346"/>
                </a:cubicBezTo>
                <a:close/>
                <a:moveTo>
                  <a:pt x="469" y="378"/>
                </a:moveTo>
                <a:cubicBezTo>
                  <a:pt x="469" y="378"/>
                  <a:pt x="469" y="378"/>
                  <a:pt x="469" y="378"/>
                </a:cubicBezTo>
                <a:cubicBezTo>
                  <a:pt x="221" y="378"/>
                  <a:pt x="221" y="378"/>
                  <a:pt x="221" y="378"/>
                </a:cubicBezTo>
                <a:cubicBezTo>
                  <a:pt x="69" y="644"/>
                  <a:pt x="69" y="644"/>
                  <a:pt x="69" y="644"/>
                </a:cubicBezTo>
                <a:cubicBezTo>
                  <a:pt x="621" y="644"/>
                  <a:pt x="621" y="644"/>
                  <a:pt x="621" y="644"/>
                </a:cubicBezTo>
                <a:cubicBezTo>
                  <a:pt x="469" y="378"/>
                  <a:pt x="469" y="378"/>
                  <a:pt x="469" y="378"/>
                </a:cubicBezTo>
                <a:close/>
                <a:moveTo>
                  <a:pt x="316" y="593"/>
                </a:moveTo>
                <a:cubicBezTo>
                  <a:pt x="316" y="593"/>
                  <a:pt x="316" y="593"/>
                  <a:pt x="316" y="593"/>
                </a:cubicBezTo>
                <a:cubicBezTo>
                  <a:pt x="307" y="593"/>
                  <a:pt x="300" y="586"/>
                  <a:pt x="300" y="577"/>
                </a:cubicBezTo>
                <a:cubicBezTo>
                  <a:pt x="300" y="568"/>
                  <a:pt x="307" y="561"/>
                  <a:pt x="316" y="561"/>
                </a:cubicBezTo>
                <a:cubicBezTo>
                  <a:pt x="374" y="561"/>
                  <a:pt x="374" y="561"/>
                  <a:pt x="374" y="561"/>
                </a:cubicBezTo>
                <a:cubicBezTo>
                  <a:pt x="383" y="561"/>
                  <a:pt x="391" y="568"/>
                  <a:pt x="391" y="577"/>
                </a:cubicBezTo>
                <a:cubicBezTo>
                  <a:pt x="391" y="586"/>
                  <a:pt x="383" y="593"/>
                  <a:pt x="374" y="593"/>
                </a:cubicBezTo>
                <a:cubicBezTo>
                  <a:pt x="316" y="593"/>
                  <a:pt x="316" y="593"/>
                  <a:pt x="316" y="593"/>
                </a:cubicBezTo>
                <a:close/>
                <a:moveTo>
                  <a:pt x="332" y="507"/>
                </a:moveTo>
                <a:cubicBezTo>
                  <a:pt x="332" y="507"/>
                  <a:pt x="332" y="507"/>
                  <a:pt x="332" y="507"/>
                </a:cubicBezTo>
                <a:cubicBezTo>
                  <a:pt x="323" y="507"/>
                  <a:pt x="316" y="500"/>
                  <a:pt x="316" y="491"/>
                </a:cubicBezTo>
                <a:cubicBezTo>
                  <a:pt x="316" y="482"/>
                  <a:pt x="323" y="475"/>
                  <a:pt x="332" y="475"/>
                </a:cubicBezTo>
                <a:cubicBezTo>
                  <a:pt x="358" y="475"/>
                  <a:pt x="358" y="475"/>
                  <a:pt x="358" y="475"/>
                </a:cubicBezTo>
                <a:cubicBezTo>
                  <a:pt x="367" y="475"/>
                  <a:pt x="374" y="482"/>
                  <a:pt x="374" y="491"/>
                </a:cubicBezTo>
                <a:cubicBezTo>
                  <a:pt x="374" y="500"/>
                  <a:pt x="367" y="507"/>
                  <a:pt x="358" y="507"/>
                </a:cubicBezTo>
                <a:cubicBezTo>
                  <a:pt x="332" y="507"/>
                  <a:pt x="332" y="507"/>
                  <a:pt x="332" y="507"/>
                </a:cubicBezTo>
                <a:close/>
                <a:moveTo>
                  <a:pt x="332" y="335"/>
                </a:moveTo>
                <a:cubicBezTo>
                  <a:pt x="332" y="335"/>
                  <a:pt x="332" y="335"/>
                  <a:pt x="332" y="335"/>
                </a:cubicBezTo>
                <a:cubicBezTo>
                  <a:pt x="323" y="335"/>
                  <a:pt x="316" y="328"/>
                  <a:pt x="316" y="319"/>
                </a:cubicBezTo>
                <a:cubicBezTo>
                  <a:pt x="316" y="310"/>
                  <a:pt x="323" y="303"/>
                  <a:pt x="332" y="303"/>
                </a:cubicBezTo>
                <a:cubicBezTo>
                  <a:pt x="358" y="303"/>
                  <a:pt x="358" y="303"/>
                  <a:pt x="358" y="303"/>
                </a:cubicBezTo>
                <a:cubicBezTo>
                  <a:pt x="367" y="303"/>
                  <a:pt x="374" y="310"/>
                  <a:pt x="374" y="319"/>
                </a:cubicBezTo>
                <a:cubicBezTo>
                  <a:pt x="374" y="328"/>
                  <a:pt x="367" y="335"/>
                  <a:pt x="358" y="335"/>
                </a:cubicBezTo>
                <a:cubicBezTo>
                  <a:pt x="332" y="335"/>
                  <a:pt x="332" y="335"/>
                  <a:pt x="332" y="335"/>
                </a:cubicBezTo>
                <a:close/>
                <a:moveTo>
                  <a:pt x="316" y="421"/>
                </a:moveTo>
                <a:cubicBezTo>
                  <a:pt x="316" y="421"/>
                  <a:pt x="316" y="421"/>
                  <a:pt x="316" y="421"/>
                </a:cubicBezTo>
                <a:cubicBezTo>
                  <a:pt x="307" y="421"/>
                  <a:pt x="300" y="414"/>
                  <a:pt x="300" y="405"/>
                </a:cubicBezTo>
                <a:cubicBezTo>
                  <a:pt x="300" y="396"/>
                  <a:pt x="307" y="389"/>
                  <a:pt x="316" y="389"/>
                </a:cubicBezTo>
                <a:cubicBezTo>
                  <a:pt x="374" y="389"/>
                  <a:pt x="374" y="389"/>
                  <a:pt x="374" y="389"/>
                </a:cubicBezTo>
                <a:cubicBezTo>
                  <a:pt x="383" y="389"/>
                  <a:pt x="391" y="396"/>
                  <a:pt x="391" y="405"/>
                </a:cubicBezTo>
                <a:cubicBezTo>
                  <a:pt x="391" y="414"/>
                  <a:pt x="383" y="421"/>
                  <a:pt x="374" y="421"/>
                </a:cubicBezTo>
                <a:cubicBezTo>
                  <a:pt x="316" y="421"/>
                  <a:pt x="316" y="421"/>
                  <a:pt x="316" y="421"/>
                </a:cubicBezTo>
                <a:close/>
                <a:moveTo>
                  <a:pt x="316" y="249"/>
                </a:moveTo>
                <a:cubicBezTo>
                  <a:pt x="316" y="249"/>
                  <a:pt x="316" y="249"/>
                  <a:pt x="316" y="249"/>
                </a:cubicBezTo>
                <a:cubicBezTo>
                  <a:pt x="307" y="249"/>
                  <a:pt x="300" y="242"/>
                  <a:pt x="300" y="234"/>
                </a:cubicBezTo>
                <a:cubicBezTo>
                  <a:pt x="300" y="224"/>
                  <a:pt x="307" y="217"/>
                  <a:pt x="316" y="217"/>
                </a:cubicBezTo>
                <a:cubicBezTo>
                  <a:pt x="374" y="217"/>
                  <a:pt x="374" y="217"/>
                  <a:pt x="374" y="217"/>
                </a:cubicBezTo>
                <a:cubicBezTo>
                  <a:pt x="383" y="217"/>
                  <a:pt x="391" y="224"/>
                  <a:pt x="391" y="234"/>
                </a:cubicBezTo>
                <a:cubicBezTo>
                  <a:pt x="391" y="242"/>
                  <a:pt x="383" y="249"/>
                  <a:pt x="374" y="249"/>
                </a:cubicBezTo>
                <a:cubicBezTo>
                  <a:pt x="316" y="249"/>
                  <a:pt x="316" y="249"/>
                  <a:pt x="316" y="24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3" name="原创设计师QQ598969553             _72"/>
          <p:cNvSpPr>
            <a:spLocks noEditPoints="1"/>
          </p:cNvSpPr>
          <p:nvPr/>
        </p:nvSpPr>
        <p:spPr bwMode="auto">
          <a:xfrm>
            <a:off x="21812960" y="8503137"/>
            <a:ext cx="555185" cy="417802"/>
          </a:xfrm>
          <a:custGeom>
            <a:avLst/>
            <a:gdLst>
              <a:gd name="T0" fmla="*/ 461 w 687"/>
              <a:gd name="T1" fmla="*/ 0 h 517"/>
              <a:gd name="T2" fmla="*/ 574 w 687"/>
              <a:gd name="T3" fmla="*/ 114 h 517"/>
              <a:gd name="T4" fmla="*/ 660 w 687"/>
              <a:gd name="T5" fmla="*/ 123 h 517"/>
              <a:gd name="T6" fmla="*/ 687 w 687"/>
              <a:gd name="T7" fmla="*/ 135 h 517"/>
              <a:gd name="T8" fmla="*/ 671 w 687"/>
              <a:gd name="T9" fmla="*/ 399 h 517"/>
              <a:gd name="T10" fmla="*/ 659 w 687"/>
              <a:gd name="T11" fmla="*/ 394 h 517"/>
              <a:gd name="T12" fmla="*/ 574 w 687"/>
              <a:gd name="T13" fmla="*/ 404 h 517"/>
              <a:gd name="T14" fmla="*/ 461 w 687"/>
              <a:gd name="T15" fmla="*/ 517 h 517"/>
              <a:gd name="T16" fmla="*/ 33 w 687"/>
              <a:gd name="T17" fmla="*/ 484 h 517"/>
              <a:gd name="T18" fmla="*/ 0 w 687"/>
              <a:gd name="T19" fmla="*/ 114 h 517"/>
              <a:gd name="T20" fmla="*/ 113 w 687"/>
              <a:gd name="T21" fmla="*/ 0 h 517"/>
              <a:gd name="T22" fmla="*/ 392 w 687"/>
              <a:gd name="T23" fmla="*/ 167 h 517"/>
              <a:gd name="T24" fmla="*/ 458 w 687"/>
              <a:gd name="T25" fmla="*/ 195 h 517"/>
              <a:gd name="T26" fmla="*/ 458 w 687"/>
              <a:gd name="T27" fmla="*/ 324 h 517"/>
              <a:gd name="T28" fmla="*/ 327 w 687"/>
              <a:gd name="T29" fmla="*/ 324 h 517"/>
              <a:gd name="T30" fmla="*/ 300 w 687"/>
              <a:gd name="T31" fmla="*/ 259 h 517"/>
              <a:gd name="T32" fmla="*/ 327 w 687"/>
              <a:gd name="T33" fmla="*/ 194 h 517"/>
              <a:gd name="T34" fmla="*/ 435 w 687"/>
              <a:gd name="T35" fmla="*/ 216 h 517"/>
              <a:gd name="T36" fmla="*/ 392 w 687"/>
              <a:gd name="T37" fmla="*/ 199 h 517"/>
              <a:gd name="T38" fmla="*/ 350 w 687"/>
              <a:gd name="T39" fmla="*/ 216 h 517"/>
              <a:gd name="T40" fmla="*/ 350 w 687"/>
              <a:gd name="T41" fmla="*/ 301 h 517"/>
              <a:gd name="T42" fmla="*/ 350 w 687"/>
              <a:gd name="T43" fmla="*/ 301 h 517"/>
              <a:gd name="T44" fmla="*/ 435 w 687"/>
              <a:gd name="T45" fmla="*/ 301 h 517"/>
              <a:gd name="T46" fmla="*/ 435 w 687"/>
              <a:gd name="T47" fmla="*/ 217 h 517"/>
              <a:gd name="T48" fmla="*/ 181 w 687"/>
              <a:gd name="T49" fmla="*/ 167 h 517"/>
              <a:gd name="T50" fmla="*/ 247 w 687"/>
              <a:gd name="T51" fmla="*/ 194 h 517"/>
              <a:gd name="T52" fmla="*/ 274 w 687"/>
              <a:gd name="T53" fmla="*/ 259 h 517"/>
              <a:gd name="T54" fmla="*/ 181 w 687"/>
              <a:gd name="T55" fmla="*/ 351 h 517"/>
              <a:gd name="T56" fmla="*/ 89 w 687"/>
              <a:gd name="T57" fmla="*/ 259 h 517"/>
              <a:gd name="T58" fmla="*/ 181 w 687"/>
              <a:gd name="T59" fmla="*/ 167 h 517"/>
              <a:gd name="T60" fmla="*/ 224 w 687"/>
              <a:gd name="T61" fmla="*/ 216 h 517"/>
              <a:gd name="T62" fmla="*/ 139 w 687"/>
              <a:gd name="T63" fmla="*/ 216 h 517"/>
              <a:gd name="T64" fmla="*/ 139 w 687"/>
              <a:gd name="T65" fmla="*/ 301 h 517"/>
              <a:gd name="T66" fmla="*/ 224 w 687"/>
              <a:gd name="T67" fmla="*/ 301 h 517"/>
              <a:gd name="T68" fmla="*/ 225 w 687"/>
              <a:gd name="T69" fmla="*/ 217 h 517"/>
              <a:gd name="T70" fmla="*/ 574 w 687"/>
              <a:gd name="T71" fmla="*/ 255 h 517"/>
              <a:gd name="T72" fmla="*/ 574 w 687"/>
              <a:gd name="T73" fmla="*/ 263 h 517"/>
              <a:gd name="T74" fmla="*/ 655 w 687"/>
              <a:gd name="T75" fmla="*/ 174 h 517"/>
              <a:gd name="T76" fmla="*/ 461 w 687"/>
              <a:gd name="T77" fmla="*/ 54 h 517"/>
              <a:gd name="T78" fmla="*/ 113 w 687"/>
              <a:gd name="T79" fmla="*/ 54 h 517"/>
              <a:gd name="T80" fmla="*/ 53 w 687"/>
              <a:gd name="T81" fmla="*/ 114 h 517"/>
              <a:gd name="T82" fmla="*/ 71 w 687"/>
              <a:gd name="T83" fmla="*/ 446 h 517"/>
              <a:gd name="T84" fmla="*/ 461 w 687"/>
              <a:gd name="T85" fmla="*/ 463 h 517"/>
              <a:gd name="T86" fmla="*/ 520 w 687"/>
              <a:gd name="T87" fmla="*/ 404 h 517"/>
              <a:gd name="T88" fmla="*/ 503 w 687"/>
              <a:gd name="T89" fmla="*/ 72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87" h="517">
                <a:moveTo>
                  <a:pt x="113" y="0"/>
                </a:moveTo>
                <a:cubicBezTo>
                  <a:pt x="461" y="0"/>
                  <a:pt x="461" y="0"/>
                  <a:pt x="461" y="0"/>
                </a:cubicBezTo>
                <a:cubicBezTo>
                  <a:pt x="492" y="0"/>
                  <a:pt x="520" y="13"/>
                  <a:pt x="541" y="34"/>
                </a:cubicBezTo>
                <a:cubicBezTo>
                  <a:pt x="561" y="54"/>
                  <a:pt x="574" y="83"/>
                  <a:pt x="574" y="114"/>
                </a:cubicBezTo>
                <a:cubicBezTo>
                  <a:pt x="574" y="209"/>
                  <a:pt x="574" y="209"/>
                  <a:pt x="574" y="209"/>
                </a:cubicBezTo>
                <a:cubicBezTo>
                  <a:pt x="660" y="123"/>
                  <a:pt x="660" y="123"/>
                  <a:pt x="660" y="123"/>
                </a:cubicBezTo>
                <a:cubicBezTo>
                  <a:pt x="666" y="117"/>
                  <a:pt x="676" y="117"/>
                  <a:pt x="682" y="123"/>
                </a:cubicBezTo>
                <a:cubicBezTo>
                  <a:pt x="686" y="127"/>
                  <a:pt x="687" y="131"/>
                  <a:pt x="687" y="135"/>
                </a:cubicBezTo>
                <a:cubicBezTo>
                  <a:pt x="687" y="383"/>
                  <a:pt x="687" y="383"/>
                  <a:pt x="687" y="383"/>
                </a:cubicBezTo>
                <a:cubicBezTo>
                  <a:pt x="687" y="392"/>
                  <a:pt x="680" y="399"/>
                  <a:pt x="671" y="399"/>
                </a:cubicBezTo>
                <a:cubicBezTo>
                  <a:pt x="667" y="399"/>
                  <a:pt x="663" y="397"/>
                  <a:pt x="660" y="394"/>
                </a:cubicBezTo>
                <a:cubicBezTo>
                  <a:pt x="659" y="394"/>
                  <a:pt x="659" y="394"/>
                  <a:pt x="659" y="394"/>
                </a:cubicBezTo>
                <a:cubicBezTo>
                  <a:pt x="574" y="308"/>
                  <a:pt x="574" y="308"/>
                  <a:pt x="574" y="308"/>
                </a:cubicBezTo>
                <a:cubicBezTo>
                  <a:pt x="574" y="404"/>
                  <a:pt x="574" y="404"/>
                  <a:pt x="574" y="404"/>
                </a:cubicBezTo>
                <a:cubicBezTo>
                  <a:pt x="574" y="435"/>
                  <a:pt x="561" y="463"/>
                  <a:pt x="541" y="484"/>
                </a:cubicBezTo>
                <a:cubicBezTo>
                  <a:pt x="520" y="504"/>
                  <a:pt x="492" y="517"/>
                  <a:pt x="461" y="517"/>
                </a:cubicBezTo>
                <a:cubicBezTo>
                  <a:pt x="113" y="517"/>
                  <a:pt x="113" y="517"/>
                  <a:pt x="113" y="517"/>
                </a:cubicBezTo>
                <a:cubicBezTo>
                  <a:pt x="82" y="517"/>
                  <a:pt x="53" y="504"/>
                  <a:pt x="33" y="484"/>
                </a:cubicBezTo>
                <a:cubicBezTo>
                  <a:pt x="13" y="463"/>
                  <a:pt x="0" y="435"/>
                  <a:pt x="0" y="404"/>
                </a:cubicBezTo>
                <a:cubicBezTo>
                  <a:pt x="0" y="114"/>
                  <a:pt x="0" y="114"/>
                  <a:pt x="0" y="114"/>
                </a:cubicBezTo>
                <a:cubicBezTo>
                  <a:pt x="0" y="83"/>
                  <a:pt x="13" y="54"/>
                  <a:pt x="33" y="34"/>
                </a:cubicBezTo>
                <a:cubicBezTo>
                  <a:pt x="53" y="13"/>
                  <a:pt x="82" y="0"/>
                  <a:pt x="113" y="0"/>
                </a:cubicBezTo>
                <a:close/>
                <a:moveTo>
                  <a:pt x="392" y="167"/>
                </a:moveTo>
                <a:cubicBezTo>
                  <a:pt x="392" y="167"/>
                  <a:pt x="392" y="167"/>
                  <a:pt x="392" y="167"/>
                </a:cubicBezTo>
                <a:cubicBezTo>
                  <a:pt x="418" y="167"/>
                  <a:pt x="441" y="177"/>
                  <a:pt x="458" y="194"/>
                </a:cubicBezTo>
                <a:cubicBezTo>
                  <a:pt x="458" y="195"/>
                  <a:pt x="458" y="195"/>
                  <a:pt x="458" y="195"/>
                </a:cubicBezTo>
                <a:cubicBezTo>
                  <a:pt x="474" y="211"/>
                  <a:pt x="485" y="234"/>
                  <a:pt x="485" y="259"/>
                </a:cubicBezTo>
                <a:cubicBezTo>
                  <a:pt x="485" y="284"/>
                  <a:pt x="474" y="308"/>
                  <a:pt x="458" y="324"/>
                </a:cubicBezTo>
                <a:cubicBezTo>
                  <a:pt x="441" y="341"/>
                  <a:pt x="418" y="351"/>
                  <a:pt x="392" y="351"/>
                </a:cubicBezTo>
                <a:cubicBezTo>
                  <a:pt x="367" y="351"/>
                  <a:pt x="344" y="341"/>
                  <a:pt x="327" y="324"/>
                </a:cubicBezTo>
                <a:cubicBezTo>
                  <a:pt x="327" y="324"/>
                  <a:pt x="327" y="324"/>
                  <a:pt x="327" y="324"/>
                </a:cubicBezTo>
                <a:cubicBezTo>
                  <a:pt x="310" y="308"/>
                  <a:pt x="300" y="284"/>
                  <a:pt x="300" y="259"/>
                </a:cubicBezTo>
                <a:cubicBezTo>
                  <a:pt x="300" y="233"/>
                  <a:pt x="310" y="210"/>
                  <a:pt x="327" y="194"/>
                </a:cubicBezTo>
                <a:cubicBezTo>
                  <a:pt x="327" y="194"/>
                  <a:pt x="327" y="194"/>
                  <a:pt x="327" y="194"/>
                </a:cubicBezTo>
                <a:cubicBezTo>
                  <a:pt x="344" y="177"/>
                  <a:pt x="367" y="167"/>
                  <a:pt x="392" y="167"/>
                </a:cubicBezTo>
                <a:close/>
                <a:moveTo>
                  <a:pt x="435" y="216"/>
                </a:moveTo>
                <a:cubicBezTo>
                  <a:pt x="435" y="216"/>
                  <a:pt x="435" y="216"/>
                  <a:pt x="435" y="216"/>
                </a:cubicBezTo>
                <a:cubicBezTo>
                  <a:pt x="424" y="205"/>
                  <a:pt x="409" y="199"/>
                  <a:pt x="392" y="199"/>
                </a:cubicBezTo>
                <a:cubicBezTo>
                  <a:pt x="376" y="199"/>
                  <a:pt x="360" y="205"/>
                  <a:pt x="350" y="216"/>
                </a:cubicBezTo>
                <a:cubicBezTo>
                  <a:pt x="350" y="216"/>
                  <a:pt x="350" y="216"/>
                  <a:pt x="350" y="216"/>
                </a:cubicBezTo>
                <a:cubicBezTo>
                  <a:pt x="339" y="227"/>
                  <a:pt x="332" y="242"/>
                  <a:pt x="332" y="259"/>
                </a:cubicBezTo>
                <a:cubicBezTo>
                  <a:pt x="332" y="275"/>
                  <a:pt x="339" y="290"/>
                  <a:pt x="350" y="301"/>
                </a:cubicBezTo>
                <a:cubicBezTo>
                  <a:pt x="350" y="301"/>
                  <a:pt x="350" y="301"/>
                  <a:pt x="350" y="301"/>
                </a:cubicBezTo>
                <a:cubicBezTo>
                  <a:pt x="350" y="301"/>
                  <a:pt x="350" y="301"/>
                  <a:pt x="350" y="301"/>
                </a:cubicBezTo>
                <a:cubicBezTo>
                  <a:pt x="360" y="312"/>
                  <a:pt x="376" y="319"/>
                  <a:pt x="392" y="319"/>
                </a:cubicBezTo>
                <a:cubicBezTo>
                  <a:pt x="409" y="319"/>
                  <a:pt x="424" y="312"/>
                  <a:pt x="435" y="301"/>
                </a:cubicBezTo>
                <a:cubicBezTo>
                  <a:pt x="445" y="290"/>
                  <a:pt x="452" y="276"/>
                  <a:pt x="452" y="259"/>
                </a:cubicBezTo>
                <a:cubicBezTo>
                  <a:pt x="452" y="242"/>
                  <a:pt x="446" y="227"/>
                  <a:pt x="435" y="217"/>
                </a:cubicBezTo>
                <a:cubicBezTo>
                  <a:pt x="435" y="216"/>
                  <a:pt x="435" y="216"/>
                  <a:pt x="435" y="216"/>
                </a:cubicBezTo>
                <a:close/>
                <a:moveTo>
                  <a:pt x="181" y="167"/>
                </a:moveTo>
                <a:cubicBezTo>
                  <a:pt x="181" y="167"/>
                  <a:pt x="181" y="167"/>
                  <a:pt x="181" y="167"/>
                </a:cubicBezTo>
                <a:cubicBezTo>
                  <a:pt x="207" y="167"/>
                  <a:pt x="230" y="177"/>
                  <a:pt x="247" y="194"/>
                </a:cubicBezTo>
                <a:cubicBezTo>
                  <a:pt x="248" y="195"/>
                  <a:pt x="248" y="195"/>
                  <a:pt x="248" y="195"/>
                </a:cubicBezTo>
                <a:cubicBezTo>
                  <a:pt x="264" y="211"/>
                  <a:pt x="274" y="234"/>
                  <a:pt x="274" y="259"/>
                </a:cubicBezTo>
                <a:cubicBezTo>
                  <a:pt x="274" y="284"/>
                  <a:pt x="264" y="308"/>
                  <a:pt x="247" y="324"/>
                </a:cubicBezTo>
                <a:cubicBezTo>
                  <a:pt x="230" y="341"/>
                  <a:pt x="207" y="351"/>
                  <a:pt x="181" y="351"/>
                </a:cubicBezTo>
                <a:cubicBezTo>
                  <a:pt x="156" y="351"/>
                  <a:pt x="133" y="341"/>
                  <a:pt x="116" y="324"/>
                </a:cubicBezTo>
                <a:cubicBezTo>
                  <a:pt x="100" y="308"/>
                  <a:pt x="89" y="284"/>
                  <a:pt x="89" y="259"/>
                </a:cubicBezTo>
                <a:cubicBezTo>
                  <a:pt x="89" y="233"/>
                  <a:pt x="100" y="210"/>
                  <a:pt x="116" y="194"/>
                </a:cubicBezTo>
                <a:cubicBezTo>
                  <a:pt x="133" y="177"/>
                  <a:pt x="156" y="167"/>
                  <a:pt x="181" y="167"/>
                </a:cubicBezTo>
                <a:close/>
                <a:moveTo>
                  <a:pt x="224" y="216"/>
                </a:moveTo>
                <a:cubicBezTo>
                  <a:pt x="224" y="216"/>
                  <a:pt x="224" y="216"/>
                  <a:pt x="224" y="216"/>
                </a:cubicBezTo>
                <a:cubicBezTo>
                  <a:pt x="213" y="205"/>
                  <a:pt x="198" y="199"/>
                  <a:pt x="181" y="199"/>
                </a:cubicBezTo>
                <a:cubicBezTo>
                  <a:pt x="165" y="199"/>
                  <a:pt x="150" y="205"/>
                  <a:pt x="139" y="216"/>
                </a:cubicBezTo>
                <a:cubicBezTo>
                  <a:pt x="128" y="227"/>
                  <a:pt x="121" y="242"/>
                  <a:pt x="121" y="259"/>
                </a:cubicBezTo>
                <a:cubicBezTo>
                  <a:pt x="121" y="275"/>
                  <a:pt x="128" y="290"/>
                  <a:pt x="139" y="301"/>
                </a:cubicBezTo>
                <a:cubicBezTo>
                  <a:pt x="150" y="312"/>
                  <a:pt x="165" y="319"/>
                  <a:pt x="181" y="319"/>
                </a:cubicBezTo>
                <a:cubicBezTo>
                  <a:pt x="198" y="319"/>
                  <a:pt x="213" y="312"/>
                  <a:pt x="224" y="301"/>
                </a:cubicBezTo>
                <a:cubicBezTo>
                  <a:pt x="235" y="290"/>
                  <a:pt x="242" y="276"/>
                  <a:pt x="242" y="259"/>
                </a:cubicBezTo>
                <a:cubicBezTo>
                  <a:pt x="242" y="242"/>
                  <a:pt x="235" y="227"/>
                  <a:pt x="225" y="217"/>
                </a:cubicBezTo>
                <a:cubicBezTo>
                  <a:pt x="224" y="216"/>
                  <a:pt x="224" y="216"/>
                  <a:pt x="224" y="216"/>
                </a:cubicBezTo>
                <a:close/>
                <a:moveTo>
                  <a:pt x="574" y="255"/>
                </a:moveTo>
                <a:cubicBezTo>
                  <a:pt x="574" y="255"/>
                  <a:pt x="574" y="255"/>
                  <a:pt x="574" y="255"/>
                </a:cubicBezTo>
                <a:cubicBezTo>
                  <a:pt x="574" y="263"/>
                  <a:pt x="574" y="263"/>
                  <a:pt x="574" y="263"/>
                </a:cubicBezTo>
                <a:cubicBezTo>
                  <a:pt x="655" y="344"/>
                  <a:pt x="655" y="344"/>
                  <a:pt x="655" y="344"/>
                </a:cubicBezTo>
                <a:cubicBezTo>
                  <a:pt x="655" y="174"/>
                  <a:pt x="655" y="174"/>
                  <a:pt x="655" y="174"/>
                </a:cubicBezTo>
                <a:cubicBezTo>
                  <a:pt x="574" y="255"/>
                  <a:pt x="574" y="255"/>
                  <a:pt x="574" y="255"/>
                </a:cubicBezTo>
                <a:close/>
                <a:moveTo>
                  <a:pt x="461" y="54"/>
                </a:moveTo>
                <a:cubicBezTo>
                  <a:pt x="461" y="54"/>
                  <a:pt x="461" y="54"/>
                  <a:pt x="461" y="54"/>
                </a:cubicBezTo>
                <a:cubicBezTo>
                  <a:pt x="113" y="54"/>
                  <a:pt x="113" y="54"/>
                  <a:pt x="113" y="54"/>
                </a:cubicBezTo>
                <a:cubicBezTo>
                  <a:pt x="97" y="54"/>
                  <a:pt x="82" y="61"/>
                  <a:pt x="71" y="72"/>
                </a:cubicBezTo>
                <a:cubicBezTo>
                  <a:pt x="60" y="83"/>
                  <a:pt x="53" y="98"/>
                  <a:pt x="53" y="114"/>
                </a:cubicBezTo>
                <a:cubicBezTo>
                  <a:pt x="53" y="404"/>
                  <a:pt x="53" y="404"/>
                  <a:pt x="53" y="404"/>
                </a:cubicBezTo>
                <a:cubicBezTo>
                  <a:pt x="53" y="420"/>
                  <a:pt x="60" y="435"/>
                  <a:pt x="71" y="446"/>
                </a:cubicBezTo>
                <a:cubicBezTo>
                  <a:pt x="82" y="456"/>
                  <a:pt x="97" y="463"/>
                  <a:pt x="113" y="463"/>
                </a:cubicBezTo>
                <a:cubicBezTo>
                  <a:pt x="461" y="463"/>
                  <a:pt x="461" y="463"/>
                  <a:pt x="461" y="463"/>
                </a:cubicBezTo>
                <a:cubicBezTo>
                  <a:pt x="477" y="463"/>
                  <a:pt x="492" y="456"/>
                  <a:pt x="503" y="446"/>
                </a:cubicBezTo>
                <a:cubicBezTo>
                  <a:pt x="514" y="435"/>
                  <a:pt x="520" y="420"/>
                  <a:pt x="520" y="404"/>
                </a:cubicBezTo>
                <a:cubicBezTo>
                  <a:pt x="520" y="114"/>
                  <a:pt x="520" y="114"/>
                  <a:pt x="520" y="114"/>
                </a:cubicBezTo>
                <a:cubicBezTo>
                  <a:pt x="520" y="98"/>
                  <a:pt x="514" y="83"/>
                  <a:pt x="503" y="72"/>
                </a:cubicBezTo>
                <a:cubicBezTo>
                  <a:pt x="492" y="61"/>
                  <a:pt x="477" y="54"/>
                  <a:pt x="461" y="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4" name="原创设计师QQ598969553             _73"/>
          <p:cNvSpPr>
            <a:spLocks noEditPoints="1"/>
          </p:cNvSpPr>
          <p:nvPr/>
        </p:nvSpPr>
        <p:spPr bwMode="auto">
          <a:xfrm>
            <a:off x="20020942" y="8491822"/>
            <a:ext cx="568114" cy="442853"/>
          </a:xfrm>
          <a:custGeom>
            <a:avLst/>
            <a:gdLst>
              <a:gd name="T0" fmla="*/ 7 w 703"/>
              <a:gd name="T1" fmla="*/ 181 h 548"/>
              <a:gd name="T2" fmla="*/ 107 w 703"/>
              <a:gd name="T3" fmla="*/ 13 h 548"/>
              <a:gd name="T4" fmla="*/ 130 w 703"/>
              <a:gd name="T5" fmla="*/ 0 h 548"/>
              <a:gd name="T6" fmla="*/ 573 w 703"/>
              <a:gd name="T7" fmla="*/ 0 h 548"/>
              <a:gd name="T8" fmla="*/ 597 w 703"/>
              <a:gd name="T9" fmla="*/ 15 h 548"/>
              <a:gd name="T10" fmla="*/ 697 w 703"/>
              <a:gd name="T11" fmla="*/ 182 h 548"/>
              <a:gd name="T12" fmla="*/ 693 w 703"/>
              <a:gd name="T13" fmla="*/ 215 h 548"/>
              <a:gd name="T14" fmla="*/ 693 w 703"/>
              <a:gd name="T15" fmla="*/ 215 h 548"/>
              <a:gd name="T16" fmla="*/ 370 w 703"/>
              <a:gd name="T17" fmla="*/ 538 h 548"/>
              <a:gd name="T18" fmla="*/ 333 w 703"/>
              <a:gd name="T19" fmla="*/ 538 h 548"/>
              <a:gd name="T20" fmla="*/ 332 w 703"/>
              <a:gd name="T21" fmla="*/ 537 h 548"/>
              <a:gd name="T22" fmla="*/ 10 w 703"/>
              <a:gd name="T23" fmla="*/ 215 h 548"/>
              <a:gd name="T24" fmla="*/ 7 w 703"/>
              <a:gd name="T25" fmla="*/ 181 h 548"/>
              <a:gd name="T26" fmla="*/ 70 w 703"/>
              <a:gd name="T27" fmla="*/ 180 h 548"/>
              <a:gd name="T28" fmla="*/ 70 w 703"/>
              <a:gd name="T29" fmla="*/ 180 h 548"/>
              <a:gd name="T30" fmla="*/ 205 w 703"/>
              <a:gd name="T31" fmla="*/ 180 h 548"/>
              <a:gd name="T32" fmla="*/ 136 w 703"/>
              <a:gd name="T33" fmla="*/ 69 h 548"/>
              <a:gd name="T34" fmla="*/ 70 w 703"/>
              <a:gd name="T35" fmla="*/ 180 h 548"/>
              <a:gd name="T36" fmla="*/ 567 w 703"/>
              <a:gd name="T37" fmla="*/ 69 h 548"/>
              <a:gd name="T38" fmla="*/ 567 w 703"/>
              <a:gd name="T39" fmla="*/ 69 h 548"/>
              <a:gd name="T40" fmla="*/ 499 w 703"/>
              <a:gd name="T41" fmla="*/ 180 h 548"/>
              <a:gd name="T42" fmla="*/ 633 w 703"/>
              <a:gd name="T43" fmla="*/ 180 h 548"/>
              <a:gd name="T44" fmla="*/ 567 w 703"/>
              <a:gd name="T45" fmla="*/ 69 h 548"/>
              <a:gd name="T46" fmla="*/ 620 w 703"/>
              <a:gd name="T47" fmla="*/ 212 h 548"/>
              <a:gd name="T48" fmla="*/ 620 w 703"/>
              <a:gd name="T49" fmla="*/ 212 h 548"/>
              <a:gd name="T50" fmla="*/ 481 w 703"/>
              <a:gd name="T51" fmla="*/ 212 h 548"/>
              <a:gd name="T52" fmla="*/ 401 w 703"/>
              <a:gd name="T53" fmla="*/ 431 h 548"/>
              <a:gd name="T54" fmla="*/ 620 w 703"/>
              <a:gd name="T55" fmla="*/ 212 h 548"/>
              <a:gd name="T56" fmla="*/ 302 w 703"/>
              <a:gd name="T57" fmla="*/ 431 h 548"/>
              <a:gd name="T58" fmla="*/ 302 w 703"/>
              <a:gd name="T59" fmla="*/ 431 h 548"/>
              <a:gd name="T60" fmla="*/ 222 w 703"/>
              <a:gd name="T61" fmla="*/ 212 h 548"/>
              <a:gd name="T62" fmla="*/ 83 w 703"/>
              <a:gd name="T63" fmla="*/ 212 h 548"/>
              <a:gd name="T64" fmla="*/ 302 w 703"/>
              <a:gd name="T65" fmla="*/ 431 h 548"/>
              <a:gd name="T66" fmla="*/ 538 w 703"/>
              <a:gd name="T67" fmla="*/ 54 h 548"/>
              <a:gd name="T68" fmla="*/ 538 w 703"/>
              <a:gd name="T69" fmla="*/ 54 h 548"/>
              <a:gd name="T70" fmla="*/ 390 w 703"/>
              <a:gd name="T71" fmla="*/ 54 h 548"/>
              <a:gd name="T72" fmla="*/ 469 w 703"/>
              <a:gd name="T73" fmla="*/ 167 h 548"/>
              <a:gd name="T74" fmla="*/ 538 w 703"/>
              <a:gd name="T75" fmla="*/ 54 h 548"/>
              <a:gd name="T76" fmla="*/ 313 w 703"/>
              <a:gd name="T77" fmla="*/ 54 h 548"/>
              <a:gd name="T78" fmla="*/ 313 w 703"/>
              <a:gd name="T79" fmla="*/ 54 h 548"/>
              <a:gd name="T80" fmla="*/ 165 w 703"/>
              <a:gd name="T81" fmla="*/ 54 h 548"/>
              <a:gd name="T82" fmla="*/ 234 w 703"/>
              <a:gd name="T83" fmla="*/ 167 h 548"/>
              <a:gd name="T84" fmla="*/ 313 w 703"/>
              <a:gd name="T85" fmla="*/ 54 h 548"/>
              <a:gd name="T86" fmla="*/ 264 w 703"/>
              <a:gd name="T87" fmla="*/ 180 h 548"/>
              <a:gd name="T88" fmla="*/ 264 w 703"/>
              <a:gd name="T89" fmla="*/ 180 h 548"/>
              <a:gd name="T90" fmla="*/ 439 w 703"/>
              <a:gd name="T91" fmla="*/ 180 h 548"/>
              <a:gd name="T92" fmla="*/ 352 w 703"/>
              <a:gd name="T93" fmla="*/ 55 h 548"/>
              <a:gd name="T94" fmla="*/ 264 w 703"/>
              <a:gd name="T95" fmla="*/ 180 h 548"/>
              <a:gd name="T96" fmla="*/ 447 w 703"/>
              <a:gd name="T97" fmla="*/ 212 h 548"/>
              <a:gd name="T98" fmla="*/ 447 w 703"/>
              <a:gd name="T99" fmla="*/ 212 h 548"/>
              <a:gd name="T100" fmla="*/ 256 w 703"/>
              <a:gd name="T101" fmla="*/ 212 h 548"/>
              <a:gd name="T102" fmla="*/ 352 w 703"/>
              <a:gd name="T103" fmla="*/ 472 h 548"/>
              <a:gd name="T104" fmla="*/ 447 w 703"/>
              <a:gd name="T105" fmla="*/ 212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3" h="548">
                <a:moveTo>
                  <a:pt x="7" y="181"/>
                </a:moveTo>
                <a:cubicBezTo>
                  <a:pt x="107" y="13"/>
                  <a:pt x="107" y="13"/>
                  <a:pt x="107" y="13"/>
                </a:cubicBezTo>
                <a:cubicBezTo>
                  <a:pt x="112" y="5"/>
                  <a:pt x="121" y="1"/>
                  <a:pt x="130" y="0"/>
                </a:cubicBezTo>
                <a:cubicBezTo>
                  <a:pt x="573" y="0"/>
                  <a:pt x="573" y="0"/>
                  <a:pt x="573" y="0"/>
                </a:cubicBezTo>
                <a:cubicBezTo>
                  <a:pt x="584" y="0"/>
                  <a:pt x="593" y="6"/>
                  <a:pt x="597" y="15"/>
                </a:cubicBezTo>
                <a:cubicBezTo>
                  <a:pt x="697" y="182"/>
                  <a:pt x="697" y="182"/>
                  <a:pt x="697" y="182"/>
                </a:cubicBezTo>
                <a:cubicBezTo>
                  <a:pt x="703" y="193"/>
                  <a:pt x="701" y="206"/>
                  <a:pt x="693" y="215"/>
                </a:cubicBezTo>
                <a:cubicBezTo>
                  <a:pt x="693" y="215"/>
                  <a:pt x="693" y="215"/>
                  <a:pt x="693" y="215"/>
                </a:cubicBezTo>
                <a:cubicBezTo>
                  <a:pt x="370" y="538"/>
                  <a:pt x="370" y="538"/>
                  <a:pt x="370" y="538"/>
                </a:cubicBezTo>
                <a:cubicBezTo>
                  <a:pt x="360" y="548"/>
                  <a:pt x="343" y="548"/>
                  <a:pt x="333" y="538"/>
                </a:cubicBezTo>
                <a:cubicBezTo>
                  <a:pt x="332" y="537"/>
                  <a:pt x="332" y="537"/>
                  <a:pt x="332" y="537"/>
                </a:cubicBezTo>
                <a:cubicBezTo>
                  <a:pt x="10" y="215"/>
                  <a:pt x="10" y="215"/>
                  <a:pt x="10" y="215"/>
                </a:cubicBezTo>
                <a:cubicBezTo>
                  <a:pt x="1" y="206"/>
                  <a:pt x="0" y="191"/>
                  <a:pt x="7" y="181"/>
                </a:cubicBezTo>
                <a:close/>
                <a:moveTo>
                  <a:pt x="70" y="180"/>
                </a:moveTo>
                <a:cubicBezTo>
                  <a:pt x="70" y="180"/>
                  <a:pt x="70" y="180"/>
                  <a:pt x="70" y="180"/>
                </a:cubicBezTo>
                <a:cubicBezTo>
                  <a:pt x="205" y="180"/>
                  <a:pt x="205" y="180"/>
                  <a:pt x="205" y="180"/>
                </a:cubicBezTo>
                <a:cubicBezTo>
                  <a:pt x="136" y="69"/>
                  <a:pt x="136" y="69"/>
                  <a:pt x="136" y="69"/>
                </a:cubicBezTo>
                <a:cubicBezTo>
                  <a:pt x="70" y="180"/>
                  <a:pt x="70" y="180"/>
                  <a:pt x="70" y="180"/>
                </a:cubicBezTo>
                <a:close/>
                <a:moveTo>
                  <a:pt x="567" y="69"/>
                </a:moveTo>
                <a:cubicBezTo>
                  <a:pt x="567" y="69"/>
                  <a:pt x="567" y="69"/>
                  <a:pt x="567" y="69"/>
                </a:cubicBezTo>
                <a:cubicBezTo>
                  <a:pt x="499" y="180"/>
                  <a:pt x="499" y="180"/>
                  <a:pt x="499" y="180"/>
                </a:cubicBezTo>
                <a:cubicBezTo>
                  <a:pt x="633" y="180"/>
                  <a:pt x="633" y="180"/>
                  <a:pt x="633" y="180"/>
                </a:cubicBezTo>
                <a:cubicBezTo>
                  <a:pt x="567" y="69"/>
                  <a:pt x="567" y="69"/>
                  <a:pt x="567" y="69"/>
                </a:cubicBezTo>
                <a:close/>
                <a:moveTo>
                  <a:pt x="620" y="212"/>
                </a:moveTo>
                <a:cubicBezTo>
                  <a:pt x="620" y="212"/>
                  <a:pt x="620" y="212"/>
                  <a:pt x="620" y="212"/>
                </a:cubicBezTo>
                <a:cubicBezTo>
                  <a:pt x="481" y="212"/>
                  <a:pt x="481" y="212"/>
                  <a:pt x="481" y="212"/>
                </a:cubicBezTo>
                <a:cubicBezTo>
                  <a:pt x="401" y="431"/>
                  <a:pt x="401" y="431"/>
                  <a:pt x="401" y="431"/>
                </a:cubicBezTo>
                <a:cubicBezTo>
                  <a:pt x="620" y="212"/>
                  <a:pt x="620" y="212"/>
                  <a:pt x="620" y="212"/>
                </a:cubicBezTo>
                <a:close/>
                <a:moveTo>
                  <a:pt x="302" y="431"/>
                </a:moveTo>
                <a:cubicBezTo>
                  <a:pt x="302" y="431"/>
                  <a:pt x="302" y="431"/>
                  <a:pt x="302" y="431"/>
                </a:cubicBezTo>
                <a:cubicBezTo>
                  <a:pt x="222" y="212"/>
                  <a:pt x="222" y="212"/>
                  <a:pt x="222" y="212"/>
                </a:cubicBezTo>
                <a:cubicBezTo>
                  <a:pt x="83" y="212"/>
                  <a:pt x="83" y="212"/>
                  <a:pt x="83" y="212"/>
                </a:cubicBezTo>
                <a:cubicBezTo>
                  <a:pt x="302" y="431"/>
                  <a:pt x="302" y="431"/>
                  <a:pt x="302" y="431"/>
                </a:cubicBezTo>
                <a:close/>
                <a:moveTo>
                  <a:pt x="538" y="54"/>
                </a:moveTo>
                <a:cubicBezTo>
                  <a:pt x="538" y="54"/>
                  <a:pt x="538" y="54"/>
                  <a:pt x="538" y="54"/>
                </a:cubicBezTo>
                <a:cubicBezTo>
                  <a:pt x="390" y="54"/>
                  <a:pt x="390" y="54"/>
                  <a:pt x="390" y="54"/>
                </a:cubicBezTo>
                <a:cubicBezTo>
                  <a:pt x="469" y="167"/>
                  <a:pt x="469" y="167"/>
                  <a:pt x="469" y="167"/>
                </a:cubicBezTo>
                <a:cubicBezTo>
                  <a:pt x="538" y="54"/>
                  <a:pt x="538" y="54"/>
                  <a:pt x="538" y="54"/>
                </a:cubicBezTo>
                <a:close/>
                <a:moveTo>
                  <a:pt x="313" y="54"/>
                </a:moveTo>
                <a:cubicBezTo>
                  <a:pt x="313" y="54"/>
                  <a:pt x="313" y="54"/>
                  <a:pt x="313" y="54"/>
                </a:cubicBezTo>
                <a:cubicBezTo>
                  <a:pt x="165" y="54"/>
                  <a:pt x="165" y="54"/>
                  <a:pt x="165" y="54"/>
                </a:cubicBezTo>
                <a:cubicBezTo>
                  <a:pt x="234" y="167"/>
                  <a:pt x="234" y="167"/>
                  <a:pt x="234" y="167"/>
                </a:cubicBezTo>
                <a:cubicBezTo>
                  <a:pt x="313" y="54"/>
                  <a:pt x="313" y="54"/>
                  <a:pt x="313" y="54"/>
                </a:cubicBezTo>
                <a:close/>
                <a:moveTo>
                  <a:pt x="264" y="180"/>
                </a:moveTo>
                <a:cubicBezTo>
                  <a:pt x="264" y="180"/>
                  <a:pt x="264" y="180"/>
                  <a:pt x="264" y="180"/>
                </a:cubicBezTo>
                <a:cubicBezTo>
                  <a:pt x="439" y="180"/>
                  <a:pt x="439" y="180"/>
                  <a:pt x="439" y="180"/>
                </a:cubicBezTo>
                <a:cubicBezTo>
                  <a:pt x="352" y="55"/>
                  <a:pt x="352" y="55"/>
                  <a:pt x="352" y="55"/>
                </a:cubicBezTo>
                <a:cubicBezTo>
                  <a:pt x="264" y="180"/>
                  <a:pt x="264" y="180"/>
                  <a:pt x="264" y="180"/>
                </a:cubicBezTo>
                <a:close/>
                <a:moveTo>
                  <a:pt x="447" y="212"/>
                </a:moveTo>
                <a:cubicBezTo>
                  <a:pt x="447" y="212"/>
                  <a:pt x="447" y="212"/>
                  <a:pt x="447" y="212"/>
                </a:cubicBezTo>
                <a:cubicBezTo>
                  <a:pt x="256" y="212"/>
                  <a:pt x="256" y="212"/>
                  <a:pt x="256" y="212"/>
                </a:cubicBezTo>
                <a:cubicBezTo>
                  <a:pt x="352" y="472"/>
                  <a:pt x="352" y="472"/>
                  <a:pt x="352" y="472"/>
                </a:cubicBezTo>
                <a:cubicBezTo>
                  <a:pt x="447" y="212"/>
                  <a:pt x="447" y="212"/>
                  <a:pt x="447" y="21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5" name="原创设计师QQ598969553             _74"/>
          <p:cNvSpPr>
            <a:spLocks noEditPoints="1"/>
          </p:cNvSpPr>
          <p:nvPr/>
        </p:nvSpPr>
        <p:spPr bwMode="auto">
          <a:xfrm>
            <a:off x="10121814" y="3667414"/>
            <a:ext cx="494169" cy="577809"/>
          </a:xfrm>
          <a:custGeom>
            <a:avLst/>
            <a:gdLst>
              <a:gd name="T0" fmla="*/ 380 w 611"/>
              <a:gd name="T1" fmla="*/ 32 h 715"/>
              <a:gd name="T2" fmla="*/ 495 w 611"/>
              <a:gd name="T3" fmla="*/ 81 h 715"/>
              <a:gd name="T4" fmla="*/ 511 w 611"/>
              <a:gd name="T5" fmla="*/ 98 h 715"/>
              <a:gd name="T6" fmla="*/ 585 w 611"/>
              <a:gd name="T7" fmla="*/ 112 h 715"/>
              <a:gd name="T8" fmla="*/ 611 w 611"/>
              <a:gd name="T9" fmla="*/ 139 h 715"/>
              <a:gd name="T10" fmla="*/ 585 w 611"/>
              <a:gd name="T11" fmla="*/ 715 h 715"/>
              <a:gd name="T12" fmla="*/ 27 w 611"/>
              <a:gd name="T13" fmla="*/ 715 h 715"/>
              <a:gd name="T14" fmla="*/ 0 w 611"/>
              <a:gd name="T15" fmla="*/ 688 h 715"/>
              <a:gd name="T16" fmla="*/ 27 w 611"/>
              <a:gd name="T17" fmla="*/ 112 h 715"/>
              <a:gd name="T18" fmla="*/ 101 w 611"/>
              <a:gd name="T19" fmla="*/ 112 h 715"/>
              <a:gd name="T20" fmla="*/ 117 w 611"/>
              <a:gd name="T21" fmla="*/ 81 h 715"/>
              <a:gd name="T22" fmla="*/ 203 w 611"/>
              <a:gd name="T23" fmla="*/ 81 h 715"/>
              <a:gd name="T24" fmla="*/ 306 w 611"/>
              <a:gd name="T25" fmla="*/ 0 h 715"/>
              <a:gd name="T26" fmla="*/ 422 w 611"/>
              <a:gd name="T27" fmla="*/ 308 h 715"/>
              <a:gd name="T28" fmla="*/ 460 w 611"/>
              <a:gd name="T29" fmla="*/ 346 h 715"/>
              <a:gd name="T30" fmla="*/ 242 w 611"/>
              <a:gd name="T31" fmla="*/ 526 h 715"/>
              <a:gd name="T32" fmla="*/ 152 w 611"/>
              <a:gd name="T33" fmla="*/ 436 h 715"/>
              <a:gd name="T34" fmla="*/ 190 w 611"/>
              <a:gd name="T35" fmla="*/ 398 h 715"/>
              <a:gd name="T36" fmla="*/ 422 w 611"/>
              <a:gd name="T37" fmla="*/ 308 h 715"/>
              <a:gd name="T38" fmla="*/ 375 w 611"/>
              <a:gd name="T39" fmla="*/ 81 h 715"/>
              <a:gd name="T40" fmla="*/ 306 w 611"/>
              <a:gd name="T41" fmla="*/ 32 h 715"/>
              <a:gd name="T42" fmla="*/ 237 w 611"/>
              <a:gd name="T43" fmla="*/ 81 h 715"/>
              <a:gd name="T44" fmla="*/ 375 w 611"/>
              <a:gd name="T45" fmla="*/ 81 h 715"/>
              <a:gd name="T46" fmla="*/ 511 w 611"/>
              <a:gd name="T47" fmla="*/ 165 h 715"/>
              <a:gd name="T48" fmla="*/ 495 w 611"/>
              <a:gd name="T49" fmla="*/ 197 h 715"/>
              <a:gd name="T50" fmla="*/ 306 w 611"/>
              <a:gd name="T51" fmla="*/ 197 h 715"/>
              <a:gd name="T52" fmla="*/ 101 w 611"/>
              <a:gd name="T53" fmla="*/ 180 h 715"/>
              <a:gd name="T54" fmla="*/ 101 w 611"/>
              <a:gd name="T55" fmla="*/ 165 h 715"/>
              <a:gd name="T56" fmla="*/ 54 w 611"/>
              <a:gd name="T57" fmla="*/ 662 h 715"/>
              <a:gd name="T58" fmla="*/ 558 w 611"/>
              <a:gd name="T59" fmla="*/ 165 h 715"/>
              <a:gd name="T60" fmla="*/ 306 w 611"/>
              <a:gd name="T61" fmla="*/ 113 h 715"/>
              <a:gd name="T62" fmla="*/ 133 w 611"/>
              <a:gd name="T63" fmla="*/ 113 h 715"/>
              <a:gd name="T64" fmla="*/ 133 w 611"/>
              <a:gd name="T65" fmla="*/ 165 h 715"/>
              <a:gd name="T66" fmla="*/ 479 w 611"/>
              <a:gd name="T67" fmla="*/ 165 h 715"/>
              <a:gd name="T68" fmla="*/ 479 w 611"/>
              <a:gd name="T69" fmla="*/ 113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1" h="715">
                <a:moveTo>
                  <a:pt x="306" y="0"/>
                </a:moveTo>
                <a:cubicBezTo>
                  <a:pt x="335" y="0"/>
                  <a:pt x="361" y="12"/>
                  <a:pt x="380" y="32"/>
                </a:cubicBezTo>
                <a:cubicBezTo>
                  <a:pt x="394" y="45"/>
                  <a:pt x="404" y="62"/>
                  <a:pt x="408" y="81"/>
                </a:cubicBezTo>
                <a:cubicBezTo>
                  <a:pt x="495" y="81"/>
                  <a:pt x="495" y="81"/>
                  <a:pt x="495" y="81"/>
                </a:cubicBezTo>
                <a:cubicBezTo>
                  <a:pt x="504" y="81"/>
                  <a:pt x="511" y="88"/>
                  <a:pt x="511" y="97"/>
                </a:cubicBezTo>
                <a:cubicBezTo>
                  <a:pt x="511" y="98"/>
                  <a:pt x="511" y="98"/>
                  <a:pt x="511" y="98"/>
                </a:cubicBezTo>
                <a:cubicBezTo>
                  <a:pt x="511" y="112"/>
                  <a:pt x="511" y="112"/>
                  <a:pt x="511" y="112"/>
                </a:cubicBezTo>
                <a:cubicBezTo>
                  <a:pt x="585" y="112"/>
                  <a:pt x="585" y="112"/>
                  <a:pt x="585" y="112"/>
                </a:cubicBezTo>
                <a:cubicBezTo>
                  <a:pt x="599" y="112"/>
                  <a:pt x="611" y="124"/>
                  <a:pt x="611" y="139"/>
                </a:cubicBezTo>
                <a:cubicBezTo>
                  <a:pt x="611" y="139"/>
                  <a:pt x="611" y="139"/>
                  <a:pt x="611" y="139"/>
                </a:cubicBezTo>
                <a:cubicBezTo>
                  <a:pt x="611" y="688"/>
                  <a:pt x="611" y="688"/>
                  <a:pt x="611" y="688"/>
                </a:cubicBezTo>
                <a:cubicBezTo>
                  <a:pt x="611" y="704"/>
                  <a:pt x="599" y="715"/>
                  <a:pt x="585" y="715"/>
                </a:cubicBezTo>
                <a:cubicBezTo>
                  <a:pt x="584" y="715"/>
                  <a:pt x="584" y="715"/>
                  <a:pt x="584" y="715"/>
                </a:cubicBezTo>
                <a:cubicBezTo>
                  <a:pt x="27" y="715"/>
                  <a:pt x="27" y="715"/>
                  <a:pt x="27" y="715"/>
                </a:cubicBezTo>
                <a:cubicBezTo>
                  <a:pt x="12" y="715"/>
                  <a:pt x="0" y="704"/>
                  <a:pt x="0" y="688"/>
                </a:cubicBezTo>
                <a:cubicBezTo>
                  <a:pt x="0" y="688"/>
                  <a:pt x="0" y="688"/>
                  <a:pt x="0" y="688"/>
                </a:cubicBezTo>
                <a:cubicBezTo>
                  <a:pt x="0" y="139"/>
                  <a:pt x="0" y="139"/>
                  <a:pt x="0" y="139"/>
                </a:cubicBezTo>
                <a:cubicBezTo>
                  <a:pt x="0" y="124"/>
                  <a:pt x="12" y="112"/>
                  <a:pt x="27" y="112"/>
                </a:cubicBezTo>
                <a:cubicBezTo>
                  <a:pt x="28" y="112"/>
                  <a:pt x="28" y="112"/>
                  <a:pt x="28" y="112"/>
                </a:cubicBezTo>
                <a:cubicBezTo>
                  <a:pt x="101" y="112"/>
                  <a:pt x="101" y="112"/>
                  <a:pt x="101" y="112"/>
                </a:cubicBezTo>
                <a:cubicBezTo>
                  <a:pt x="101" y="97"/>
                  <a:pt x="101" y="97"/>
                  <a:pt x="101" y="97"/>
                </a:cubicBezTo>
                <a:cubicBezTo>
                  <a:pt x="101" y="88"/>
                  <a:pt x="108" y="81"/>
                  <a:pt x="117" y="81"/>
                </a:cubicBezTo>
                <a:cubicBezTo>
                  <a:pt x="117" y="81"/>
                  <a:pt x="117" y="81"/>
                  <a:pt x="117" y="81"/>
                </a:cubicBezTo>
                <a:cubicBezTo>
                  <a:pt x="203" y="81"/>
                  <a:pt x="203" y="81"/>
                  <a:pt x="203" y="81"/>
                </a:cubicBezTo>
                <a:cubicBezTo>
                  <a:pt x="208" y="62"/>
                  <a:pt x="218" y="45"/>
                  <a:pt x="231" y="32"/>
                </a:cubicBezTo>
                <a:cubicBezTo>
                  <a:pt x="250" y="12"/>
                  <a:pt x="277" y="0"/>
                  <a:pt x="306" y="0"/>
                </a:cubicBezTo>
                <a:close/>
                <a:moveTo>
                  <a:pt x="422" y="308"/>
                </a:moveTo>
                <a:cubicBezTo>
                  <a:pt x="422" y="308"/>
                  <a:pt x="422" y="308"/>
                  <a:pt x="422" y="308"/>
                </a:cubicBezTo>
                <a:cubicBezTo>
                  <a:pt x="432" y="298"/>
                  <a:pt x="449" y="298"/>
                  <a:pt x="460" y="308"/>
                </a:cubicBezTo>
                <a:cubicBezTo>
                  <a:pt x="470" y="319"/>
                  <a:pt x="470" y="336"/>
                  <a:pt x="460" y="346"/>
                </a:cubicBezTo>
                <a:cubicBezTo>
                  <a:pt x="280" y="526"/>
                  <a:pt x="280" y="526"/>
                  <a:pt x="280" y="526"/>
                </a:cubicBezTo>
                <a:cubicBezTo>
                  <a:pt x="269" y="537"/>
                  <a:pt x="252" y="537"/>
                  <a:pt x="242" y="526"/>
                </a:cubicBezTo>
                <a:cubicBezTo>
                  <a:pt x="241" y="526"/>
                  <a:pt x="241" y="526"/>
                  <a:pt x="241" y="526"/>
                </a:cubicBezTo>
                <a:cubicBezTo>
                  <a:pt x="152" y="436"/>
                  <a:pt x="152" y="436"/>
                  <a:pt x="152" y="436"/>
                </a:cubicBezTo>
                <a:cubicBezTo>
                  <a:pt x="141" y="426"/>
                  <a:pt x="141" y="409"/>
                  <a:pt x="152" y="398"/>
                </a:cubicBezTo>
                <a:cubicBezTo>
                  <a:pt x="162" y="388"/>
                  <a:pt x="179" y="388"/>
                  <a:pt x="190" y="398"/>
                </a:cubicBezTo>
                <a:cubicBezTo>
                  <a:pt x="261" y="469"/>
                  <a:pt x="261" y="469"/>
                  <a:pt x="261" y="469"/>
                </a:cubicBezTo>
                <a:cubicBezTo>
                  <a:pt x="422" y="308"/>
                  <a:pt x="422" y="308"/>
                  <a:pt x="422" y="308"/>
                </a:cubicBezTo>
                <a:close/>
                <a:moveTo>
                  <a:pt x="375" y="81"/>
                </a:moveTo>
                <a:cubicBezTo>
                  <a:pt x="375" y="81"/>
                  <a:pt x="375" y="81"/>
                  <a:pt x="375" y="81"/>
                </a:cubicBezTo>
                <a:cubicBezTo>
                  <a:pt x="371" y="71"/>
                  <a:pt x="365" y="62"/>
                  <a:pt x="358" y="54"/>
                </a:cubicBezTo>
                <a:cubicBezTo>
                  <a:pt x="344" y="41"/>
                  <a:pt x="326" y="32"/>
                  <a:pt x="306" y="32"/>
                </a:cubicBezTo>
                <a:cubicBezTo>
                  <a:pt x="285" y="32"/>
                  <a:pt x="267" y="41"/>
                  <a:pt x="254" y="54"/>
                </a:cubicBezTo>
                <a:cubicBezTo>
                  <a:pt x="246" y="62"/>
                  <a:pt x="240" y="71"/>
                  <a:pt x="237" y="81"/>
                </a:cubicBezTo>
                <a:cubicBezTo>
                  <a:pt x="306" y="81"/>
                  <a:pt x="306" y="81"/>
                  <a:pt x="306" y="81"/>
                </a:cubicBezTo>
                <a:cubicBezTo>
                  <a:pt x="375" y="81"/>
                  <a:pt x="375" y="81"/>
                  <a:pt x="375" y="81"/>
                </a:cubicBezTo>
                <a:close/>
                <a:moveTo>
                  <a:pt x="511" y="165"/>
                </a:moveTo>
                <a:cubicBezTo>
                  <a:pt x="511" y="165"/>
                  <a:pt x="511" y="165"/>
                  <a:pt x="511" y="165"/>
                </a:cubicBezTo>
                <a:cubicBezTo>
                  <a:pt x="511" y="180"/>
                  <a:pt x="511" y="180"/>
                  <a:pt x="511" y="180"/>
                </a:cubicBezTo>
                <a:cubicBezTo>
                  <a:pt x="511" y="189"/>
                  <a:pt x="504" y="197"/>
                  <a:pt x="495" y="197"/>
                </a:cubicBezTo>
                <a:cubicBezTo>
                  <a:pt x="494" y="197"/>
                  <a:pt x="494" y="197"/>
                  <a:pt x="494" y="197"/>
                </a:cubicBezTo>
                <a:cubicBezTo>
                  <a:pt x="306" y="197"/>
                  <a:pt x="306" y="197"/>
                  <a:pt x="306" y="197"/>
                </a:cubicBezTo>
                <a:cubicBezTo>
                  <a:pt x="117" y="197"/>
                  <a:pt x="117" y="197"/>
                  <a:pt x="117" y="197"/>
                </a:cubicBezTo>
                <a:cubicBezTo>
                  <a:pt x="108" y="197"/>
                  <a:pt x="101" y="189"/>
                  <a:pt x="101" y="180"/>
                </a:cubicBezTo>
                <a:cubicBezTo>
                  <a:pt x="101" y="180"/>
                  <a:pt x="101" y="180"/>
                  <a:pt x="101" y="180"/>
                </a:cubicBezTo>
                <a:cubicBezTo>
                  <a:pt x="101" y="165"/>
                  <a:pt x="101" y="165"/>
                  <a:pt x="101" y="165"/>
                </a:cubicBezTo>
                <a:cubicBezTo>
                  <a:pt x="54" y="165"/>
                  <a:pt x="54" y="165"/>
                  <a:pt x="54" y="165"/>
                </a:cubicBezTo>
                <a:cubicBezTo>
                  <a:pt x="54" y="662"/>
                  <a:pt x="54" y="662"/>
                  <a:pt x="54" y="662"/>
                </a:cubicBezTo>
                <a:cubicBezTo>
                  <a:pt x="558" y="662"/>
                  <a:pt x="558" y="662"/>
                  <a:pt x="558" y="662"/>
                </a:cubicBezTo>
                <a:cubicBezTo>
                  <a:pt x="558" y="165"/>
                  <a:pt x="558" y="165"/>
                  <a:pt x="558" y="165"/>
                </a:cubicBezTo>
                <a:cubicBezTo>
                  <a:pt x="511" y="165"/>
                  <a:pt x="511" y="165"/>
                  <a:pt x="511" y="165"/>
                </a:cubicBezTo>
                <a:close/>
                <a:moveTo>
                  <a:pt x="306" y="113"/>
                </a:moveTo>
                <a:cubicBezTo>
                  <a:pt x="306" y="113"/>
                  <a:pt x="306" y="113"/>
                  <a:pt x="306" y="113"/>
                </a:cubicBezTo>
                <a:cubicBezTo>
                  <a:pt x="133" y="113"/>
                  <a:pt x="133" y="113"/>
                  <a:pt x="133" y="113"/>
                </a:cubicBezTo>
                <a:cubicBezTo>
                  <a:pt x="133" y="139"/>
                  <a:pt x="133" y="139"/>
                  <a:pt x="133" y="139"/>
                </a:cubicBezTo>
                <a:cubicBezTo>
                  <a:pt x="133" y="165"/>
                  <a:pt x="133" y="165"/>
                  <a:pt x="133" y="165"/>
                </a:cubicBezTo>
                <a:cubicBezTo>
                  <a:pt x="306" y="165"/>
                  <a:pt x="306" y="165"/>
                  <a:pt x="306" y="165"/>
                </a:cubicBezTo>
                <a:cubicBezTo>
                  <a:pt x="479" y="165"/>
                  <a:pt x="479" y="165"/>
                  <a:pt x="479" y="165"/>
                </a:cubicBezTo>
                <a:cubicBezTo>
                  <a:pt x="479" y="139"/>
                  <a:pt x="479" y="139"/>
                  <a:pt x="479" y="139"/>
                </a:cubicBezTo>
                <a:cubicBezTo>
                  <a:pt x="479" y="113"/>
                  <a:pt x="479" y="113"/>
                  <a:pt x="479" y="113"/>
                </a:cubicBezTo>
                <a:cubicBezTo>
                  <a:pt x="306" y="113"/>
                  <a:pt x="306" y="113"/>
                  <a:pt x="306" y="11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6" name="原创设计师QQ598969553             _75"/>
          <p:cNvSpPr>
            <a:spLocks noEditPoints="1"/>
          </p:cNvSpPr>
          <p:nvPr/>
        </p:nvSpPr>
        <p:spPr bwMode="auto">
          <a:xfrm>
            <a:off x="6894564" y="3670647"/>
            <a:ext cx="570941" cy="571347"/>
          </a:xfrm>
          <a:custGeom>
            <a:avLst/>
            <a:gdLst>
              <a:gd name="T0" fmla="*/ 178 w 706"/>
              <a:gd name="T1" fmla="*/ 329 h 707"/>
              <a:gd name="T2" fmla="*/ 203 w 706"/>
              <a:gd name="T3" fmla="*/ 265 h 707"/>
              <a:gd name="T4" fmla="*/ 330 w 706"/>
              <a:gd name="T5" fmla="*/ 269 h 707"/>
              <a:gd name="T6" fmla="*/ 284 w 706"/>
              <a:gd name="T7" fmla="*/ 398 h 707"/>
              <a:gd name="T8" fmla="*/ 216 w 706"/>
              <a:gd name="T9" fmla="*/ 439 h 707"/>
              <a:gd name="T10" fmla="*/ 333 w 706"/>
              <a:gd name="T11" fmla="*/ 471 h 707"/>
              <a:gd name="T12" fmla="*/ 178 w 706"/>
              <a:gd name="T13" fmla="*/ 452 h 707"/>
              <a:gd name="T14" fmla="*/ 274 w 706"/>
              <a:gd name="T15" fmla="*/ 368 h 707"/>
              <a:gd name="T16" fmla="*/ 304 w 706"/>
              <a:gd name="T17" fmla="*/ 289 h 707"/>
              <a:gd name="T18" fmla="*/ 226 w 706"/>
              <a:gd name="T19" fmla="*/ 286 h 707"/>
              <a:gd name="T20" fmla="*/ 210 w 706"/>
              <a:gd name="T21" fmla="*/ 329 h 707"/>
              <a:gd name="T22" fmla="*/ 604 w 706"/>
              <a:gd name="T23" fmla="*/ 370 h 707"/>
              <a:gd name="T24" fmla="*/ 657 w 706"/>
              <a:gd name="T25" fmla="*/ 338 h 707"/>
              <a:gd name="T26" fmla="*/ 679 w 706"/>
              <a:gd name="T27" fmla="*/ 489 h 707"/>
              <a:gd name="T28" fmla="*/ 352 w 706"/>
              <a:gd name="T29" fmla="*/ 707 h 707"/>
              <a:gd name="T30" fmla="*/ 103 w 706"/>
              <a:gd name="T31" fmla="*/ 604 h 707"/>
              <a:gd name="T32" fmla="*/ 27 w 706"/>
              <a:gd name="T33" fmla="*/ 217 h 707"/>
              <a:gd name="T34" fmla="*/ 217 w 706"/>
              <a:gd name="T35" fmla="*/ 28 h 707"/>
              <a:gd name="T36" fmla="*/ 489 w 706"/>
              <a:gd name="T37" fmla="*/ 28 h 707"/>
              <a:gd name="T38" fmla="*/ 576 w 706"/>
              <a:gd name="T39" fmla="*/ 1 h 707"/>
              <a:gd name="T40" fmla="*/ 602 w 706"/>
              <a:gd name="T41" fmla="*/ 142 h 707"/>
              <a:gd name="T42" fmla="*/ 461 w 706"/>
              <a:gd name="T43" fmla="*/ 130 h 707"/>
              <a:gd name="T44" fmla="*/ 468 w 706"/>
              <a:gd name="T45" fmla="*/ 78 h 707"/>
              <a:gd name="T46" fmla="*/ 368 w 706"/>
              <a:gd name="T47" fmla="*/ 102 h 707"/>
              <a:gd name="T48" fmla="*/ 336 w 706"/>
              <a:gd name="T49" fmla="*/ 55 h 707"/>
              <a:gd name="T50" fmla="*/ 217 w 706"/>
              <a:gd name="T51" fmla="*/ 87 h 707"/>
              <a:gd name="T52" fmla="*/ 197 w 706"/>
              <a:gd name="T53" fmla="*/ 117 h 707"/>
              <a:gd name="T54" fmla="*/ 102 w 706"/>
              <a:gd name="T55" fmla="*/ 191 h 707"/>
              <a:gd name="T56" fmla="*/ 100 w 706"/>
              <a:gd name="T57" fmla="*/ 227 h 707"/>
              <a:gd name="T58" fmla="*/ 76 w 706"/>
              <a:gd name="T59" fmla="*/ 240 h 707"/>
              <a:gd name="T60" fmla="*/ 117 w 706"/>
              <a:gd name="T61" fmla="*/ 354 h 707"/>
              <a:gd name="T62" fmla="*/ 85 w 706"/>
              <a:gd name="T63" fmla="*/ 490 h 707"/>
              <a:gd name="T64" fmla="*/ 116 w 706"/>
              <a:gd name="T65" fmla="*/ 509 h 707"/>
              <a:gd name="T66" fmla="*/ 189 w 706"/>
              <a:gd name="T67" fmla="*/ 605 h 707"/>
              <a:gd name="T68" fmla="*/ 225 w 706"/>
              <a:gd name="T69" fmla="*/ 606 h 707"/>
              <a:gd name="T70" fmla="*/ 238 w 706"/>
              <a:gd name="T71" fmla="*/ 631 h 707"/>
              <a:gd name="T72" fmla="*/ 352 w 706"/>
              <a:gd name="T73" fmla="*/ 590 h 707"/>
              <a:gd name="T74" fmla="*/ 488 w 706"/>
              <a:gd name="T75" fmla="*/ 621 h 707"/>
              <a:gd name="T76" fmla="*/ 507 w 706"/>
              <a:gd name="T77" fmla="*/ 590 h 707"/>
              <a:gd name="T78" fmla="*/ 603 w 706"/>
              <a:gd name="T79" fmla="*/ 517 h 707"/>
              <a:gd name="T80" fmla="*/ 605 w 706"/>
              <a:gd name="T81" fmla="*/ 481 h 707"/>
              <a:gd name="T82" fmla="*/ 629 w 706"/>
              <a:gd name="T83" fmla="*/ 468 h 707"/>
              <a:gd name="T84" fmla="*/ 456 w 706"/>
              <a:gd name="T85" fmla="*/ 245 h 707"/>
              <a:gd name="T86" fmla="*/ 487 w 706"/>
              <a:gd name="T87" fmla="*/ 389 h 707"/>
              <a:gd name="T88" fmla="*/ 511 w 706"/>
              <a:gd name="T89" fmla="*/ 421 h 707"/>
              <a:gd name="T90" fmla="*/ 470 w 706"/>
              <a:gd name="T91" fmla="*/ 471 h 707"/>
              <a:gd name="T92" fmla="*/ 372 w 706"/>
              <a:gd name="T93" fmla="*/ 421 h 707"/>
              <a:gd name="T94" fmla="*/ 456 w 706"/>
              <a:gd name="T95" fmla="*/ 245 h 707"/>
              <a:gd name="T96" fmla="*/ 454 w 706"/>
              <a:gd name="T97" fmla="*/ 308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06" h="707">
                <a:moveTo>
                  <a:pt x="210" y="329"/>
                </a:moveTo>
                <a:cubicBezTo>
                  <a:pt x="210" y="338"/>
                  <a:pt x="203" y="345"/>
                  <a:pt x="194" y="345"/>
                </a:cubicBezTo>
                <a:cubicBezTo>
                  <a:pt x="185" y="345"/>
                  <a:pt x="178" y="338"/>
                  <a:pt x="178" y="329"/>
                </a:cubicBezTo>
                <a:cubicBezTo>
                  <a:pt x="178" y="316"/>
                  <a:pt x="180" y="305"/>
                  <a:pt x="184" y="294"/>
                </a:cubicBezTo>
                <a:cubicBezTo>
                  <a:pt x="185" y="293"/>
                  <a:pt x="185" y="293"/>
                  <a:pt x="185" y="293"/>
                </a:cubicBezTo>
                <a:cubicBezTo>
                  <a:pt x="189" y="282"/>
                  <a:pt x="195" y="273"/>
                  <a:pt x="203" y="265"/>
                </a:cubicBezTo>
                <a:cubicBezTo>
                  <a:pt x="210" y="256"/>
                  <a:pt x="220" y="249"/>
                  <a:pt x="230" y="244"/>
                </a:cubicBezTo>
                <a:cubicBezTo>
                  <a:pt x="240" y="240"/>
                  <a:pt x="252" y="237"/>
                  <a:pt x="263" y="237"/>
                </a:cubicBezTo>
                <a:cubicBezTo>
                  <a:pt x="292" y="237"/>
                  <a:pt x="315" y="250"/>
                  <a:pt x="330" y="269"/>
                </a:cubicBezTo>
                <a:cubicBezTo>
                  <a:pt x="338" y="280"/>
                  <a:pt x="343" y="292"/>
                  <a:pt x="346" y="306"/>
                </a:cubicBezTo>
                <a:cubicBezTo>
                  <a:pt x="348" y="319"/>
                  <a:pt x="347" y="333"/>
                  <a:pt x="342" y="346"/>
                </a:cubicBezTo>
                <a:cubicBezTo>
                  <a:pt x="334" y="368"/>
                  <a:pt x="315" y="388"/>
                  <a:pt x="284" y="398"/>
                </a:cubicBezTo>
                <a:cubicBezTo>
                  <a:pt x="267" y="405"/>
                  <a:pt x="248" y="412"/>
                  <a:pt x="233" y="422"/>
                </a:cubicBezTo>
                <a:cubicBezTo>
                  <a:pt x="233" y="422"/>
                  <a:pt x="233" y="422"/>
                  <a:pt x="233" y="422"/>
                </a:cubicBezTo>
                <a:cubicBezTo>
                  <a:pt x="226" y="426"/>
                  <a:pt x="221" y="432"/>
                  <a:pt x="216" y="439"/>
                </a:cubicBezTo>
                <a:cubicBezTo>
                  <a:pt x="333" y="439"/>
                  <a:pt x="333" y="439"/>
                  <a:pt x="333" y="439"/>
                </a:cubicBezTo>
                <a:cubicBezTo>
                  <a:pt x="342" y="439"/>
                  <a:pt x="349" y="446"/>
                  <a:pt x="349" y="454"/>
                </a:cubicBezTo>
                <a:cubicBezTo>
                  <a:pt x="349" y="463"/>
                  <a:pt x="342" y="471"/>
                  <a:pt x="333" y="471"/>
                </a:cubicBezTo>
                <a:cubicBezTo>
                  <a:pt x="194" y="471"/>
                  <a:pt x="194" y="471"/>
                  <a:pt x="194" y="471"/>
                </a:cubicBezTo>
                <a:cubicBezTo>
                  <a:pt x="185" y="471"/>
                  <a:pt x="178" y="463"/>
                  <a:pt x="178" y="454"/>
                </a:cubicBezTo>
                <a:cubicBezTo>
                  <a:pt x="178" y="454"/>
                  <a:pt x="178" y="453"/>
                  <a:pt x="178" y="452"/>
                </a:cubicBezTo>
                <a:cubicBezTo>
                  <a:pt x="181" y="426"/>
                  <a:pt x="196" y="408"/>
                  <a:pt x="215" y="395"/>
                </a:cubicBezTo>
                <a:cubicBezTo>
                  <a:pt x="215" y="395"/>
                  <a:pt x="215" y="395"/>
                  <a:pt x="215" y="395"/>
                </a:cubicBezTo>
                <a:cubicBezTo>
                  <a:pt x="233" y="383"/>
                  <a:pt x="254" y="375"/>
                  <a:pt x="274" y="368"/>
                </a:cubicBezTo>
                <a:cubicBezTo>
                  <a:pt x="294" y="361"/>
                  <a:pt x="307" y="349"/>
                  <a:pt x="312" y="335"/>
                </a:cubicBezTo>
                <a:cubicBezTo>
                  <a:pt x="314" y="327"/>
                  <a:pt x="315" y="319"/>
                  <a:pt x="314" y="311"/>
                </a:cubicBezTo>
                <a:cubicBezTo>
                  <a:pt x="312" y="303"/>
                  <a:pt x="309" y="295"/>
                  <a:pt x="304" y="289"/>
                </a:cubicBezTo>
                <a:cubicBezTo>
                  <a:pt x="295" y="277"/>
                  <a:pt x="281" y="269"/>
                  <a:pt x="263" y="269"/>
                </a:cubicBezTo>
                <a:cubicBezTo>
                  <a:pt x="256" y="269"/>
                  <a:pt x="249" y="271"/>
                  <a:pt x="243" y="274"/>
                </a:cubicBezTo>
                <a:cubicBezTo>
                  <a:pt x="237" y="277"/>
                  <a:pt x="231" y="281"/>
                  <a:pt x="226" y="286"/>
                </a:cubicBezTo>
                <a:cubicBezTo>
                  <a:pt x="221" y="291"/>
                  <a:pt x="217" y="298"/>
                  <a:pt x="214" y="304"/>
                </a:cubicBezTo>
                <a:cubicBezTo>
                  <a:pt x="214" y="306"/>
                  <a:pt x="214" y="306"/>
                  <a:pt x="214" y="306"/>
                </a:cubicBezTo>
                <a:cubicBezTo>
                  <a:pt x="212" y="313"/>
                  <a:pt x="210" y="321"/>
                  <a:pt x="210" y="329"/>
                </a:cubicBezTo>
                <a:close/>
                <a:moveTo>
                  <a:pt x="651" y="370"/>
                </a:moveTo>
                <a:cubicBezTo>
                  <a:pt x="651" y="370"/>
                  <a:pt x="651" y="370"/>
                  <a:pt x="651" y="370"/>
                </a:cubicBezTo>
                <a:cubicBezTo>
                  <a:pt x="604" y="370"/>
                  <a:pt x="604" y="370"/>
                  <a:pt x="604" y="370"/>
                </a:cubicBezTo>
                <a:cubicBezTo>
                  <a:pt x="595" y="370"/>
                  <a:pt x="588" y="363"/>
                  <a:pt x="588" y="354"/>
                </a:cubicBezTo>
                <a:cubicBezTo>
                  <a:pt x="588" y="345"/>
                  <a:pt x="595" y="338"/>
                  <a:pt x="604" y="338"/>
                </a:cubicBezTo>
                <a:cubicBezTo>
                  <a:pt x="657" y="338"/>
                  <a:pt x="657" y="338"/>
                  <a:pt x="657" y="338"/>
                </a:cubicBezTo>
                <a:cubicBezTo>
                  <a:pt x="668" y="338"/>
                  <a:pt x="668" y="338"/>
                  <a:pt x="668" y="338"/>
                </a:cubicBezTo>
                <a:cubicBezTo>
                  <a:pt x="695" y="338"/>
                  <a:pt x="706" y="343"/>
                  <a:pt x="705" y="368"/>
                </a:cubicBezTo>
                <a:cubicBezTo>
                  <a:pt x="703" y="411"/>
                  <a:pt x="694" y="451"/>
                  <a:pt x="679" y="489"/>
                </a:cubicBezTo>
                <a:cubicBezTo>
                  <a:pt x="678" y="490"/>
                  <a:pt x="678" y="490"/>
                  <a:pt x="678" y="490"/>
                </a:cubicBezTo>
                <a:cubicBezTo>
                  <a:pt x="660" y="533"/>
                  <a:pt x="634" y="572"/>
                  <a:pt x="602" y="604"/>
                </a:cubicBezTo>
                <a:cubicBezTo>
                  <a:pt x="538" y="668"/>
                  <a:pt x="450" y="707"/>
                  <a:pt x="352" y="707"/>
                </a:cubicBezTo>
                <a:cubicBezTo>
                  <a:pt x="305" y="707"/>
                  <a:pt x="259" y="698"/>
                  <a:pt x="217" y="680"/>
                </a:cubicBezTo>
                <a:cubicBezTo>
                  <a:pt x="216" y="679"/>
                  <a:pt x="216" y="679"/>
                  <a:pt x="216" y="679"/>
                </a:cubicBezTo>
                <a:cubicBezTo>
                  <a:pt x="173" y="662"/>
                  <a:pt x="135" y="636"/>
                  <a:pt x="103" y="604"/>
                </a:cubicBezTo>
                <a:cubicBezTo>
                  <a:pt x="39" y="540"/>
                  <a:pt x="0" y="451"/>
                  <a:pt x="0" y="354"/>
                </a:cubicBezTo>
                <a:cubicBezTo>
                  <a:pt x="0" y="306"/>
                  <a:pt x="9" y="261"/>
                  <a:pt x="26" y="219"/>
                </a:cubicBezTo>
                <a:cubicBezTo>
                  <a:pt x="27" y="217"/>
                  <a:pt x="27" y="217"/>
                  <a:pt x="27" y="217"/>
                </a:cubicBezTo>
                <a:cubicBezTo>
                  <a:pt x="45" y="175"/>
                  <a:pt x="71" y="137"/>
                  <a:pt x="103" y="104"/>
                </a:cubicBezTo>
                <a:cubicBezTo>
                  <a:pt x="135" y="72"/>
                  <a:pt x="174" y="46"/>
                  <a:pt x="217" y="28"/>
                </a:cubicBezTo>
                <a:cubicBezTo>
                  <a:pt x="217" y="28"/>
                  <a:pt x="217" y="28"/>
                  <a:pt x="217" y="28"/>
                </a:cubicBezTo>
                <a:cubicBezTo>
                  <a:pt x="259" y="11"/>
                  <a:pt x="305" y="1"/>
                  <a:pt x="352" y="1"/>
                </a:cubicBezTo>
                <a:cubicBezTo>
                  <a:pt x="400" y="1"/>
                  <a:pt x="446" y="11"/>
                  <a:pt x="487" y="28"/>
                </a:cubicBezTo>
                <a:cubicBezTo>
                  <a:pt x="489" y="28"/>
                  <a:pt x="489" y="28"/>
                  <a:pt x="489" y="28"/>
                </a:cubicBezTo>
                <a:cubicBezTo>
                  <a:pt x="511" y="38"/>
                  <a:pt x="533" y="50"/>
                  <a:pt x="552" y="63"/>
                </a:cubicBezTo>
                <a:cubicBezTo>
                  <a:pt x="551" y="29"/>
                  <a:pt x="551" y="29"/>
                  <a:pt x="551" y="29"/>
                </a:cubicBezTo>
                <a:cubicBezTo>
                  <a:pt x="550" y="15"/>
                  <a:pt x="561" y="2"/>
                  <a:pt x="576" y="1"/>
                </a:cubicBezTo>
                <a:cubicBezTo>
                  <a:pt x="591" y="0"/>
                  <a:pt x="603" y="12"/>
                  <a:pt x="604" y="26"/>
                </a:cubicBezTo>
                <a:cubicBezTo>
                  <a:pt x="610" y="120"/>
                  <a:pt x="610" y="120"/>
                  <a:pt x="610" y="120"/>
                </a:cubicBezTo>
                <a:cubicBezTo>
                  <a:pt x="611" y="128"/>
                  <a:pt x="608" y="137"/>
                  <a:pt x="602" y="142"/>
                </a:cubicBezTo>
                <a:cubicBezTo>
                  <a:pt x="596" y="148"/>
                  <a:pt x="590" y="151"/>
                  <a:pt x="583" y="150"/>
                </a:cubicBezTo>
                <a:cubicBezTo>
                  <a:pt x="489" y="156"/>
                  <a:pt x="489" y="156"/>
                  <a:pt x="489" y="156"/>
                </a:cubicBezTo>
                <a:cubicBezTo>
                  <a:pt x="474" y="157"/>
                  <a:pt x="461" y="145"/>
                  <a:pt x="461" y="130"/>
                </a:cubicBezTo>
                <a:cubicBezTo>
                  <a:pt x="460" y="116"/>
                  <a:pt x="471" y="103"/>
                  <a:pt x="486" y="102"/>
                </a:cubicBezTo>
                <a:cubicBezTo>
                  <a:pt x="512" y="101"/>
                  <a:pt x="512" y="101"/>
                  <a:pt x="512" y="101"/>
                </a:cubicBezTo>
                <a:cubicBezTo>
                  <a:pt x="498" y="92"/>
                  <a:pt x="483" y="84"/>
                  <a:pt x="468" y="78"/>
                </a:cubicBezTo>
                <a:cubicBezTo>
                  <a:pt x="467" y="77"/>
                  <a:pt x="467" y="77"/>
                  <a:pt x="467" y="77"/>
                </a:cubicBezTo>
                <a:cubicBezTo>
                  <a:pt x="436" y="65"/>
                  <a:pt x="403" y="57"/>
                  <a:pt x="368" y="55"/>
                </a:cubicBezTo>
                <a:cubicBezTo>
                  <a:pt x="368" y="102"/>
                  <a:pt x="368" y="102"/>
                  <a:pt x="368" y="102"/>
                </a:cubicBezTo>
                <a:cubicBezTo>
                  <a:pt x="368" y="111"/>
                  <a:pt x="362" y="119"/>
                  <a:pt x="352" y="119"/>
                </a:cubicBezTo>
                <a:cubicBezTo>
                  <a:pt x="344" y="119"/>
                  <a:pt x="336" y="111"/>
                  <a:pt x="336" y="102"/>
                </a:cubicBezTo>
                <a:cubicBezTo>
                  <a:pt x="336" y="55"/>
                  <a:pt x="336" y="55"/>
                  <a:pt x="336" y="55"/>
                </a:cubicBezTo>
                <a:cubicBezTo>
                  <a:pt x="302" y="57"/>
                  <a:pt x="268" y="65"/>
                  <a:pt x="238" y="77"/>
                </a:cubicBezTo>
                <a:cubicBezTo>
                  <a:pt x="238" y="77"/>
                  <a:pt x="238" y="77"/>
                  <a:pt x="238" y="77"/>
                </a:cubicBezTo>
                <a:cubicBezTo>
                  <a:pt x="231" y="80"/>
                  <a:pt x="224" y="84"/>
                  <a:pt x="217" y="87"/>
                </a:cubicBezTo>
                <a:cubicBezTo>
                  <a:pt x="225" y="101"/>
                  <a:pt x="225" y="101"/>
                  <a:pt x="225" y="101"/>
                </a:cubicBezTo>
                <a:cubicBezTo>
                  <a:pt x="230" y="109"/>
                  <a:pt x="227" y="119"/>
                  <a:pt x="219" y="124"/>
                </a:cubicBezTo>
                <a:cubicBezTo>
                  <a:pt x="211" y="128"/>
                  <a:pt x="202" y="125"/>
                  <a:pt x="197" y="117"/>
                </a:cubicBezTo>
                <a:cubicBezTo>
                  <a:pt x="189" y="103"/>
                  <a:pt x="189" y="103"/>
                  <a:pt x="189" y="103"/>
                </a:cubicBezTo>
                <a:cubicBezTo>
                  <a:pt x="172" y="115"/>
                  <a:pt x="155" y="128"/>
                  <a:pt x="141" y="142"/>
                </a:cubicBezTo>
                <a:cubicBezTo>
                  <a:pt x="126" y="157"/>
                  <a:pt x="113" y="173"/>
                  <a:pt x="102" y="191"/>
                </a:cubicBezTo>
                <a:cubicBezTo>
                  <a:pt x="116" y="199"/>
                  <a:pt x="116" y="199"/>
                  <a:pt x="116" y="199"/>
                </a:cubicBezTo>
                <a:cubicBezTo>
                  <a:pt x="123" y="203"/>
                  <a:pt x="126" y="213"/>
                  <a:pt x="122" y="221"/>
                </a:cubicBezTo>
                <a:cubicBezTo>
                  <a:pt x="117" y="229"/>
                  <a:pt x="107" y="231"/>
                  <a:pt x="100" y="227"/>
                </a:cubicBezTo>
                <a:cubicBezTo>
                  <a:pt x="85" y="218"/>
                  <a:pt x="85" y="218"/>
                  <a:pt x="85" y="218"/>
                </a:cubicBezTo>
                <a:cubicBezTo>
                  <a:pt x="82" y="225"/>
                  <a:pt x="79" y="231"/>
                  <a:pt x="76" y="238"/>
                </a:cubicBezTo>
                <a:cubicBezTo>
                  <a:pt x="76" y="240"/>
                  <a:pt x="76" y="240"/>
                  <a:pt x="76" y="240"/>
                </a:cubicBezTo>
                <a:cubicBezTo>
                  <a:pt x="63" y="270"/>
                  <a:pt x="56" y="303"/>
                  <a:pt x="53" y="338"/>
                </a:cubicBezTo>
                <a:cubicBezTo>
                  <a:pt x="101" y="338"/>
                  <a:pt x="101" y="338"/>
                  <a:pt x="101" y="338"/>
                </a:cubicBezTo>
                <a:cubicBezTo>
                  <a:pt x="110" y="338"/>
                  <a:pt x="117" y="345"/>
                  <a:pt x="117" y="354"/>
                </a:cubicBezTo>
                <a:cubicBezTo>
                  <a:pt x="117" y="363"/>
                  <a:pt x="110" y="370"/>
                  <a:pt x="101" y="370"/>
                </a:cubicBezTo>
                <a:cubicBezTo>
                  <a:pt x="53" y="370"/>
                  <a:pt x="53" y="370"/>
                  <a:pt x="53" y="370"/>
                </a:cubicBezTo>
                <a:cubicBezTo>
                  <a:pt x="56" y="413"/>
                  <a:pt x="67" y="453"/>
                  <a:pt x="85" y="490"/>
                </a:cubicBezTo>
                <a:cubicBezTo>
                  <a:pt x="100" y="481"/>
                  <a:pt x="100" y="481"/>
                  <a:pt x="100" y="481"/>
                </a:cubicBezTo>
                <a:cubicBezTo>
                  <a:pt x="107" y="477"/>
                  <a:pt x="117" y="479"/>
                  <a:pt x="122" y="487"/>
                </a:cubicBezTo>
                <a:cubicBezTo>
                  <a:pt x="126" y="495"/>
                  <a:pt x="123" y="505"/>
                  <a:pt x="116" y="509"/>
                </a:cubicBezTo>
                <a:cubicBezTo>
                  <a:pt x="102" y="517"/>
                  <a:pt x="102" y="517"/>
                  <a:pt x="102" y="517"/>
                </a:cubicBezTo>
                <a:cubicBezTo>
                  <a:pt x="113" y="535"/>
                  <a:pt x="126" y="551"/>
                  <a:pt x="141" y="566"/>
                </a:cubicBezTo>
                <a:cubicBezTo>
                  <a:pt x="155" y="580"/>
                  <a:pt x="172" y="594"/>
                  <a:pt x="189" y="605"/>
                </a:cubicBezTo>
                <a:cubicBezTo>
                  <a:pt x="197" y="590"/>
                  <a:pt x="197" y="590"/>
                  <a:pt x="197" y="590"/>
                </a:cubicBezTo>
                <a:cubicBezTo>
                  <a:pt x="202" y="583"/>
                  <a:pt x="211" y="580"/>
                  <a:pt x="219" y="585"/>
                </a:cubicBezTo>
                <a:cubicBezTo>
                  <a:pt x="227" y="589"/>
                  <a:pt x="230" y="599"/>
                  <a:pt x="225" y="606"/>
                </a:cubicBezTo>
                <a:cubicBezTo>
                  <a:pt x="217" y="621"/>
                  <a:pt x="217" y="621"/>
                  <a:pt x="217" y="621"/>
                </a:cubicBezTo>
                <a:cubicBezTo>
                  <a:pt x="223" y="624"/>
                  <a:pt x="230" y="627"/>
                  <a:pt x="237" y="630"/>
                </a:cubicBezTo>
                <a:cubicBezTo>
                  <a:pt x="238" y="631"/>
                  <a:pt x="238" y="631"/>
                  <a:pt x="238" y="631"/>
                </a:cubicBezTo>
                <a:cubicBezTo>
                  <a:pt x="268" y="643"/>
                  <a:pt x="302" y="651"/>
                  <a:pt x="336" y="653"/>
                </a:cubicBezTo>
                <a:cubicBezTo>
                  <a:pt x="336" y="606"/>
                  <a:pt x="336" y="606"/>
                  <a:pt x="336" y="606"/>
                </a:cubicBezTo>
                <a:cubicBezTo>
                  <a:pt x="336" y="597"/>
                  <a:pt x="344" y="590"/>
                  <a:pt x="352" y="590"/>
                </a:cubicBezTo>
                <a:cubicBezTo>
                  <a:pt x="362" y="590"/>
                  <a:pt x="368" y="597"/>
                  <a:pt x="368" y="606"/>
                </a:cubicBezTo>
                <a:cubicBezTo>
                  <a:pt x="368" y="653"/>
                  <a:pt x="368" y="653"/>
                  <a:pt x="368" y="653"/>
                </a:cubicBezTo>
                <a:cubicBezTo>
                  <a:pt x="411" y="651"/>
                  <a:pt x="452" y="639"/>
                  <a:pt x="488" y="621"/>
                </a:cubicBezTo>
                <a:cubicBezTo>
                  <a:pt x="480" y="606"/>
                  <a:pt x="480" y="606"/>
                  <a:pt x="480" y="606"/>
                </a:cubicBezTo>
                <a:cubicBezTo>
                  <a:pt x="475" y="599"/>
                  <a:pt x="478" y="589"/>
                  <a:pt x="486" y="585"/>
                </a:cubicBezTo>
                <a:cubicBezTo>
                  <a:pt x="493" y="580"/>
                  <a:pt x="503" y="583"/>
                  <a:pt x="507" y="590"/>
                </a:cubicBezTo>
                <a:cubicBezTo>
                  <a:pt x="516" y="605"/>
                  <a:pt x="516" y="605"/>
                  <a:pt x="516" y="605"/>
                </a:cubicBezTo>
                <a:cubicBezTo>
                  <a:pt x="533" y="593"/>
                  <a:pt x="549" y="580"/>
                  <a:pt x="564" y="566"/>
                </a:cubicBezTo>
                <a:cubicBezTo>
                  <a:pt x="579" y="551"/>
                  <a:pt x="592" y="535"/>
                  <a:pt x="603" y="517"/>
                </a:cubicBezTo>
                <a:cubicBezTo>
                  <a:pt x="589" y="509"/>
                  <a:pt x="589" y="509"/>
                  <a:pt x="589" y="509"/>
                </a:cubicBezTo>
                <a:cubicBezTo>
                  <a:pt x="581" y="505"/>
                  <a:pt x="579" y="495"/>
                  <a:pt x="583" y="487"/>
                </a:cubicBezTo>
                <a:cubicBezTo>
                  <a:pt x="587" y="480"/>
                  <a:pt x="597" y="477"/>
                  <a:pt x="605" y="481"/>
                </a:cubicBezTo>
                <a:cubicBezTo>
                  <a:pt x="619" y="490"/>
                  <a:pt x="619" y="490"/>
                  <a:pt x="619" y="490"/>
                </a:cubicBezTo>
                <a:cubicBezTo>
                  <a:pt x="623" y="483"/>
                  <a:pt x="626" y="476"/>
                  <a:pt x="628" y="470"/>
                </a:cubicBezTo>
                <a:cubicBezTo>
                  <a:pt x="629" y="468"/>
                  <a:pt x="629" y="468"/>
                  <a:pt x="629" y="468"/>
                </a:cubicBezTo>
                <a:cubicBezTo>
                  <a:pt x="642" y="438"/>
                  <a:pt x="649" y="405"/>
                  <a:pt x="651" y="370"/>
                </a:cubicBezTo>
                <a:close/>
                <a:moveTo>
                  <a:pt x="456" y="245"/>
                </a:moveTo>
                <a:cubicBezTo>
                  <a:pt x="456" y="245"/>
                  <a:pt x="456" y="245"/>
                  <a:pt x="456" y="245"/>
                </a:cubicBezTo>
                <a:cubicBezTo>
                  <a:pt x="459" y="241"/>
                  <a:pt x="464" y="237"/>
                  <a:pt x="470" y="237"/>
                </a:cubicBezTo>
                <a:cubicBezTo>
                  <a:pt x="479" y="237"/>
                  <a:pt x="487" y="245"/>
                  <a:pt x="487" y="253"/>
                </a:cubicBezTo>
                <a:cubicBezTo>
                  <a:pt x="487" y="389"/>
                  <a:pt x="487" y="389"/>
                  <a:pt x="487" y="389"/>
                </a:cubicBezTo>
                <a:cubicBezTo>
                  <a:pt x="511" y="389"/>
                  <a:pt x="511" y="389"/>
                  <a:pt x="511" y="389"/>
                </a:cubicBezTo>
                <a:cubicBezTo>
                  <a:pt x="520" y="389"/>
                  <a:pt x="527" y="396"/>
                  <a:pt x="527" y="405"/>
                </a:cubicBezTo>
                <a:cubicBezTo>
                  <a:pt x="527" y="414"/>
                  <a:pt x="520" y="421"/>
                  <a:pt x="511" y="421"/>
                </a:cubicBezTo>
                <a:cubicBezTo>
                  <a:pt x="487" y="421"/>
                  <a:pt x="487" y="421"/>
                  <a:pt x="487" y="421"/>
                </a:cubicBezTo>
                <a:cubicBezTo>
                  <a:pt x="487" y="454"/>
                  <a:pt x="487" y="454"/>
                  <a:pt x="487" y="454"/>
                </a:cubicBezTo>
                <a:cubicBezTo>
                  <a:pt x="487" y="463"/>
                  <a:pt x="479" y="471"/>
                  <a:pt x="470" y="471"/>
                </a:cubicBezTo>
                <a:cubicBezTo>
                  <a:pt x="461" y="471"/>
                  <a:pt x="454" y="463"/>
                  <a:pt x="454" y="454"/>
                </a:cubicBezTo>
                <a:cubicBezTo>
                  <a:pt x="454" y="421"/>
                  <a:pt x="454" y="421"/>
                  <a:pt x="454" y="421"/>
                </a:cubicBezTo>
                <a:cubicBezTo>
                  <a:pt x="372" y="421"/>
                  <a:pt x="372" y="421"/>
                  <a:pt x="372" y="421"/>
                </a:cubicBezTo>
                <a:cubicBezTo>
                  <a:pt x="363" y="421"/>
                  <a:pt x="356" y="414"/>
                  <a:pt x="356" y="405"/>
                </a:cubicBezTo>
                <a:cubicBezTo>
                  <a:pt x="356" y="402"/>
                  <a:pt x="357" y="398"/>
                  <a:pt x="359" y="395"/>
                </a:cubicBezTo>
                <a:cubicBezTo>
                  <a:pt x="456" y="245"/>
                  <a:pt x="456" y="245"/>
                  <a:pt x="456" y="245"/>
                </a:cubicBezTo>
                <a:close/>
                <a:moveTo>
                  <a:pt x="454" y="389"/>
                </a:moveTo>
                <a:cubicBezTo>
                  <a:pt x="454" y="389"/>
                  <a:pt x="454" y="389"/>
                  <a:pt x="454" y="389"/>
                </a:cubicBezTo>
                <a:cubicBezTo>
                  <a:pt x="454" y="308"/>
                  <a:pt x="454" y="308"/>
                  <a:pt x="454" y="308"/>
                </a:cubicBezTo>
                <a:cubicBezTo>
                  <a:pt x="401" y="389"/>
                  <a:pt x="401" y="389"/>
                  <a:pt x="401" y="389"/>
                </a:cubicBezTo>
                <a:cubicBezTo>
                  <a:pt x="454" y="389"/>
                  <a:pt x="454" y="389"/>
                  <a:pt x="454" y="38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7" name="原创设计师QQ598969553             _76"/>
          <p:cNvSpPr>
            <a:spLocks noEditPoints="1"/>
          </p:cNvSpPr>
          <p:nvPr/>
        </p:nvSpPr>
        <p:spPr bwMode="auto">
          <a:xfrm>
            <a:off x="18335195" y="8407778"/>
            <a:ext cx="681250" cy="608518"/>
          </a:xfrm>
          <a:custGeom>
            <a:avLst/>
            <a:gdLst>
              <a:gd name="T0" fmla="*/ 341 w 843"/>
              <a:gd name="T1" fmla="*/ 196 h 753"/>
              <a:gd name="T2" fmla="*/ 247 w 843"/>
              <a:gd name="T3" fmla="*/ 141 h 753"/>
              <a:gd name="T4" fmla="*/ 285 w 843"/>
              <a:gd name="T5" fmla="*/ 103 h 753"/>
              <a:gd name="T6" fmla="*/ 264 w 843"/>
              <a:gd name="T7" fmla="*/ 225 h 753"/>
              <a:gd name="T8" fmla="*/ 337 w 843"/>
              <a:gd name="T9" fmla="*/ 235 h 753"/>
              <a:gd name="T10" fmla="*/ 396 w 843"/>
              <a:gd name="T11" fmla="*/ 181 h 753"/>
              <a:gd name="T12" fmla="*/ 632 w 843"/>
              <a:gd name="T13" fmla="*/ 212 h 753"/>
              <a:gd name="T14" fmla="*/ 689 w 843"/>
              <a:gd name="T15" fmla="*/ 350 h 753"/>
              <a:gd name="T16" fmla="*/ 663 w 843"/>
              <a:gd name="T17" fmla="*/ 447 h 753"/>
              <a:gd name="T18" fmla="*/ 641 w 843"/>
              <a:gd name="T19" fmla="*/ 696 h 753"/>
              <a:gd name="T20" fmla="*/ 264 w 843"/>
              <a:gd name="T21" fmla="*/ 753 h 753"/>
              <a:gd name="T22" fmla="*/ 0 w 843"/>
              <a:gd name="T23" fmla="*/ 489 h 753"/>
              <a:gd name="T24" fmla="*/ 264 w 843"/>
              <a:gd name="T25" fmla="*/ 225 h 753"/>
              <a:gd name="T26" fmla="*/ 389 w 843"/>
              <a:gd name="T27" fmla="*/ 256 h 753"/>
              <a:gd name="T28" fmla="*/ 496 w 843"/>
              <a:gd name="T29" fmla="*/ 364 h 753"/>
              <a:gd name="T30" fmla="*/ 624 w 843"/>
              <a:gd name="T31" fmla="*/ 406 h 753"/>
              <a:gd name="T32" fmla="*/ 636 w 843"/>
              <a:gd name="T33" fmla="*/ 350 h 753"/>
              <a:gd name="T34" fmla="*/ 594 w 843"/>
              <a:gd name="T35" fmla="*/ 250 h 753"/>
              <a:gd name="T36" fmla="*/ 423 w 843"/>
              <a:gd name="T37" fmla="*/ 228 h 753"/>
              <a:gd name="T38" fmla="*/ 389 w 843"/>
              <a:gd name="T39" fmla="*/ 256 h 753"/>
              <a:gd name="T40" fmla="*/ 738 w 843"/>
              <a:gd name="T41" fmla="*/ 376 h 753"/>
              <a:gd name="T42" fmla="*/ 738 w 843"/>
              <a:gd name="T43" fmla="*/ 323 h 753"/>
              <a:gd name="T44" fmla="*/ 843 w 843"/>
              <a:gd name="T45" fmla="*/ 350 h 753"/>
              <a:gd name="T46" fmla="*/ 738 w 843"/>
              <a:gd name="T47" fmla="*/ 376 h 753"/>
              <a:gd name="T48" fmla="*/ 685 w 843"/>
              <a:gd name="T49" fmla="*/ 196 h 753"/>
              <a:gd name="T50" fmla="*/ 648 w 843"/>
              <a:gd name="T51" fmla="*/ 158 h 753"/>
              <a:gd name="T52" fmla="*/ 741 w 843"/>
              <a:gd name="T53" fmla="*/ 103 h 753"/>
              <a:gd name="T54" fmla="*/ 685 w 843"/>
              <a:gd name="T55" fmla="*/ 196 h 753"/>
              <a:gd name="T56" fmla="*/ 521 w 843"/>
              <a:gd name="T57" fmla="*/ 106 h 753"/>
              <a:gd name="T58" fmla="*/ 467 w 843"/>
              <a:gd name="T59" fmla="*/ 106 h 753"/>
              <a:gd name="T60" fmla="*/ 494 w 843"/>
              <a:gd name="T61" fmla="*/ 0 h 753"/>
              <a:gd name="T62" fmla="*/ 521 w 843"/>
              <a:gd name="T63" fmla="*/ 106 h 753"/>
              <a:gd name="T64" fmla="*/ 378 w 843"/>
              <a:gd name="T65" fmla="*/ 312 h 753"/>
              <a:gd name="T66" fmla="*/ 115 w 843"/>
              <a:gd name="T67" fmla="*/ 341 h 753"/>
              <a:gd name="T68" fmla="*/ 115 w 843"/>
              <a:gd name="T69" fmla="*/ 638 h 753"/>
              <a:gd name="T70" fmla="*/ 503 w 843"/>
              <a:gd name="T71" fmla="*/ 700 h 753"/>
              <a:gd name="T72" fmla="*/ 644 w 843"/>
              <a:gd name="T73" fmla="*/ 558 h 753"/>
              <a:gd name="T74" fmla="*/ 503 w 843"/>
              <a:gd name="T75" fmla="*/ 417 h 753"/>
              <a:gd name="T76" fmla="*/ 484 w 843"/>
              <a:gd name="T77" fmla="*/ 419 h 753"/>
              <a:gd name="T78" fmla="*/ 378 w 843"/>
              <a:gd name="T79" fmla="*/ 312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3" h="753">
                <a:moveTo>
                  <a:pt x="341" y="158"/>
                </a:moveTo>
                <a:cubicBezTo>
                  <a:pt x="351" y="169"/>
                  <a:pt x="351" y="186"/>
                  <a:pt x="341" y="196"/>
                </a:cubicBezTo>
                <a:cubicBezTo>
                  <a:pt x="330" y="207"/>
                  <a:pt x="314" y="207"/>
                  <a:pt x="303" y="196"/>
                </a:cubicBezTo>
                <a:cubicBezTo>
                  <a:pt x="247" y="141"/>
                  <a:pt x="247" y="141"/>
                  <a:pt x="247" y="141"/>
                </a:cubicBezTo>
                <a:cubicBezTo>
                  <a:pt x="237" y="130"/>
                  <a:pt x="237" y="113"/>
                  <a:pt x="247" y="103"/>
                </a:cubicBezTo>
                <a:cubicBezTo>
                  <a:pt x="258" y="92"/>
                  <a:pt x="275" y="92"/>
                  <a:pt x="285" y="103"/>
                </a:cubicBezTo>
                <a:cubicBezTo>
                  <a:pt x="341" y="158"/>
                  <a:pt x="341" y="158"/>
                  <a:pt x="341" y="158"/>
                </a:cubicBezTo>
                <a:close/>
                <a:moveTo>
                  <a:pt x="264" y="225"/>
                </a:moveTo>
                <a:cubicBezTo>
                  <a:pt x="264" y="225"/>
                  <a:pt x="264" y="225"/>
                  <a:pt x="264" y="225"/>
                </a:cubicBezTo>
                <a:cubicBezTo>
                  <a:pt x="289" y="225"/>
                  <a:pt x="314" y="228"/>
                  <a:pt x="337" y="235"/>
                </a:cubicBezTo>
                <a:cubicBezTo>
                  <a:pt x="352" y="214"/>
                  <a:pt x="372" y="196"/>
                  <a:pt x="394" y="183"/>
                </a:cubicBezTo>
                <a:cubicBezTo>
                  <a:pt x="396" y="181"/>
                  <a:pt x="396" y="181"/>
                  <a:pt x="396" y="181"/>
                </a:cubicBezTo>
                <a:cubicBezTo>
                  <a:pt x="425" y="164"/>
                  <a:pt x="459" y="155"/>
                  <a:pt x="494" y="155"/>
                </a:cubicBezTo>
                <a:cubicBezTo>
                  <a:pt x="548" y="155"/>
                  <a:pt x="596" y="177"/>
                  <a:pt x="632" y="212"/>
                </a:cubicBezTo>
                <a:cubicBezTo>
                  <a:pt x="632" y="212"/>
                  <a:pt x="632" y="212"/>
                  <a:pt x="632" y="212"/>
                </a:cubicBezTo>
                <a:cubicBezTo>
                  <a:pt x="667" y="247"/>
                  <a:pt x="689" y="296"/>
                  <a:pt x="689" y="350"/>
                </a:cubicBezTo>
                <a:cubicBezTo>
                  <a:pt x="689" y="370"/>
                  <a:pt x="686" y="391"/>
                  <a:pt x="680" y="410"/>
                </a:cubicBezTo>
                <a:cubicBezTo>
                  <a:pt x="675" y="423"/>
                  <a:pt x="670" y="435"/>
                  <a:pt x="663" y="447"/>
                </a:cubicBezTo>
                <a:cubicBezTo>
                  <a:pt x="685" y="478"/>
                  <a:pt x="698" y="517"/>
                  <a:pt x="698" y="558"/>
                </a:cubicBezTo>
                <a:cubicBezTo>
                  <a:pt x="698" y="612"/>
                  <a:pt x="676" y="661"/>
                  <a:pt x="641" y="696"/>
                </a:cubicBezTo>
                <a:cubicBezTo>
                  <a:pt x="606" y="731"/>
                  <a:pt x="557" y="753"/>
                  <a:pt x="503" y="753"/>
                </a:cubicBezTo>
                <a:cubicBezTo>
                  <a:pt x="264" y="753"/>
                  <a:pt x="264" y="753"/>
                  <a:pt x="264" y="753"/>
                </a:cubicBezTo>
                <a:cubicBezTo>
                  <a:pt x="191" y="753"/>
                  <a:pt x="125" y="723"/>
                  <a:pt x="77" y="676"/>
                </a:cubicBezTo>
                <a:cubicBezTo>
                  <a:pt x="29" y="628"/>
                  <a:pt x="0" y="562"/>
                  <a:pt x="0" y="489"/>
                </a:cubicBezTo>
                <a:cubicBezTo>
                  <a:pt x="0" y="416"/>
                  <a:pt x="29" y="350"/>
                  <a:pt x="77" y="302"/>
                </a:cubicBezTo>
                <a:cubicBezTo>
                  <a:pt x="125" y="255"/>
                  <a:pt x="191" y="225"/>
                  <a:pt x="264" y="225"/>
                </a:cubicBezTo>
                <a:close/>
                <a:moveTo>
                  <a:pt x="389" y="256"/>
                </a:moveTo>
                <a:cubicBezTo>
                  <a:pt x="389" y="256"/>
                  <a:pt x="389" y="256"/>
                  <a:pt x="389" y="256"/>
                </a:cubicBezTo>
                <a:cubicBezTo>
                  <a:pt x="395" y="260"/>
                  <a:pt x="401" y="264"/>
                  <a:pt x="407" y="267"/>
                </a:cubicBezTo>
                <a:cubicBezTo>
                  <a:pt x="444" y="291"/>
                  <a:pt x="475" y="325"/>
                  <a:pt x="496" y="364"/>
                </a:cubicBezTo>
                <a:cubicBezTo>
                  <a:pt x="503" y="364"/>
                  <a:pt x="503" y="364"/>
                  <a:pt x="503" y="364"/>
                </a:cubicBezTo>
                <a:cubicBezTo>
                  <a:pt x="549" y="364"/>
                  <a:pt x="591" y="379"/>
                  <a:pt x="624" y="406"/>
                </a:cubicBezTo>
                <a:cubicBezTo>
                  <a:pt x="626" y="401"/>
                  <a:pt x="627" y="398"/>
                  <a:pt x="629" y="393"/>
                </a:cubicBezTo>
                <a:cubicBezTo>
                  <a:pt x="633" y="380"/>
                  <a:pt x="636" y="365"/>
                  <a:pt x="636" y="350"/>
                </a:cubicBezTo>
                <a:cubicBezTo>
                  <a:pt x="636" y="311"/>
                  <a:pt x="620" y="275"/>
                  <a:pt x="594" y="250"/>
                </a:cubicBezTo>
                <a:cubicBezTo>
                  <a:pt x="594" y="250"/>
                  <a:pt x="594" y="250"/>
                  <a:pt x="594" y="250"/>
                </a:cubicBezTo>
                <a:cubicBezTo>
                  <a:pt x="568" y="224"/>
                  <a:pt x="533" y="209"/>
                  <a:pt x="494" y="209"/>
                </a:cubicBezTo>
                <a:cubicBezTo>
                  <a:pt x="468" y="209"/>
                  <a:pt x="444" y="215"/>
                  <a:pt x="423" y="228"/>
                </a:cubicBezTo>
                <a:cubicBezTo>
                  <a:pt x="421" y="229"/>
                  <a:pt x="421" y="229"/>
                  <a:pt x="421" y="229"/>
                </a:cubicBezTo>
                <a:cubicBezTo>
                  <a:pt x="409" y="236"/>
                  <a:pt x="398" y="246"/>
                  <a:pt x="389" y="256"/>
                </a:cubicBezTo>
                <a:close/>
                <a:moveTo>
                  <a:pt x="738" y="376"/>
                </a:moveTo>
                <a:cubicBezTo>
                  <a:pt x="738" y="376"/>
                  <a:pt x="738" y="376"/>
                  <a:pt x="738" y="376"/>
                </a:cubicBezTo>
                <a:cubicBezTo>
                  <a:pt x="723" y="376"/>
                  <a:pt x="711" y="365"/>
                  <a:pt x="711" y="350"/>
                </a:cubicBezTo>
                <a:cubicBezTo>
                  <a:pt x="711" y="335"/>
                  <a:pt x="723" y="323"/>
                  <a:pt x="738" y="323"/>
                </a:cubicBezTo>
                <a:cubicBezTo>
                  <a:pt x="817" y="323"/>
                  <a:pt x="817" y="323"/>
                  <a:pt x="817" y="323"/>
                </a:cubicBezTo>
                <a:cubicBezTo>
                  <a:pt x="831" y="323"/>
                  <a:pt x="843" y="335"/>
                  <a:pt x="843" y="350"/>
                </a:cubicBezTo>
                <a:cubicBezTo>
                  <a:pt x="843" y="365"/>
                  <a:pt x="831" y="376"/>
                  <a:pt x="817" y="376"/>
                </a:cubicBezTo>
                <a:cubicBezTo>
                  <a:pt x="738" y="376"/>
                  <a:pt x="738" y="376"/>
                  <a:pt x="738" y="376"/>
                </a:cubicBezTo>
                <a:close/>
                <a:moveTo>
                  <a:pt x="685" y="196"/>
                </a:moveTo>
                <a:cubicBezTo>
                  <a:pt x="685" y="196"/>
                  <a:pt x="685" y="196"/>
                  <a:pt x="685" y="196"/>
                </a:cubicBezTo>
                <a:cubicBezTo>
                  <a:pt x="675" y="207"/>
                  <a:pt x="658" y="207"/>
                  <a:pt x="648" y="196"/>
                </a:cubicBezTo>
                <a:cubicBezTo>
                  <a:pt x="637" y="186"/>
                  <a:pt x="637" y="169"/>
                  <a:pt x="648" y="158"/>
                </a:cubicBezTo>
                <a:cubicBezTo>
                  <a:pt x="703" y="103"/>
                  <a:pt x="703" y="103"/>
                  <a:pt x="703" y="103"/>
                </a:cubicBezTo>
                <a:cubicBezTo>
                  <a:pt x="714" y="92"/>
                  <a:pt x="731" y="92"/>
                  <a:pt x="741" y="103"/>
                </a:cubicBezTo>
                <a:cubicBezTo>
                  <a:pt x="752" y="113"/>
                  <a:pt x="752" y="130"/>
                  <a:pt x="741" y="141"/>
                </a:cubicBezTo>
                <a:cubicBezTo>
                  <a:pt x="685" y="196"/>
                  <a:pt x="685" y="196"/>
                  <a:pt x="685" y="196"/>
                </a:cubicBezTo>
                <a:close/>
                <a:moveTo>
                  <a:pt x="521" y="106"/>
                </a:moveTo>
                <a:cubicBezTo>
                  <a:pt x="521" y="106"/>
                  <a:pt x="521" y="106"/>
                  <a:pt x="521" y="106"/>
                </a:cubicBezTo>
                <a:cubicBezTo>
                  <a:pt x="521" y="120"/>
                  <a:pt x="509" y="133"/>
                  <a:pt x="494" y="133"/>
                </a:cubicBezTo>
                <a:cubicBezTo>
                  <a:pt x="479" y="133"/>
                  <a:pt x="467" y="120"/>
                  <a:pt x="467" y="106"/>
                </a:cubicBezTo>
                <a:cubicBezTo>
                  <a:pt x="467" y="27"/>
                  <a:pt x="467" y="27"/>
                  <a:pt x="467" y="27"/>
                </a:cubicBezTo>
                <a:cubicBezTo>
                  <a:pt x="467" y="12"/>
                  <a:pt x="479" y="0"/>
                  <a:pt x="494" y="0"/>
                </a:cubicBezTo>
                <a:cubicBezTo>
                  <a:pt x="509" y="0"/>
                  <a:pt x="521" y="12"/>
                  <a:pt x="521" y="27"/>
                </a:cubicBezTo>
                <a:cubicBezTo>
                  <a:pt x="521" y="106"/>
                  <a:pt x="521" y="106"/>
                  <a:pt x="521" y="106"/>
                </a:cubicBezTo>
                <a:close/>
                <a:moveTo>
                  <a:pt x="378" y="312"/>
                </a:moveTo>
                <a:cubicBezTo>
                  <a:pt x="378" y="312"/>
                  <a:pt x="378" y="312"/>
                  <a:pt x="378" y="312"/>
                </a:cubicBezTo>
                <a:cubicBezTo>
                  <a:pt x="345" y="291"/>
                  <a:pt x="306" y="279"/>
                  <a:pt x="264" y="279"/>
                </a:cubicBezTo>
                <a:cubicBezTo>
                  <a:pt x="206" y="279"/>
                  <a:pt x="153" y="302"/>
                  <a:pt x="115" y="341"/>
                </a:cubicBezTo>
                <a:cubicBezTo>
                  <a:pt x="77" y="378"/>
                  <a:pt x="54" y="431"/>
                  <a:pt x="54" y="489"/>
                </a:cubicBezTo>
                <a:cubicBezTo>
                  <a:pt x="54" y="547"/>
                  <a:pt x="77" y="600"/>
                  <a:pt x="115" y="638"/>
                </a:cubicBezTo>
                <a:cubicBezTo>
                  <a:pt x="153" y="676"/>
                  <a:pt x="206" y="700"/>
                  <a:pt x="264" y="700"/>
                </a:cubicBezTo>
                <a:cubicBezTo>
                  <a:pt x="503" y="700"/>
                  <a:pt x="503" y="700"/>
                  <a:pt x="503" y="700"/>
                </a:cubicBezTo>
                <a:cubicBezTo>
                  <a:pt x="542" y="700"/>
                  <a:pt x="577" y="684"/>
                  <a:pt x="603" y="658"/>
                </a:cubicBezTo>
                <a:cubicBezTo>
                  <a:pt x="629" y="632"/>
                  <a:pt x="644" y="598"/>
                  <a:pt x="644" y="558"/>
                </a:cubicBezTo>
                <a:cubicBezTo>
                  <a:pt x="644" y="520"/>
                  <a:pt x="629" y="484"/>
                  <a:pt x="603" y="459"/>
                </a:cubicBezTo>
                <a:cubicBezTo>
                  <a:pt x="577" y="433"/>
                  <a:pt x="542" y="417"/>
                  <a:pt x="503" y="417"/>
                </a:cubicBezTo>
                <a:cubicBezTo>
                  <a:pt x="500" y="417"/>
                  <a:pt x="496" y="417"/>
                  <a:pt x="493" y="418"/>
                </a:cubicBezTo>
                <a:cubicBezTo>
                  <a:pt x="490" y="418"/>
                  <a:pt x="487" y="418"/>
                  <a:pt x="484" y="419"/>
                </a:cubicBezTo>
                <a:cubicBezTo>
                  <a:pt x="473" y="420"/>
                  <a:pt x="461" y="414"/>
                  <a:pt x="456" y="403"/>
                </a:cubicBezTo>
                <a:cubicBezTo>
                  <a:pt x="439" y="366"/>
                  <a:pt x="412" y="334"/>
                  <a:pt x="378" y="31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8" name="原创设计师QQ598969553             _77"/>
          <p:cNvSpPr>
            <a:spLocks noEditPoints="1"/>
          </p:cNvSpPr>
          <p:nvPr/>
        </p:nvSpPr>
        <p:spPr bwMode="auto">
          <a:xfrm>
            <a:off x="16779150" y="8446568"/>
            <a:ext cx="564880" cy="531745"/>
          </a:xfrm>
          <a:custGeom>
            <a:avLst/>
            <a:gdLst>
              <a:gd name="T0" fmla="*/ 200 w 699"/>
              <a:gd name="T1" fmla="*/ 544 h 658"/>
              <a:gd name="T2" fmla="*/ 596 w 699"/>
              <a:gd name="T3" fmla="*/ 528 h 658"/>
              <a:gd name="T4" fmla="*/ 596 w 699"/>
              <a:gd name="T5" fmla="*/ 560 h 658"/>
              <a:gd name="T6" fmla="*/ 216 w 699"/>
              <a:gd name="T7" fmla="*/ 92 h 658"/>
              <a:gd name="T8" fmla="*/ 200 w 699"/>
              <a:gd name="T9" fmla="*/ 108 h 658"/>
              <a:gd name="T10" fmla="*/ 200 w 699"/>
              <a:gd name="T11" fmla="*/ 221 h 658"/>
              <a:gd name="T12" fmla="*/ 216 w 699"/>
              <a:gd name="T13" fmla="*/ 238 h 658"/>
              <a:gd name="T14" fmla="*/ 596 w 699"/>
              <a:gd name="T15" fmla="*/ 238 h 658"/>
              <a:gd name="T16" fmla="*/ 612 w 699"/>
              <a:gd name="T17" fmla="*/ 109 h 658"/>
              <a:gd name="T18" fmla="*/ 596 w 699"/>
              <a:gd name="T19" fmla="*/ 92 h 658"/>
              <a:gd name="T20" fmla="*/ 232 w 699"/>
              <a:gd name="T21" fmla="*/ 205 h 658"/>
              <a:gd name="T22" fmla="*/ 232 w 699"/>
              <a:gd name="T23" fmla="*/ 124 h 658"/>
              <a:gd name="T24" fmla="*/ 580 w 699"/>
              <a:gd name="T25" fmla="*/ 205 h 658"/>
              <a:gd name="T26" fmla="*/ 113 w 699"/>
              <a:gd name="T27" fmla="*/ 200 h 658"/>
              <a:gd name="T28" fmla="*/ 54 w 699"/>
              <a:gd name="T29" fmla="*/ 200 h 658"/>
              <a:gd name="T30" fmla="*/ 113 w 699"/>
              <a:gd name="T31" fmla="*/ 575 h 658"/>
              <a:gd name="T32" fmla="*/ 83 w 699"/>
              <a:gd name="T33" fmla="*/ 658 h 658"/>
              <a:gd name="T34" fmla="*/ 25 w 699"/>
              <a:gd name="T35" fmla="*/ 634 h 658"/>
              <a:gd name="T36" fmla="*/ 0 w 699"/>
              <a:gd name="T37" fmla="*/ 575 h 658"/>
              <a:gd name="T38" fmla="*/ 0 w 699"/>
              <a:gd name="T39" fmla="*/ 173 h 658"/>
              <a:gd name="T40" fmla="*/ 113 w 699"/>
              <a:gd name="T41" fmla="*/ 147 h 658"/>
              <a:gd name="T42" fmla="*/ 140 w 699"/>
              <a:gd name="T43" fmla="*/ 0 h 658"/>
              <a:gd name="T44" fmla="*/ 672 w 699"/>
              <a:gd name="T45" fmla="*/ 0 h 658"/>
              <a:gd name="T46" fmla="*/ 699 w 699"/>
              <a:gd name="T47" fmla="*/ 27 h 658"/>
              <a:gd name="T48" fmla="*/ 674 w 699"/>
              <a:gd name="T49" fmla="*/ 634 h 658"/>
              <a:gd name="T50" fmla="*/ 674 w 699"/>
              <a:gd name="T51" fmla="*/ 634 h 658"/>
              <a:gd name="T52" fmla="*/ 85 w 699"/>
              <a:gd name="T53" fmla="*/ 658 h 658"/>
              <a:gd name="T54" fmla="*/ 83 w 699"/>
              <a:gd name="T55" fmla="*/ 658 h 658"/>
              <a:gd name="T56" fmla="*/ 645 w 699"/>
              <a:gd name="T57" fmla="*/ 575 h 658"/>
              <a:gd name="T58" fmla="*/ 167 w 699"/>
              <a:gd name="T59" fmla="*/ 53 h 658"/>
              <a:gd name="T60" fmla="*/ 161 w 699"/>
              <a:gd name="T61" fmla="*/ 605 h 658"/>
              <a:gd name="T62" fmla="*/ 636 w 699"/>
              <a:gd name="T63" fmla="*/ 596 h 658"/>
              <a:gd name="T64" fmla="*/ 645 w 699"/>
              <a:gd name="T65" fmla="*/ 575 h 658"/>
              <a:gd name="T66" fmla="*/ 424 w 699"/>
              <a:gd name="T67" fmla="*/ 270 h 658"/>
              <a:gd name="T68" fmla="*/ 596 w 699"/>
              <a:gd name="T69" fmla="*/ 270 h 658"/>
              <a:gd name="T70" fmla="*/ 612 w 699"/>
              <a:gd name="T71" fmla="*/ 286 h 658"/>
              <a:gd name="T72" fmla="*/ 596 w 699"/>
              <a:gd name="T73" fmla="*/ 388 h 658"/>
              <a:gd name="T74" fmla="*/ 424 w 699"/>
              <a:gd name="T75" fmla="*/ 388 h 658"/>
              <a:gd name="T76" fmla="*/ 408 w 699"/>
              <a:gd name="T77" fmla="*/ 371 h 658"/>
              <a:gd name="T78" fmla="*/ 424 w 699"/>
              <a:gd name="T79" fmla="*/ 270 h 658"/>
              <a:gd name="T80" fmla="*/ 580 w 699"/>
              <a:gd name="T81" fmla="*/ 302 h 658"/>
              <a:gd name="T82" fmla="*/ 440 w 699"/>
              <a:gd name="T83" fmla="*/ 356 h 658"/>
              <a:gd name="T84" fmla="*/ 580 w 699"/>
              <a:gd name="T85" fmla="*/ 302 h 658"/>
              <a:gd name="T86" fmla="*/ 216 w 699"/>
              <a:gd name="T87" fmla="*/ 302 h 658"/>
              <a:gd name="T88" fmla="*/ 216 w 699"/>
              <a:gd name="T89" fmla="*/ 270 h 658"/>
              <a:gd name="T90" fmla="*/ 388 w 699"/>
              <a:gd name="T91" fmla="*/ 286 h 658"/>
              <a:gd name="T92" fmla="*/ 216 w 699"/>
              <a:gd name="T93" fmla="*/ 302 h 658"/>
              <a:gd name="T94" fmla="*/ 216 w 699"/>
              <a:gd name="T95" fmla="*/ 388 h 658"/>
              <a:gd name="T96" fmla="*/ 216 w 699"/>
              <a:gd name="T97" fmla="*/ 356 h 658"/>
              <a:gd name="T98" fmla="*/ 388 w 699"/>
              <a:gd name="T99" fmla="*/ 372 h 658"/>
              <a:gd name="T100" fmla="*/ 216 w 699"/>
              <a:gd name="T101" fmla="*/ 388 h 658"/>
              <a:gd name="T102" fmla="*/ 216 w 699"/>
              <a:gd name="T103" fmla="*/ 474 h 658"/>
              <a:gd name="T104" fmla="*/ 216 w 699"/>
              <a:gd name="T105" fmla="*/ 442 h 658"/>
              <a:gd name="T106" fmla="*/ 612 w 699"/>
              <a:gd name="T107" fmla="*/ 458 h 658"/>
              <a:gd name="T108" fmla="*/ 216 w 699"/>
              <a:gd name="T109" fmla="*/ 474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658">
                <a:moveTo>
                  <a:pt x="216" y="560"/>
                </a:moveTo>
                <a:cubicBezTo>
                  <a:pt x="207" y="560"/>
                  <a:pt x="200" y="553"/>
                  <a:pt x="200" y="544"/>
                </a:cubicBezTo>
                <a:cubicBezTo>
                  <a:pt x="200" y="535"/>
                  <a:pt x="207" y="528"/>
                  <a:pt x="216" y="528"/>
                </a:cubicBezTo>
                <a:cubicBezTo>
                  <a:pt x="596" y="528"/>
                  <a:pt x="596" y="528"/>
                  <a:pt x="596" y="528"/>
                </a:cubicBezTo>
                <a:cubicBezTo>
                  <a:pt x="605" y="528"/>
                  <a:pt x="612" y="535"/>
                  <a:pt x="612" y="544"/>
                </a:cubicBezTo>
                <a:cubicBezTo>
                  <a:pt x="612" y="553"/>
                  <a:pt x="605" y="560"/>
                  <a:pt x="596" y="560"/>
                </a:cubicBezTo>
                <a:cubicBezTo>
                  <a:pt x="216" y="560"/>
                  <a:pt x="216" y="560"/>
                  <a:pt x="216" y="560"/>
                </a:cubicBezTo>
                <a:close/>
                <a:moveTo>
                  <a:pt x="216" y="92"/>
                </a:moveTo>
                <a:cubicBezTo>
                  <a:pt x="216" y="92"/>
                  <a:pt x="216" y="92"/>
                  <a:pt x="216" y="92"/>
                </a:cubicBezTo>
                <a:cubicBezTo>
                  <a:pt x="207" y="92"/>
                  <a:pt x="200" y="99"/>
                  <a:pt x="200" y="108"/>
                </a:cubicBezTo>
                <a:cubicBezTo>
                  <a:pt x="200" y="109"/>
                  <a:pt x="200" y="109"/>
                  <a:pt x="200" y="109"/>
                </a:cubicBezTo>
                <a:cubicBezTo>
                  <a:pt x="200" y="221"/>
                  <a:pt x="200" y="221"/>
                  <a:pt x="200" y="221"/>
                </a:cubicBezTo>
                <a:cubicBezTo>
                  <a:pt x="200" y="230"/>
                  <a:pt x="207" y="238"/>
                  <a:pt x="216" y="238"/>
                </a:cubicBezTo>
                <a:cubicBezTo>
                  <a:pt x="216" y="238"/>
                  <a:pt x="216" y="238"/>
                  <a:pt x="216" y="238"/>
                </a:cubicBezTo>
                <a:cubicBezTo>
                  <a:pt x="596" y="238"/>
                  <a:pt x="596" y="238"/>
                  <a:pt x="596" y="238"/>
                </a:cubicBezTo>
                <a:cubicBezTo>
                  <a:pt x="596" y="238"/>
                  <a:pt x="596" y="238"/>
                  <a:pt x="596" y="238"/>
                </a:cubicBezTo>
                <a:cubicBezTo>
                  <a:pt x="605" y="238"/>
                  <a:pt x="612" y="230"/>
                  <a:pt x="612" y="221"/>
                </a:cubicBezTo>
                <a:cubicBezTo>
                  <a:pt x="612" y="109"/>
                  <a:pt x="612" y="109"/>
                  <a:pt x="612" y="109"/>
                </a:cubicBezTo>
                <a:cubicBezTo>
                  <a:pt x="612" y="108"/>
                  <a:pt x="612" y="108"/>
                  <a:pt x="612" y="108"/>
                </a:cubicBezTo>
                <a:cubicBezTo>
                  <a:pt x="612" y="99"/>
                  <a:pt x="605" y="92"/>
                  <a:pt x="596" y="92"/>
                </a:cubicBezTo>
                <a:cubicBezTo>
                  <a:pt x="216" y="92"/>
                  <a:pt x="216" y="92"/>
                  <a:pt x="216" y="92"/>
                </a:cubicBezTo>
                <a:close/>
                <a:moveTo>
                  <a:pt x="232" y="205"/>
                </a:moveTo>
                <a:cubicBezTo>
                  <a:pt x="232" y="205"/>
                  <a:pt x="232" y="205"/>
                  <a:pt x="232" y="205"/>
                </a:cubicBezTo>
                <a:cubicBezTo>
                  <a:pt x="232" y="124"/>
                  <a:pt x="232" y="124"/>
                  <a:pt x="232" y="124"/>
                </a:cubicBezTo>
                <a:cubicBezTo>
                  <a:pt x="580" y="124"/>
                  <a:pt x="580" y="124"/>
                  <a:pt x="580" y="124"/>
                </a:cubicBezTo>
                <a:cubicBezTo>
                  <a:pt x="580" y="205"/>
                  <a:pt x="580" y="205"/>
                  <a:pt x="580" y="205"/>
                </a:cubicBezTo>
                <a:cubicBezTo>
                  <a:pt x="232" y="205"/>
                  <a:pt x="232" y="205"/>
                  <a:pt x="232" y="205"/>
                </a:cubicBezTo>
                <a:close/>
                <a:moveTo>
                  <a:pt x="113" y="200"/>
                </a:moveTo>
                <a:cubicBezTo>
                  <a:pt x="113" y="200"/>
                  <a:pt x="113" y="200"/>
                  <a:pt x="113" y="200"/>
                </a:cubicBezTo>
                <a:cubicBezTo>
                  <a:pt x="54" y="200"/>
                  <a:pt x="54" y="200"/>
                  <a:pt x="54" y="200"/>
                </a:cubicBezTo>
                <a:cubicBezTo>
                  <a:pt x="54" y="575"/>
                  <a:pt x="54" y="575"/>
                  <a:pt x="54" y="575"/>
                </a:cubicBezTo>
                <a:cubicBezTo>
                  <a:pt x="54" y="613"/>
                  <a:pt x="113" y="613"/>
                  <a:pt x="113" y="575"/>
                </a:cubicBezTo>
                <a:cubicBezTo>
                  <a:pt x="113" y="200"/>
                  <a:pt x="113" y="200"/>
                  <a:pt x="113" y="200"/>
                </a:cubicBezTo>
                <a:close/>
                <a:moveTo>
                  <a:pt x="83" y="658"/>
                </a:moveTo>
                <a:cubicBezTo>
                  <a:pt x="83" y="658"/>
                  <a:pt x="83" y="658"/>
                  <a:pt x="83" y="658"/>
                </a:cubicBezTo>
                <a:cubicBezTo>
                  <a:pt x="61" y="658"/>
                  <a:pt x="40" y="649"/>
                  <a:pt x="25" y="634"/>
                </a:cubicBezTo>
                <a:cubicBezTo>
                  <a:pt x="25" y="634"/>
                  <a:pt x="25" y="634"/>
                  <a:pt x="25" y="634"/>
                </a:cubicBezTo>
                <a:cubicBezTo>
                  <a:pt x="10" y="619"/>
                  <a:pt x="0" y="598"/>
                  <a:pt x="0" y="575"/>
                </a:cubicBezTo>
                <a:cubicBezTo>
                  <a:pt x="0" y="174"/>
                  <a:pt x="0" y="174"/>
                  <a:pt x="0" y="174"/>
                </a:cubicBezTo>
                <a:cubicBezTo>
                  <a:pt x="0" y="173"/>
                  <a:pt x="0" y="173"/>
                  <a:pt x="0" y="173"/>
                </a:cubicBezTo>
                <a:cubicBezTo>
                  <a:pt x="0" y="158"/>
                  <a:pt x="12" y="147"/>
                  <a:pt x="27" y="147"/>
                </a:cubicBezTo>
                <a:cubicBezTo>
                  <a:pt x="113" y="147"/>
                  <a:pt x="113" y="147"/>
                  <a:pt x="113" y="147"/>
                </a:cubicBezTo>
                <a:cubicBezTo>
                  <a:pt x="113" y="26"/>
                  <a:pt x="113" y="26"/>
                  <a:pt x="113" y="26"/>
                </a:cubicBezTo>
                <a:cubicBezTo>
                  <a:pt x="113" y="12"/>
                  <a:pt x="125" y="0"/>
                  <a:pt x="140" y="0"/>
                </a:cubicBezTo>
                <a:cubicBezTo>
                  <a:pt x="140" y="0"/>
                  <a:pt x="140" y="0"/>
                  <a:pt x="140" y="0"/>
                </a:cubicBezTo>
                <a:cubicBezTo>
                  <a:pt x="672" y="0"/>
                  <a:pt x="672" y="0"/>
                  <a:pt x="672" y="0"/>
                </a:cubicBezTo>
                <a:cubicBezTo>
                  <a:pt x="687" y="0"/>
                  <a:pt x="699" y="12"/>
                  <a:pt x="699" y="26"/>
                </a:cubicBezTo>
                <a:cubicBezTo>
                  <a:pt x="699" y="27"/>
                  <a:pt x="699" y="27"/>
                  <a:pt x="699" y="27"/>
                </a:cubicBezTo>
                <a:cubicBezTo>
                  <a:pt x="699" y="575"/>
                  <a:pt x="699" y="575"/>
                  <a:pt x="699" y="575"/>
                </a:cubicBezTo>
                <a:cubicBezTo>
                  <a:pt x="699" y="598"/>
                  <a:pt x="689" y="619"/>
                  <a:pt x="674" y="634"/>
                </a:cubicBezTo>
                <a:cubicBezTo>
                  <a:pt x="674" y="634"/>
                  <a:pt x="674" y="634"/>
                  <a:pt x="674" y="634"/>
                </a:cubicBezTo>
                <a:cubicBezTo>
                  <a:pt x="674" y="634"/>
                  <a:pt x="674" y="634"/>
                  <a:pt x="674" y="634"/>
                </a:cubicBezTo>
                <a:cubicBezTo>
                  <a:pt x="659" y="649"/>
                  <a:pt x="638" y="658"/>
                  <a:pt x="616" y="658"/>
                </a:cubicBezTo>
                <a:cubicBezTo>
                  <a:pt x="85" y="658"/>
                  <a:pt x="85" y="658"/>
                  <a:pt x="85" y="658"/>
                </a:cubicBezTo>
                <a:cubicBezTo>
                  <a:pt x="84" y="658"/>
                  <a:pt x="84" y="658"/>
                  <a:pt x="84" y="658"/>
                </a:cubicBezTo>
                <a:cubicBezTo>
                  <a:pt x="83" y="658"/>
                  <a:pt x="83" y="658"/>
                  <a:pt x="83" y="658"/>
                </a:cubicBezTo>
                <a:close/>
                <a:moveTo>
                  <a:pt x="645" y="575"/>
                </a:moveTo>
                <a:cubicBezTo>
                  <a:pt x="645" y="575"/>
                  <a:pt x="645" y="575"/>
                  <a:pt x="645" y="575"/>
                </a:cubicBezTo>
                <a:cubicBezTo>
                  <a:pt x="645" y="53"/>
                  <a:pt x="645" y="53"/>
                  <a:pt x="645" y="53"/>
                </a:cubicBezTo>
                <a:cubicBezTo>
                  <a:pt x="167" y="53"/>
                  <a:pt x="167" y="53"/>
                  <a:pt x="167" y="53"/>
                </a:cubicBezTo>
                <a:cubicBezTo>
                  <a:pt x="167" y="227"/>
                  <a:pt x="167" y="402"/>
                  <a:pt x="167" y="575"/>
                </a:cubicBezTo>
                <a:cubicBezTo>
                  <a:pt x="167" y="586"/>
                  <a:pt x="165" y="595"/>
                  <a:pt x="161" y="605"/>
                </a:cubicBezTo>
                <a:cubicBezTo>
                  <a:pt x="616" y="605"/>
                  <a:pt x="616" y="605"/>
                  <a:pt x="616" y="605"/>
                </a:cubicBezTo>
                <a:cubicBezTo>
                  <a:pt x="624" y="605"/>
                  <a:pt x="631" y="602"/>
                  <a:pt x="636" y="596"/>
                </a:cubicBezTo>
                <a:cubicBezTo>
                  <a:pt x="637" y="596"/>
                  <a:pt x="637" y="596"/>
                  <a:pt x="637" y="596"/>
                </a:cubicBezTo>
                <a:cubicBezTo>
                  <a:pt x="642" y="591"/>
                  <a:pt x="645" y="583"/>
                  <a:pt x="645" y="575"/>
                </a:cubicBezTo>
                <a:close/>
                <a:moveTo>
                  <a:pt x="424" y="270"/>
                </a:moveTo>
                <a:cubicBezTo>
                  <a:pt x="424" y="270"/>
                  <a:pt x="424" y="270"/>
                  <a:pt x="424" y="270"/>
                </a:cubicBezTo>
                <a:cubicBezTo>
                  <a:pt x="424" y="270"/>
                  <a:pt x="424" y="270"/>
                  <a:pt x="424" y="270"/>
                </a:cubicBezTo>
                <a:cubicBezTo>
                  <a:pt x="596" y="270"/>
                  <a:pt x="596" y="270"/>
                  <a:pt x="596" y="270"/>
                </a:cubicBezTo>
                <a:cubicBezTo>
                  <a:pt x="605" y="270"/>
                  <a:pt x="612" y="277"/>
                  <a:pt x="612" y="286"/>
                </a:cubicBezTo>
                <a:cubicBezTo>
                  <a:pt x="612" y="286"/>
                  <a:pt x="612" y="286"/>
                  <a:pt x="612" y="286"/>
                </a:cubicBezTo>
                <a:cubicBezTo>
                  <a:pt x="612" y="372"/>
                  <a:pt x="612" y="372"/>
                  <a:pt x="612" y="372"/>
                </a:cubicBezTo>
                <a:cubicBezTo>
                  <a:pt x="612" y="381"/>
                  <a:pt x="605" y="388"/>
                  <a:pt x="596" y="388"/>
                </a:cubicBezTo>
                <a:cubicBezTo>
                  <a:pt x="596" y="388"/>
                  <a:pt x="596" y="388"/>
                  <a:pt x="596" y="388"/>
                </a:cubicBezTo>
                <a:cubicBezTo>
                  <a:pt x="424" y="388"/>
                  <a:pt x="424" y="388"/>
                  <a:pt x="424" y="388"/>
                </a:cubicBezTo>
                <a:cubicBezTo>
                  <a:pt x="415" y="388"/>
                  <a:pt x="408" y="381"/>
                  <a:pt x="408" y="372"/>
                </a:cubicBezTo>
                <a:cubicBezTo>
                  <a:pt x="408" y="371"/>
                  <a:pt x="408" y="371"/>
                  <a:pt x="408" y="371"/>
                </a:cubicBezTo>
                <a:cubicBezTo>
                  <a:pt x="408" y="286"/>
                  <a:pt x="408" y="286"/>
                  <a:pt x="408" y="286"/>
                </a:cubicBezTo>
                <a:cubicBezTo>
                  <a:pt x="408" y="277"/>
                  <a:pt x="415" y="270"/>
                  <a:pt x="424" y="270"/>
                </a:cubicBezTo>
                <a:close/>
                <a:moveTo>
                  <a:pt x="580" y="302"/>
                </a:moveTo>
                <a:cubicBezTo>
                  <a:pt x="580" y="302"/>
                  <a:pt x="580" y="302"/>
                  <a:pt x="580" y="302"/>
                </a:cubicBezTo>
                <a:cubicBezTo>
                  <a:pt x="440" y="302"/>
                  <a:pt x="440" y="302"/>
                  <a:pt x="440" y="302"/>
                </a:cubicBezTo>
                <a:cubicBezTo>
                  <a:pt x="440" y="356"/>
                  <a:pt x="440" y="356"/>
                  <a:pt x="440" y="356"/>
                </a:cubicBezTo>
                <a:cubicBezTo>
                  <a:pt x="580" y="356"/>
                  <a:pt x="580" y="356"/>
                  <a:pt x="580" y="356"/>
                </a:cubicBezTo>
                <a:cubicBezTo>
                  <a:pt x="580" y="302"/>
                  <a:pt x="580" y="302"/>
                  <a:pt x="580" y="302"/>
                </a:cubicBezTo>
                <a:close/>
                <a:moveTo>
                  <a:pt x="216" y="302"/>
                </a:moveTo>
                <a:cubicBezTo>
                  <a:pt x="216" y="302"/>
                  <a:pt x="216" y="302"/>
                  <a:pt x="216" y="302"/>
                </a:cubicBezTo>
                <a:cubicBezTo>
                  <a:pt x="207" y="302"/>
                  <a:pt x="200" y="295"/>
                  <a:pt x="200" y="286"/>
                </a:cubicBezTo>
                <a:cubicBezTo>
                  <a:pt x="200" y="277"/>
                  <a:pt x="207" y="270"/>
                  <a:pt x="216" y="270"/>
                </a:cubicBezTo>
                <a:cubicBezTo>
                  <a:pt x="372" y="270"/>
                  <a:pt x="372" y="270"/>
                  <a:pt x="372" y="270"/>
                </a:cubicBezTo>
                <a:cubicBezTo>
                  <a:pt x="381" y="270"/>
                  <a:pt x="388" y="277"/>
                  <a:pt x="388" y="286"/>
                </a:cubicBezTo>
                <a:cubicBezTo>
                  <a:pt x="388" y="295"/>
                  <a:pt x="381" y="302"/>
                  <a:pt x="372" y="302"/>
                </a:cubicBezTo>
                <a:cubicBezTo>
                  <a:pt x="216" y="302"/>
                  <a:pt x="216" y="302"/>
                  <a:pt x="216" y="302"/>
                </a:cubicBezTo>
                <a:close/>
                <a:moveTo>
                  <a:pt x="216" y="388"/>
                </a:moveTo>
                <a:cubicBezTo>
                  <a:pt x="216" y="388"/>
                  <a:pt x="216" y="388"/>
                  <a:pt x="216" y="388"/>
                </a:cubicBezTo>
                <a:cubicBezTo>
                  <a:pt x="207" y="388"/>
                  <a:pt x="200" y="381"/>
                  <a:pt x="200" y="372"/>
                </a:cubicBezTo>
                <a:cubicBezTo>
                  <a:pt x="200" y="363"/>
                  <a:pt x="207" y="356"/>
                  <a:pt x="216" y="356"/>
                </a:cubicBezTo>
                <a:cubicBezTo>
                  <a:pt x="372" y="356"/>
                  <a:pt x="372" y="356"/>
                  <a:pt x="372" y="356"/>
                </a:cubicBezTo>
                <a:cubicBezTo>
                  <a:pt x="381" y="356"/>
                  <a:pt x="388" y="363"/>
                  <a:pt x="388" y="372"/>
                </a:cubicBezTo>
                <a:cubicBezTo>
                  <a:pt x="388" y="381"/>
                  <a:pt x="381" y="388"/>
                  <a:pt x="372" y="388"/>
                </a:cubicBezTo>
                <a:cubicBezTo>
                  <a:pt x="216" y="388"/>
                  <a:pt x="216" y="388"/>
                  <a:pt x="216" y="388"/>
                </a:cubicBezTo>
                <a:close/>
                <a:moveTo>
                  <a:pt x="216" y="474"/>
                </a:moveTo>
                <a:cubicBezTo>
                  <a:pt x="216" y="474"/>
                  <a:pt x="216" y="474"/>
                  <a:pt x="216" y="474"/>
                </a:cubicBezTo>
                <a:cubicBezTo>
                  <a:pt x="207" y="474"/>
                  <a:pt x="200" y="467"/>
                  <a:pt x="200" y="458"/>
                </a:cubicBezTo>
                <a:cubicBezTo>
                  <a:pt x="200" y="449"/>
                  <a:pt x="207" y="442"/>
                  <a:pt x="216" y="442"/>
                </a:cubicBezTo>
                <a:cubicBezTo>
                  <a:pt x="596" y="442"/>
                  <a:pt x="596" y="442"/>
                  <a:pt x="596" y="442"/>
                </a:cubicBezTo>
                <a:cubicBezTo>
                  <a:pt x="605" y="442"/>
                  <a:pt x="612" y="449"/>
                  <a:pt x="612" y="458"/>
                </a:cubicBezTo>
                <a:cubicBezTo>
                  <a:pt x="612" y="467"/>
                  <a:pt x="605" y="474"/>
                  <a:pt x="596" y="474"/>
                </a:cubicBezTo>
                <a:cubicBezTo>
                  <a:pt x="216" y="474"/>
                  <a:pt x="216" y="474"/>
                  <a:pt x="216" y="47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9" name="原创设计师QQ598969553             _78"/>
          <p:cNvSpPr>
            <a:spLocks noEditPoints="1"/>
          </p:cNvSpPr>
          <p:nvPr/>
        </p:nvSpPr>
        <p:spPr bwMode="auto">
          <a:xfrm>
            <a:off x="8489399" y="8422326"/>
            <a:ext cx="578617" cy="574576"/>
          </a:xfrm>
          <a:custGeom>
            <a:avLst/>
            <a:gdLst>
              <a:gd name="T0" fmla="*/ 710 w 716"/>
              <a:gd name="T1" fmla="*/ 107 h 711"/>
              <a:gd name="T2" fmla="*/ 584 w 716"/>
              <a:gd name="T3" fmla="*/ 234 h 711"/>
              <a:gd name="T4" fmla="*/ 635 w 716"/>
              <a:gd name="T5" fmla="*/ 537 h 711"/>
              <a:gd name="T6" fmla="*/ 375 w 716"/>
              <a:gd name="T7" fmla="*/ 549 h 711"/>
              <a:gd name="T8" fmla="*/ 193 w 716"/>
              <a:gd name="T9" fmla="*/ 702 h 711"/>
              <a:gd name="T10" fmla="*/ 28 w 716"/>
              <a:gd name="T11" fmla="*/ 537 h 711"/>
              <a:gd name="T12" fmla="*/ 49 w 716"/>
              <a:gd name="T13" fmla="*/ 487 h 711"/>
              <a:gd name="T14" fmla="*/ 96 w 716"/>
              <a:gd name="T15" fmla="*/ 338 h 711"/>
              <a:gd name="T16" fmla="*/ 5 w 716"/>
              <a:gd name="T17" fmla="*/ 272 h 711"/>
              <a:gd name="T18" fmla="*/ 122 w 716"/>
              <a:gd name="T19" fmla="*/ 246 h 711"/>
              <a:gd name="T20" fmla="*/ 141 w 716"/>
              <a:gd name="T21" fmla="*/ 147 h 711"/>
              <a:gd name="T22" fmla="*/ 9 w 716"/>
              <a:gd name="T23" fmla="*/ 111 h 711"/>
              <a:gd name="T24" fmla="*/ 14 w 716"/>
              <a:gd name="T25" fmla="*/ 76 h 711"/>
              <a:gd name="T26" fmla="*/ 258 w 716"/>
              <a:gd name="T27" fmla="*/ 64 h 711"/>
              <a:gd name="T28" fmla="*/ 358 w 716"/>
              <a:gd name="T29" fmla="*/ 260 h 711"/>
              <a:gd name="T30" fmla="*/ 495 w 716"/>
              <a:gd name="T31" fmla="*/ 145 h 711"/>
              <a:gd name="T32" fmla="*/ 497 w 716"/>
              <a:gd name="T33" fmla="*/ 122 h 711"/>
              <a:gd name="T34" fmla="*/ 515 w 716"/>
              <a:gd name="T35" fmla="*/ 463 h 711"/>
              <a:gd name="T36" fmla="*/ 483 w 716"/>
              <a:gd name="T37" fmla="*/ 502 h 711"/>
              <a:gd name="T38" fmla="*/ 397 w 716"/>
              <a:gd name="T39" fmla="*/ 526 h 711"/>
              <a:gd name="T40" fmla="*/ 612 w 716"/>
              <a:gd name="T41" fmla="*/ 560 h 711"/>
              <a:gd name="T42" fmla="*/ 204 w 716"/>
              <a:gd name="T43" fmla="*/ 332 h 711"/>
              <a:gd name="T44" fmla="*/ 228 w 716"/>
              <a:gd name="T45" fmla="*/ 247 h 711"/>
              <a:gd name="T46" fmla="*/ 272 w 716"/>
              <a:gd name="T47" fmla="*/ 207 h 711"/>
              <a:gd name="T48" fmla="*/ 54 w 716"/>
              <a:gd name="T49" fmla="*/ 82 h 711"/>
              <a:gd name="T50" fmla="*/ 169 w 716"/>
              <a:gd name="T51" fmla="*/ 131 h 711"/>
              <a:gd name="T52" fmla="*/ 169 w 716"/>
              <a:gd name="T53" fmla="*/ 229 h 711"/>
              <a:gd name="T54" fmla="*/ 54 w 716"/>
              <a:gd name="T55" fmla="*/ 279 h 711"/>
              <a:gd name="T56" fmla="*/ 185 w 716"/>
              <a:gd name="T57" fmla="*/ 314 h 711"/>
              <a:gd name="T58" fmla="*/ 526 w 716"/>
              <a:gd name="T59" fmla="*/ 565 h 711"/>
              <a:gd name="T60" fmla="*/ 600 w 716"/>
              <a:gd name="T61" fmla="*/ 565 h 711"/>
              <a:gd name="T62" fmla="*/ 549 w 716"/>
              <a:gd name="T63" fmla="*/ 587 h 711"/>
              <a:gd name="T64" fmla="*/ 549 w 716"/>
              <a:gd name="T65" fmla="*/ 616 h 711"/>
              <a:gd name="T66" fmla="*/ 285 w 716"/>
              <a:gd name="T67" fmla="*/ 361 h 711"/>
              <a:gd name="T68" fmla="*/ 139 w 716"/>
              <a:gd name="T69" fmla="*/ 553 h 711"/>
              <a:gd name="T70" fmla="*/ 285 w 716"/>
              <a:gd name="T71" fmla="*/ 361 h 711"/>
              <a:gd name="T72" fmla="*/ 369 w 716"/>
              <a:gd name="T73" fmla="*/ 422 h 711"/>
              <a:gd name="T74" fmla="*/ 177 w 716"/>
              <a:gd name="T75" fmla="*/ 614 h 711"/>
              <a:gd name="T76" fmla="*/ 464 w 716"/>
              <a:gd name="T77" fmla="*/ 444 h 711"/>
              <a:gd name="T78" fmla="*/ 267 w 716"/>
              <a:gd name="T79" fmla="*/ 283 h 711"/>
              <a:gd name="T80" fmla="*/ 87 w 716"/>
              <a:gd name="T81" fmla="*/ 525 h 711"/>
              <a:gd name="T82" fmla="*/ 87 w 716"/>
              <a:gd name="T83" fmla="*/ 549 h 711"/>
              <a:gd name="T84" fmla="*/ 205 w 716"/>
              <a:gd name="T85" fmla="*/ 643 h 711"/>
              <a:gd name="T86" fmla="*/ 446 w 716"/>
              <a:gd name="T87" fmla="*/ 462 h 711"/>
              <a:gd name="T88" fmla="*/ 676 w 716"/>
              <a:gd name="T89" fmla="*/ 97 h 711"/>
              <a:gd name="T90" fmla="*/ 594 w 716"/>
              <a:gd name="T91" fmla="*/ 19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6" h="711">
                <a:moveTo>
                  <a:pt x="645" y="21"/>
                </a:moveTo>
                <a:cubicBezTo>
                  <a:pt x="709" y="85"/>
                  <a:pt x="709" y="85"/>
                  <a:pt x="709" y="85"/>
                </a:cubicBezTo>
                <a:cubicBezTo>
                  <a:pt x="716" y="91"/>
                  <a:pt x="716" y="101"/>
                  <a:pt x="710" y="107"/>
                </a:cubicBezTo>
                <a:cubicBezTo>
                  <a:pt x="608" y="233"/>
                  <a:pt x="608" y="233"/>
                  <a:pt x="608" y="233"/>
                </a:cubicBezTo>
                <a:cubicBezTo>
                  <a:pt x="603" y="240"/>
                  <a:pt x="593" y="241"/>
                  <a:pt x="586" y="236"/>
                </a:cubicBezTo>
                <a:cubicBezTo>
                  <a:pt x="585" y="235"/>
                  <a:pt x="584" y="235"/>
                  <a:pt x="584" y="234"/>
                </a:cubicBezTo>
                <a:cubicBezTo>
                  <a:pt x="559" y="209"/>
                  <a:pt x="559" y="209"/>
                  <a:pt x="559" y="209"/>
                </a:cubicBezTo>
                <a:cubicBezTo>
                  <a:pt x="433" y="335"/>
                  <a:pt x="433" y="335"/>
                  <a:pt x="433" y="335"/>
                </a:cubicBezTo>
                <a:cubicBezTo>
                  <a:pt x="635" y="537"/>
                  <a:pt x="635" y="537"/>
                  <a:pt x="635" y="537"/>
                </a:cubicBezTo>
                <a:cubicBezTo>
                  <a:pt x="672" y="574"/>
                  <a:pt x="672" y="636"/>
                  <a:pt x="635" y="673"/>
                </a:cubicBezTo>
                <a:cubicBezTo>
                  <a:pt x="598" y="711"/>
                  <a:pt x="536" y="711"/>
                  <a:pt x="499" y="673"/>
                </a:cubicBezTo>
                <a:cubicBezTo>
                  <a:pt x="375" y="549"/>
                  <a:pt x="375" y="549"/>
                  <a:pt x="375" y="549"/>
                </a:cubicBezTo>
                <a:cubicBezTo>
                  <a:pt x="243" y="681"/>
                  <a:pt x="243" y="681"/>
                  <a:pt x="243" y="681"/>
                </a:cubicBezTo>
                <a:cubicBezTo>
                  <a:pt x="229" y="694"/>
                  <a:pt x="211" y="702"/>
                  <a:pt x="193" y="702"/>
                </a:cubicBezTo>
                <a:cubicBezTo>
                  <a:pt x="193" y="702"/>
                  <a:pt x="193" y="702"/>
                  <a:pt x="193" y="702"/>
                </a:cubicBezTo>
                <a:cubicBezTo>
                  <a:pt x="174" y="702"/>
                  <a:pt x="156" y="695"/>
                  <a:pt x="142" y="681"/>
                </a:cubicBezTo>
                <a:cubicBezTo>
                  <a:pt x="49" y="587"/>
                  <a:pt x="49" y="587"/>
                  <a:pt x="49" y="587"/>
                </a:cubicBezTo>
                <a:cubicBezTo>
                  <a:pt x="35" y="574"/>
                  <a:pt x="28" y="556"/>
                  <a:pt x="28" y="537"/>
                </a:cubicBezTo>
                <a:cubicBezTo>
                  <a:pt x="28" y="537"/>
                  <a:pt x="28" y="537"/>
                  <a:pt x="28" y="537"/>
                </a:cubicBezTo>
                <a:cubicBezTo>
                  <a:pt x="28" y="536"/>
                  <a:pt x="28" y="536"/>
                  <a:pt x="28" y="536"/>
                </a:cubicBezTo>
                <a:cubicBezTo>
                  <a:pt x="28" y="519"/>
                  <a:pt x="35" y="501"/>
                  <a:pt x="49" y="487"/>
                </a:cubicBezTo>
                <a:cubicBezTo>
                  <a:pt x="181" y="355"/>
                  <a:pt x="181" y="355"/>
                  <a:pt x="181" y="355"/>
                </a:cubicBezTo>
                <a:cubicBezTo>
                  <a:pt x="168" y="342"/>
                  <a:pt x="168" y="342"/>
                  <a:pt x="168" y="342"/>
                </a:cubicBezTo>
                <a:cubicBezTo>
                  <a:pt x="144" y="347"/>
                  <a:pt x="119" y="345"/>
                  <a:pt x="96" y="338"/>
                </a:cubicBezTo>
                <a:cubicBezTo>
                  <a:pt x="70" y="331"/>
                  <a:pt x="46" y="316"/>
                  <a:pt x="26" y="297"/>
                </a:cubicBezTo>
                <a:cubicBezTo>
                  <a:pt x="18" y="289"/>
                  <a:pt x="12" y="281"/>
                  <a:pt x="5" y="272"/>
                </a:cubicBezTo>
                <a:cubicBezTo>
                  <a:pt x="5" y="272"/>
                  <a:pt x="5" y="272"/>
                  <a:pt x="5" y="272"/>
                </a:cubicBezTo>
                <a:cubicBezTo>
                  <a:pt x="4" y="269"/>
                  <a:pt x="2" y="266"/>
                  <a:pt x="2" y="263"/>
                </a:cubicBezTo>
                <a:cubicBezTo>
                  <a:pt x="2" y="254"/>
                  <a:pt x="9" y="246"/>
                  <a:pt x="19" y="246"/>
                </a:cubicBezTo>
                <a:cubicBezTo>
                  <a:pt x="122" y="246"/>
                  <a:pt x="122" y="246"/>
                  <a:pt x="122" y="246"/>
                </a:cubicBezTo>
                <a:cubicBezTo>
                  <a:pt x="141" y="214"/>
                  <a:pt x="141" y="214"/>
                  <a:pt x="141" y="214"/>
                </a:cubicBezTo>
                <a:cubicBezTo>
                  <a:pt x="160" y="180"/>
                  <a:pt x="160" y="180"/>
                  <a:pt x="160" y="180"/>
                </a:cubicBezTo>
                <a:cubicBezTo>
                  <a:pt x="141" y="147"/>
                  <a:pt x="141" y="147"/>
                  <a:pt x="141" y="147"/>
                </a:cubicBezTo>
                <a:cubicBezTo>
                  <a:pt x="122" y="114"/>
                  <a:pt x="122" y="114"/>
                  <a:pt x="122" y="114"/>
                </a:cubicBezTo>
                <a:cubicBezTo>
                  <a:pt x="19" y="114"/>
                  <a:pt x="19" y="114"/>
                  <a:pt x="19" y="114"/>
                </a:cubicBezTo>
                <a:cubicBezTo>
                  <a:pt x="15" y="114"/>
                  <a:pt x="12" y="113"/>
                  <a:pt x="9" y="111"/>
                </a:cubicBezTo>
                <a:cubicBezTo>
                  <a:pt x="2" y="106"/>
                  <a:pt x="0" y="96"/>
                  <a:pt x="5" y="89"/>
                </a:cubicBezTo>
                <a:cubicBezTo>
                  <a:pt x="8" y="85"/>
                  <a:pt x="11" y="81"/>
                  <a:pt x="14" y="76"/>
                </a:cubicBezTo>
                <a:cubicBezTo>
                  <a:pt x="14" y="76"/>
                  <a:pt x="14" y="76"/>
                  <a:pt x="14" y="76"/>
                </a:cubicBezTo>
                <a:cubicBezTo>
                  <a:pt x="15" y="76"/>
                  <a:pt x="15" y="76"/>
                  <a:pt x="15" y="76"/>
                </a:cubicBezTo>
                <a:cubicBezTo>
                  <a:pt x="18" y="72"/>
                  <a:pt x="22" y="67"/>
                  <a:pt x="26" y="64"/>
                </a:cubicBezTo>
                <a:cubicBezTo>
                  <a:pt x="90" y="0"/>
                  <a:pt x="194" y="0"/>
                  <a:pt x="258" y="64"/>
                </a:cubicBezTo>
                <a:cubicBezTo>
                  <a:pt x="278" y="84"/>
                  <a:pt x="292" y="108"/>
                  <a:pt x="300" y="134"/>
                </a:cubicBezTo>
                <a:cubicBezTo>
                  <a:pt x="307" y="158"/>
                  <a:pt x="308" y="182"/>
                  <a:pt x="305" y="206"/>
                </a:cubicBezTo>
                <a:cubicBezTo>
                  <a:pt x="358" y="260"/>
                  <a:pt x="358" y="260"/>
                  <a:pt x="358" y="260"/>
                </a:cubicBezTo>
                <a:cubicBezTo>
                  <a:pt x="395" y="297"/>
                  <a:pt x="395" y="297"/>
                  <a:pt x="395" y="297"/>
                </a:cubicBezTo>
                <a:cubicBezTo>
                  <a:pt x="521" y="171"/>
                  <a:pt x="521" y="171"/>
                  <a:pt x="521" y="171"/>
                </a:cubicBezTo>
                <a:cubicBezTo>
                  <a:pt x="495" y="145"/>
                  <a:pt x="495" y="145"/>
                  <a:pt x="495" y="145"/>
                </a:cubicBezTo>
                <a:cubicBezTo>
                  <a:pt x="489" y="139"/>
                  <a:pt x="489" y="129"/>
                  <a:pt x="495" y="123"/>
                </a:cubicBezTo>
                <a:cubicBezTo>
                  <a:pt x="497" y="122"/>
                  <a:pt x="497" y="122"/>
                  <a:pt x="497" y="122"/>
                </a:cubicBezTo>
                <a:cubicBezTo>
                  <a:pt x="497" y="122"/>
                  <a:pt x="497" y="122"/>
                  <a:pt x="497" y="122"/>
                </a:cubicBezTo>
                <a:cubicBezTo>
                  <a:pt x="624" y="19"/>
                  <a:pt x="624" y="19"/>
                  <a:pt x="624" y="19"/>
                </a:cubicBezTo>
                <a:cubicBezTo>
                  <a:pt x="630" y="14"/>
                  <a:pt x="639" y="15"/>
                  <a:pt x="645" y="21"/>
                </a:cubicBezTo>
                <a:close/>
                <a:moveTo>
                  <a:pt x="515" y="463"/>
                </a:moveTo>
                <a:cubicBezTo>
                  <a:pt x="515" y="463"/>
                  <a:pt x="515" y="463"/>
                  <a:pt x="515" y="463"/>
                </a:cubicBezTo>
                <a:cubicBezTo>
                  <a:pt x="513" y="470"/>
                  <a:pt x="509" y="476"/>
                  <a:pt x="504" y="481"/>
                </a:cubicBezTo>
                <a:cubicBezTo>
                  <a:pt x="483" y="502"/>
                  <a:pt x="483" y="502"/>
                  <a:pt x="483" y="502"/>
                </a:cubicBezTo>
                <a:cubicBezTo>
                  <a:pt x="473" y="512"/>
                  <a:pt x="460" y="517"/>
                  <a:pt x="446" y="517"/>
                </a:cubicBezTo>
                <a:cubicBezTo>
                  <a:pt x="436" y="517"/>
                  <a:pt x="425" y="514"/>
                  <a:pt x="416" y="507"/>
                </a:cubicBezTo>
                <a:cubicBezTo>
                  <a:pt x="397" y="526"/>
                  <a:pt x="397" y="526"/>
                  <a:pt x="397" y="526"/>
                </a:cubicBezTo>
                <a:cubicBezTo>
                  <a:pt x="522" y="651"/>
                  <a:pt x="522" y="651"/>
                  <a:pt x="522" y="651"/>
                </a:cubicBezTo>
                <a:cubicBezTo>
                  <a:pt x="546" y="675"/>
                  <a:pt x="588" y="675"/>
                  <a:pt x="612" y="651"/>
                </a:cubicBezTo>
                <a:cubicBezTo>
                  <a:pt x="637" y="626"/>
                  <a:pt x="637" y="585"/>
                  <a:pt x="612" y="560"/>
                </a:cubicBezTo>
                <a:cubicBezTo>
                  <a:pt x="515" y="463"/>
                  <a:pt x="515" y="463"/>
                  <a:pt x="515" y="463"/>
                </a:cubicBezTo>
                <a:close/>
                <a:moveTo>
                  <a:pt x="204" y="332"/>
                </a:moveTo>
                <a:cubicBezTo>
                  <a:pt x="204" y="332"/>
                  <a:pt x="204" y="332"/>
                  <a:pt x="204" y="332"/>
                </a:cubicBezTo>
                <a:cubicBezTo>
                  <a:pt x="222" y="314"/>
                  <a:pt x="222" y="314"/>
                  <a:pt x="222" y="314"/>
                </a:cubicBezTo>
                <a:cubicBezTo>
                  <a:pt x="216" y="305"/>
                  <a:pt x="213" y="294"/>
                  <a:pt x="213" y="283"/>
                </a:cubicBezTo>
                <a:cubicBezTo>
                  <a:pt x="213" y="270"/>
                  <a:pt x="218" y="257"/>
                  <a:pt x="228" y="247"/>
                </a:cubicBezTo>
                <a:cubicBezTo>
                  <a:pt x="249" y="226"/>
                  <a:pt x="249" y="226"/>
                  <a:pt x="249" y="226"/>
                </a:cubicBezTo>
                <a:cubicBezTo>
                  <a:pt x="255" y="220"/>
                  <a:pt x="263" y="215"/>
                  <a:pt x="271" y="213"/>
                </a:cubicBezTo>
                <a:cubicBezTo>
                  <a:pt x="271" y="211"/>
                  <a:pt x="271" y="209"/>
                  <a:pt x="272" y="207"/>
                </a:cubicBezTo>
                <a:cubicBezTo>
                  <a:pt x="276" y="186"/>
                  <a:pt x="275" y="164"/>
                  <a:pt x="269" y="143"/>
                </a:cubicBezTo>
                <a:cubicBezTo>
                  <a:pt x="263" y="122"/>
                  <a:pt x="252" y="103"/>
                  <a:pt x="236" y="87"/>
                </a:cubicBezTo>
                <a:cubicBezTo>
                  <a:pt x="186" y="37"/>
                  <a:pt x="106" y="35"/>
                  <a:pt x="54" y="82"/>
                </a:cubicBezTo>
                <a:cubicBezTo>
                  <a:pt x="132" y="82"/>
                  <a:pt x="132" y="82"/>
                  <a:pt x="132" y="82"/>
                </a:cubicBezTo>
                <a:cubicBezTo>
                  <a:pt x="137" y="82"/>
                  <a:pt x="143" y="85"/>
                  <a:pt x="145" y="90"/>
                </a:cubicBezTo>
                <a:cubicBezTo>
                  <a:pt x="169" y="131"/>
                  <a:pt x="169" y="131"/>
                  <a:pt x="169" y="131"/>
                </a:cubicBezTo>
                <a:cubicBezTo>
                  <a:pt x="193" y="172"/>
                  <a:pt x="193" y="172"/>
                  <a:pt x="193" y="172"/>
                </a:cubicBezTo>
                <a:cubicBezTo>
                  <a:pt x="196" y="177"/>
                  <a:pt x="196" y="183"/>
                  <a:pt x="193" y="188"/>
                </a:cubicBezTo>
                <a:cubicBezTo>
                  <a:pt x="169" y="229"/>
                  <a:pt x="169" y="229"/>
                  <a:pt x="169" y="229"/>
                </a:cubicBezTo>
                <a:cubicBezTo>
                  <a:pt x="145" y="271"/>
                  <a:pt x="145" y="271"/>
                  <a:pt x="145" y="271"/>
                </a:cubicBezTo>
                <a:cubicBezTo>
                  <a:pt x="142" y="276"/>
                  <a:pt x="137" y="279"/>
                  <a:pt x="132" y="279"/>
                </a:cubicBezTo>
                <a:cubicBezTo>
                  <a:pt x="54" y="279"/>
                  <a:pt x="54" y="279"/>
                  <a:pt x="54" y="279"/>
                </a:cubicBezTo>
                <a:cubicBezTo>
                  <a:pt x="69" y="292"/>
                  <a:pt x="86" y="302"/>
                  <a:pt x="105" y="307"/>
                </a:cubicBezTo>
                <a:cubicBezTo>
                  <a:pt x="126" y="314"/>
                  <a:pt x="149" y="314"/>
                  <a:pt x="170" y="310"/>
                </a:cubicBezTo>
                <a:cubicBezTo>
                  <a:pt x="176" y="308"/>
                  <a:pt x="181" y="310"/>
                  <a:pt x="185" y="314"/>
                </a:cubicBezTo>
                <a:cubicBezTo>
                  <a:pt x="204" y="332"/>
                  <a:pt x="204" y="332"/>
                  <a:pt x="204" y="332"/>
                </a:cubicBezTo>
                <a:close/>
                <a:moveTo>
                  <a:pt x="526" y="565"/>
                </a:moveTo>
                <a:cubicBezTo>
                  <a:pt x="526" y="565"/>
                  <a:pt x="526" y="565"/>
                  <a:pt x="526" y="565"/>
                </a:cubicBezTo>
                <a:cubicBezTo>
                  <a:pt x="506" y="585"/>
                  <a:pt x="506" y="618"/>
                  <a:pt x="526" y="638"/>
                </a:cubicBezTo>
                <a:cubicBezTo>
                  <a:pt x="546" y="658"/>
                  <a:pt x="580" y="658"/>
                  <a:pt x="600" y="638"/>
                </a:cubicBezTo>
                <a:cubicBezTo>
                  <a:pt x="620" y="618"/>
                  <a:pt x="620" y="585"/>
                  <a:pt x="600" y="565"/>
                </a:cubicBezTo>
                <a:cubicBezTo>
                  <a:pt x="580" y="544"/>
                  <a:pt x="546" y="544"/>
                  <a:pt x="526" y="565"/>
                </a:cubicBezTo>
                <a:close/>
                <a:moveTo>
                  <a:pt x="549" y="587"/>
                </a:moveTo>
                <a:cubicBezTo>
                  <a:pt x="549" y="587"/>
                  <a:pt x="549" y="587"/>
                  <a:pt x="549" y="587"/>
                </a:cubicBezTo>
                <a:cubicBezTo>
                  <a:pt x="557" y="579"/>
                  <a:pt x="570" y="579"/>
                  <a:pt x="577" y="587"/>
                </a:cubicBezTo>
                <a:cubicBezTo>
                  <a:pt x="585" y="595"/>
                  <a:pt x="585" y="608"/>
                  <a:pt x="577" y="616"/>
                </a:cubicBezTo>
                <a:cubicBezTo>
                  <a:pt x="570" y="623"/>
                  <a:pt x="557" y="623"/>
                  <a:pt x="549" y="616"/>
                </a:cubicBezTo>
                <a:cubicBezTo>
                  <a:pt x="542" y="608"/>
                  <a:pt x="542" y="595"/>
                  <a:pt x="549" y="587"/>
                </a:cubicBezTo>
                <a:close/>
                <a:moveTo>
                  <a:pt x="285" y="361"/>
                </a:moveTo>
                <a:cubicBezTo>
                  <a:pt x="285" y="361"/>
                  <a:pt x="285" y="361"/>
                  <a:pt x="285" y="361"/>
                </a:cubicBezTo>
                <a:cubicBezTo>
                  <a:pt x="292" y="355"/>
                  <a:pt x="302" y="355"/>
                  <a:pt x="308" y="361"/>
                </a:cubicBezTo>
                <a:cubicBezTo>
                  <a:pt x="314" y="367"/>
                  <a:pt x="314" y="378"/>
                  <a:pt x="308" y="384"/>
                </a:cubicBezTo>
                <a:cubicBezTo>
                  <a:pt x="139" y="553"/>
                  <a:pt x="139" y="553"/>
                  <a:pt x="139" y="553"/>
                </a:cubicBezTo>
                <a:cubicBezTo>
                  <a:pt x="133" y="559"/>
                  <a:pt x="122" y="559"/>
                  <a:pt x="116" y="553"/>
                </a:cubicBezTo>
                <a:cubicBezTo>
                  <a:pt x="110" y="547"/>
                  <a:pt x="110" y="536"/>
                  <a:pt x="116" y="530"/>
                </a:cubicBezTo>
                <a:cubicBezTo>
                  <a:pt x="285" y="361"/>
                  <a:pt x="285" y="361"/>
                  <a:pt x="285" y="361"/>
                </a:cubicBezTo>
                <a:close/>
                <a:moveTo>
                  <a:pt x="346" y="422"/>
                </a:moveTo>
                <a:cubicBezTo>
                  <a:pt x="346" y="422"/>
                  <a:pt x="346" y="422"/>
                  <a:pt x="346" y="422"/>
                </a:cubicBezTo>
                <a:cubicBezTo>
                  <a:pt x="352" y="415"/>
                  <a:pt x="362" y="415"/>
                  <a:pt x="369" y="422"/>
                </a:cubicBezTo>
                <a:cubicBezTo>
                  <a:pt x="375" y="428"/>
                  <a:pt x="375" y="438"/>
                  <a:pt x="369" y="444"/>
                </a:cubicBezTo>
                <a:cubicBezTo>
                  <a:pt x="200" y="614"/>
                  <a:pt x="200" y="614"/>
                  <a:pt x="200" y="614"/>
                </a:cubicBezTo>
                <a:cubicBezTo>
                  <a:pt x="193" y="620"/>
                  <a:pt x="183" y="620"/>
                  <a:pt x="177" y="614"/>
                </a:cubicBezTo>
                <a:cubicBezTo>
                  <a:pt x="170" y="607"/>
                  <a:pt x="170" y="597"/>
                  <a:pt x="177" y="591"/>
                </a:cubicBezTo>
                <a:cubicBezTo>
                  <a:pt x="346" y="422"/>
                  <a:pt x="346" y="422"/>
                  <a:pt x="346" y="422"/>
                </a:cubicBezTo>
                <a:close/>
                <a:moveTo>
                  <a:pt x="464" y="444"/>
                </a:moveTo>
                <a:cubicBezTo>
                  <a:pt x="464" y="444"/>
                  <a:pt x="464" y="444"/>
                  <a:pt x="464" y="444"/>
                </a:cubicBezTo>
                <a:cubicBezTo>
                  <a:pt x="285" y="265"/>
                  <a:pt x="285" y="265"/>
                  <a:pt x="285" y="265"/>
                </a:cubicBezTo>
                <a:cubicBezTo>
                  <a:pt x="267" y="283"/>
                  <a:pt x="267" y="283"/>
                  <a:pt x="267" y="283"/>
                </a:cubicBezTo>
                <a:cubicBezTo>
                  <a:pt x="271" y="287"/>
                  <a:pt x="275" y="291"/>
                  <a:pt x="279" y="295"/>
                </a:cubicBezTo>
                <a:cubicBezTo>
                  <a:pt x="289" y="305"/>
                  <a:pt x="289" y="323"/>
                  <a:pt x="279" y="333"/>
                </a:cubicBezTo>
                <a:cubicBezTo>
                  <a:pt x="215" y="397"/>
                  <a:pt x="151" y="461"/>
                  <a:pt x="87" y="525"/>
                </a:cubicBezTo>
                <a:cubicBezTo>
                  <a:pt x="83" y="528"/>
                  <a:pt x="82" y="533"/>
                  <a:pt x="82" y="537"/>
                </a:cubicBezTo>
                <a:cubicBezTo>
                  <a:pt x="82" y="537"/>
                  <a:pt x="82" y="537"/>
                  <a:pt x="82" y="537"/>
                </a:cubicBezTo>
                <a:cubicBezTo>
                  <a:pt x="82" y="542"/>
                  <a:pt x="83" y="546"/>
                  <a:pt x="87" y="549"/>
                </a:cubicBezTo>
                <a:cubicBezTo>
                  <a:pt x="181" y="643"/>
                  <a:pt x="181" y="643"/>
                  <a:pt x="181" y="643"/>
                </a:cubicBezTo>
                <a:cubicBezTo>
                  <a:pt x="184" y="646"/>
                  <a:pt x="188" y="648"/>
                  <a:pt x="193" y="648"/>
                </a:cubicBezTo>
                <a:cubicBezTo>
                  <a:pt x="197" y="648"/>
                  <a:pt x="201" y="646"/>
                  <a:pt x="205" y="643"/>
                </a:cubicBezTo>
                <a:cubicBezTo>
                  <a:pt x="269" y="579"/>
                  <a:pt x="333" y="515"/>
                  <a:pt x="397" y="451"/>
                </a:cubicBezTo>
                <a:cubicBezTo>
                  <a:pt x="407" y="441"/>
                  <a:pt x="424" y="441"/>
                  <a:pt x="435" y="451"/>
                </a:cubicBezTo>
                <a:cubicBezTo>
                  <a:pt x="438" y="455"/>
                  <a:pt x="442" y="459"/>
                  <a:pt x="446" y="462"/>
                </a:cubicBezTo>
                <a:cubicBezTo>
                  <a:pt x="464" y="444"/>
                  <a:pt x="464" y="444"/>
                  <a:pt x="464" y="444"/>
                </a:cubicBezTo>
                <a:close/>
                <a:moveTo>
                  <a:pt x="676" y="97"/>
                </a:moveTo>
                <a:cubicBezTo>
                  <a:pt x="676" y="97"/>
                  <a:pt x="676" y="97"/>
                  <a:pt x="676" y="97"/>
                </a:cubicBezTo>
                <a:cubicBezTo>
                  <a:pt x="633" y="54"/>
                  <a:pt x="633" y="54"/>
                  <a:pt x="633" y="54"/>
                </a:cubicBezTo>
                <a:cubicBezTo>
                  <a:pt x="531" y="135"/>
                  <a:pt x="531" y="135"/>
                  <a:pt x="531" y="135"/>
                </a:cubicBezTo>
                <a:cubicBezTo>
                  <a:pt x="594" y="199"/>
                  <a:pt x="594" y="199"/>
                  <a:pt x="594" y="199"/>
                </a:cubicBezTo>
                <a:cubicBezTo>
                  <a:pt x="676" y="97"/>
                  <a:pt x="676" y="97"/>
                  <a:pt x="676" y="9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1" name="Shape 141"/>
          <p:cNvSpPr/>
          <p:nvPr/>
        </p:nvSpPr>
        <p:spPr>
          <a:xfrm>
            <a:off x="1358565" y="850226"/>
            <a:ext cx="2378600" cy="10828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smtClean="0">
                <a:solidFill>
                  <a:srgbClr val="F4900B"/>
                </a:solidFill>
                <a:latin typeface="Microsoft YaHei" charset="-122"/>
                <a:ea typeface="Microsoft YaHei" charset="-122"/>
                <a:cs typeface="Microsoft YaHei" charset="-122"/>
              </a:rPr>
              <a:t>图标库</a:t>
            </a:r>
            <a:endParaRPr dirty="0">
              <a:solidFill>
                <a:srgbClr val="F4900B"/>
              </a:solidFill>
              <a:latin typeface="Microsoft YaHei" charset="-122"/>
              <a:ea typeface="Microsoft YaHei" charset="-122"/>
              <a:cs typeface="Microsoft YaHei" charset="-122"/>
            </a:endParaRPr>
          </a:p>
        </p:txBody>
      </p:sp>
      <p:sp>
        <p:nvSpPr>
          <p:cNvPr id="82" name="文本框 81"/>
          <p:cNvSpPr txBox="1"/>
          <p:nvPr/>
        </p:nvSpPr>
        <p:spPr>
          <a:xfrm>
            <a:off x="-68224" y="1836990"/>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smtClean="0"/>
              <a:t>Icon</a:t>
            </a:r>
            <a:r>
              <a:rPr lang="zh-CN" altLang="en-US" dirty="0" smtClean="0"/>
              <a:t> </a:t>
            </a:r>
            <a:r>
              <a:rPr lang="en-US" altLang="zh-CN" dirty="0" smtClean="0"/>
              <a:t>library</a:t>
            </a:r>
            <a:endParaRPr lang="zh-CN" altLang="en-US" dirty="0"/>
          </a:p>
        </p:txBody>
      </p:sp>
    </p:spTree>
    <p:extLst>
      <p:ext uri="{BB962C8B-B14F-4D97-AF65-F5344CB8AC3E}">
        <p14:creationId xmlns:p14="http://schemas.microsoft.com/office/powerpoint/2010/main" val="2060362513"/>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66" name="Shape 166"/>
          <p:cNvSpPr/>
          <p:nvPr/>
        </p:nvSpPr>
        <p:spPr>
          <a:xfrm>
            <a:off x="1611820" y="5698708"/>
            <a:ext cx="8167180" cy="2318583"/>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lnSpc>
                <a:spcPct val="120000"/>
              </a:lnSpc>
              <a:defRPr sz="10000" spc="200">
                <a:solidFill>
                  <a:srgbClr val="FFFFFF"/>
                </a:solidFill>
                <a:latin typeface="Arial"/>
                <a:ea typeface="Arial"/>
                <a:cs typeface="Arial"/>
                <a:sym typeface="Arial"/>
              </a:defRPr>
            </a:lvl1pPr>
          </a:lstStyle>
          <a:p>
            <a:pPr algn="dist"/>
            <a:r>
              <a:rPr sz="12000" b="1" dirty="0" smtClean="0">
                <a:latin typeface="Microsoft YaHei" charset="-122"/>
                <a:ea typeface="Microsoft YaHei" charset="-122"/>
                <a:cs typeface="Microsoft YaHei" charset="-122"/>
              </a:rPr>
              <a:t>THANKS</a:t>
            </a:r>
            <a:r>
              <a:rPr lang="en-US" sz="12000" b="1" dirty="0" smtClean="0">
                <a:latin typeface="Microsoft YaHei" charset="-122"/>
                <a:ea typeface="Microsoft YaHei" charset="-122"/>
                <a:cs typeface="Microsoft YaHei" charset="-122"/>
              </a:rPr>
              <a:t>! </a:t>
            </a:r>
            <a:endParaRPr sz="12000" b="1" dirty="0">
              <a:latin typeface="Microsoft YaHei" charset="-122"/>
              <a:ea typeface="Microsoft YaHei" charset="-122"/>
              <a:cs typeface="Microsoft YaHei" charset="-122"/>
            </a:endParaRPr>
          </a:p>
        </p:txBody>
      </p:sp>
      <p:pic>
        <p:nvPicPr>
          <p:cNvPr id="8" name="图片 7"/>
          <p:cNvPicPr>
            <a:picLocks noChangeAspect="1"/>
          </p:cNvPicPr>
          <p:nvPr/>
        </p:nvPicPr>
        <p:blipFill>
          <a:blip r:embed="rId3"/>
          <a:stretch>
            <a:fillRect/>
          </a:stretch>
        </p:blipFill>
        <p:spPr>
          <a:xfrm>
            <a:off x="1153648" y="952017"/>
            <a:ext cx="3499780" cy="1081298"/>
          </a:xfrm>
          <a:prstGeom prst="rect">
            <a:avLst/>
          </a:prstGeom>
        </p:spPr>
      </p:pic>
      <p:sp>
        <p:nvSpPr>
          <p:cNvPr id="6" name="矩形 5"/>
          <p:cNvSpPr/>
          <p:nvPr/>
        </p:nvSpPr>
        <p:spPr>
          <a:xfrm>
            <a:off x="1611820" y="8784125"/>
            <a:ext cx="1440000" cy="1800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29678" y="7537240"/>
            <a:ext cx="5724645" cy="923330"/>
          </a:xfrm>
          <a:prstGeom prst="rect">
            <a:avLst/>
          </a:prstGeom>
          <a:noFill/>
        </p:spPr>
        <p:txBody>
          <a:bodyPr wrap="none" rtlCol="0">
            <a:spAutoFit/>
            <a:scene3d>
              <a:camera prst="orthographicFront"/>
              <a:lightRig rig="threePt" dir="t"/>
            </a:scene3d>
            <a:sp3d contourW="12700"/>
          </a:bodyPr>
          <a:lstStyle/>
          <a:p>
            <a:pPr algn="r"/>
            <a:r>
              <a:rPr lang="zh-CN" altLang="en-US" sz="5400" b="1" dirty="0">
                <a:solidFill>
                  <a:schemeClr val="tx1"/>
                </a:solidFill>
                <a:latin typeface="Microsoft YaHei" charset="-122"/>
                <a:ea typeface="Microsoft YaHei" charset="-122"/>
                <a:cs typeface="Microsoft YaHei" charset="-122"/>
              </a:rPr>
              <a:t>标题文字添加此处</a:t>
            </a:r>
          </a:p>
        </p:txBody>
      </p:sp>
      <p:sp>
        <p:nvSpPr>
          <p:cNvPr id="3" name="文本框 2"/>
          <p:cNvSpPr txBox="1"/>
          <p:nvPr/>
        </p:nvSpPr>
        <p:spPr>
          <a:xfrm>
            <a:off x="6636633" y="8701870"/>
            <a:ext cx="11110734" cy="646331"/>
          </a:xfrm>
          <a:prstGeom prst="rect">
            <a:avLst/>
          </a:prstGeom>
          <a:noFill/>
        </p:spPr>
        <p:txBody>
          <a:bodyPr wrap="none" rtlCol="0">
            <a:spAutoFit/>
            <a:scene3d>
              <a:camera prst="orthographicFront"/>
              <a:lightRig rig="threePt" dir="t"/>
            </a:scene3d>
            <a:sp3d contourW="12700"/>
          </a:bodyPr>
          <a:lstStyle/>
          <a:p>
            <a:pPr algn="r"/>
            <a:r>
              <a:rPr lang="en-US" altLang="zh-CN" sz="3600" dirty="0">
                <a:solidFill>
                  <a:schemeClr val="bg1">
                    <a:lumMod val="50000"/>
                  </a:schemeClr>
                </a:solidFill>
                <a:latin typeface="Arial" charset="0"/>
                <a:ea typeface="Arial" charset="0"/>
                <a:cs typeface="Arial" charset="0"/>
              </a:rPr>
              <a:t>The user can demonstrate on a projector or computer</a:t>
            </a:r>
            <a:endParaRPr lang="zh-CN" altLang="en-US" sz="3600" dirty="0">
              <a:solidFill>
                <a:schemeClr val="bg1">
                  <a:lumMod val="50000"/>
                </a:schemeClr>
              </a:solidFill>
              <a:latin typeface="Arial" charset="0"/>
              <a:ea typeface="Arial" charset="0"/>
              <a:cs typeface="Arial" charset="0"/>
            </a:endParaRPr>
          </a:p>
        </p:txBody>
      </p:sp>
      <p:sp>
        <p:nvSpPr>
          <p:cNvPr id="4" name="文本框 3"/>
          <p:cNvSpPr txBox="1"/>
          <p:nvPr/>
        </p:nvSpPr>
        <p:spPr>
          <a:xfrm>
            <a:off x="10815662" y="4522518"/>
            <a:ext cx="2752677" cy="2862322"/>
          </a:xfrm>
          <a:prstGeom prst="rect">
            <a:avLst/>
          </a:prstGeom>
          <a:noFill/>
        </p:spPr>
        <p:txBody>
          <a:bodyPr wrap="none" rtlCol="0">
            <a:spAutoFit/>
            <a:scene3d>
              <a:camera prst="orthographicFront"/>
              <a:lightRig rig="threePt" dir="t"/>
            </a:scene3d>
            <a:sp3d contourW="12700"/>
          </a:bodyPr>
          <a:lstStyle/>
          <a:p>
            <a:pPr algn="r"/>
            <a:r>
              <a:rPr lang="en-US" altLang="zh-CN" sz="18000" b="1" dirty="0">
                <a:solidFill>
                  <a:srgbClr val="F4900B"/>
                </a:solidFill>
                <a:latin typeface="Arial" charset="0"/>
                <a:ea typeface="Arial" charset="0"/>
                <a:cs typeface="Arial" charset="0"/>
              </a:rPr>
              <a:t>01</a:t>
            </a:r>
            <a:endParaRPr lang="zh-CN" altLang="en-US" sz="18000" b="1" dirty="0">
              <a:solidFill>
                <a:srgbClr val="F4900B"/>
              </a:solidFill>
              <a:latin typeface="Arial" charset="0"/>
              <a:ea typeface="Arial" charset="0"/>
              <a:cs typeface="Arial" charset="0"/>
            </a:endParaRPr>
          </a:p>
        </p:txBody>
      </p:sp>
    </p:spTree>
    <p:extLst>
      <p:ext uri="{BB962C8B-B14F-4D97-AF65-F5344CB8AC3E}">
        <p14:creationId xmlns:p14="http://schemas.microsoft.com/office/powerpoint/2010/main" val="112889933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7163" y="12187238"/>
            <a:ext cx="21529674" cy="1528762"/>
          </a:xfrm>
          <a:prstGeom prst="rect">
            <a:avLst/>
          </a:prstGeom>
          <a:solidFill>
            <a:srgbClr val="F4900B">
              <a:alpha val="2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矩形 9"/>
          <p:cNvSpPr/>
          <p:nvPr/>
        </p:nvSpPr>
        <p:spPr>
          <a:xfrm>
            <a:off x="1427162" y="0"/>
            <a:ext cx="21529674" cy="1062038"/>
          </a:xfrm>
          <a:prstGeom prst="rect">
            <a:avLst/>
          </a:prstGeom>
          <a:solidFill>
            <a:srgbClr val="F4900B">
              <a:alpha val="2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Shape 141"/>
          <p:cNvSpPr/>
          <p:nvPr/>
        </p:nvSpPr>
        <p:spPr>
          <a:xfrm>
            <a:off x="1344233" y="870965"/>
            <a:ext cx="3137269" cy="10828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smtClean="0">
                <a:solidFill>
                  <a:srgbClr val="F4900B"/>
                </a:solidFill>
                <a:latin typeface="Microsoft YaHei" charset="-122"/>
                <a:ea typeface="Microsoft YaHei" charset="-122"/>
                <a:cs typeface="Microsoft YaHei" charset="-122"/>
              </a:rPr>
              <a:t>栅格规范</a:t>
            </a:r>
            <a:endParaRPr dirty="0">
              <a:solidFill>
                <a:srgbClr val="F4900B"/>
              </a:solidFill>
              <a:latin typeface="Microsoft YaHei" charset="-122"/>
              <a:ea typeface="Microsoft YaHei" charset="-122"/>
              <a:cs typeface="Microsoft YaHei" charset="-122"/>
            </a:endParaRPr>
          </a:p>
        </p:txBody>
      </p:sp>
      <p:sp>
        <p:nvSpPr>
          <p:cNvPr id="12" name="文本框 11"/>
          <p:cNvSpPr txBox="1"/>
          <p:nvPr/>
        </p:nvSpPr>
        <p:spPr>
          <a:xfrm>
            <a:off x="875351" y="18198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smtClean="0"/>
              <a:t>Gird</a:t>
            </a:r>
            <a:r>
              <a:rPr lang="zh-CN" altLang="en-US" dirty="0" smtClean="0"/>
              <a:t> </a:t>
            </a:r>
            <a:r>
              <a:rPr lang="en-US" altLang="zh-CN" dirty="0" smtClean="0"/>
              <a:t>system</a:t>
            </a:r>
            <a:r>
              <a:rPr lang="zh-CN" altLang="en-US" dirty="0" smtClean="0"/>
              <a:t> </a:t>
            </a:r>
            <a:r>
              <a:rPr lang="en-US" altLang="zh-CN" dirty="0" err="1" smtClean="0"/>
              <a:t>gui’l’de’li’ne</a:t>
            </a:r>
            <a:endParaRPr lang="zh-CN" altLang="en-US" dirty="0"/>
          </a:p>
        </p:txBody>
      </p:sp>
      <p:sp>
        <p:nvSpPr>
          <p:cNvPr id="13" name="矩形 12"/>
          <p:cNvSpPr/>
          <p:nvPr/>
        </p:nvSpPr>
        <p:spPr>
          <a:xfrm>
            <a:off x="0" y="1062038"/>
            <a:ext cx="1427163" cy="11125200"/>
          </a:xfrm>
          <a:prstGeom prst="rect">
            <a:avLst/>
          </a:prstGeom>
          <a:solidFill>
            <a:srgbClr val="F4900B">
              <a:alpha val="2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矩形 13"/>
          <p:cNvSpPr/>
          <p:nvPr/>
        </p:nvSpPr>
        <p:spPr>
          <a:xfrm>
            <a:off x="22956834" y="1062038"/>
            <a:ext cx="1427163" cy="11125200"/>
          </a:xfrm>
          <a:prstGeom prst="rect">
            <a:avLst/>
          </a:prstGeom>
          <a:solidFill>
            <a:srgbClr val="F4900B">
              <a:alpha val="2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矩形 15"/>
          <p:cNvSpPr/>
          <p:nvPr/>
        </p:nvSpPr>
        <p:spPr>
          <a:xfrm>
            <a:off x="1427162" y="2291820"/>
            <a:ext cx="21529676" cy="533930"/>
          </a:xfrm>
          <a:prstGeom prst="rect">
            <a:avLst/>
          </a:prstGeom>
          <a:solidFill>
            <a:srgbClr val="F4900B">
              <a:alpha val="2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6" name="矩形 5"/>
          <p:cNvSpPr/>
          <p:nvPr/>
        </p:nvSpPr>
        <p:spPr>
          <a:xfrm>
            <a:off x="22956836" y="12187238"/>
            <a:ext cx="1427165" cy="1528762"/>
          </a:xfrm>
          <a:prstGeom prst="rect">
            <a:avLst/>
          </a:prstGeom>
          <a:solidFill>
            <a:srgbClr val="FF9611">
              <a:alpha val="6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7" name="矩形 6"/>
          <p:cNvSpPr/>
          <p:nvPr/>
        </p:nvSpPr>
        <p:spPr>
          <a:xfrm>
            <a:off x="0" y="12187238"/>
            <a:ext cx="1427163" cy="1528762"/>
          </a:xfrm>
          <a:prstGeom prst="rect">
            <a:avLst/>
          </a:prstGeom>
          <a:solidFill>
            <a:srgbClr val="FF9611">
              <a:alpha val="6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矩形 14"/>
          <p:cNvSpPr/>
          <p:nvPr/>
        </p:nvSpPr>
        <p:spPr>
          <a:xfrm>
            <a:off x="-4" y="2291820"/>
            <a:ext cx="1427167" cy="533930"/>
          </a:xfrm>
          <a:prstGeom prst="rect">
            <a:avLst/>
          </a:prstGeom>
          <a:solidFill>
            <a:srgbClr val="FF9611">
              <a:alpha val="6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矩形 16"/>
          <p:cNvSpPr/>
          <p:nvPr/>
        </p:nvSpPr>
        <p:spPr>
          <a:xfrm>
            <a:off x="1" y="0"/>
            <a:ext cx="1427158" cy="1062038"/>
          </a:xfrm>
          <a:prstGeom prst="rect">
            <a:avLst/>
          </a:prstGeom>
          <a:solidFill>
            <a:srgbClr val="FF9611">
              <a:alpha val="6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4" name="矩形 23"/>
          <p:cNvSpPr/>
          <p:nvPr/>
        </p:nvSpPr>
        <p:spPr>
          <a:xfrm>
            <a:off x="22956830" y="2291820"/>
            <a:ext cx="1427167" cy="533930"/>
          </a:xfrm>
          <a:prstGeom prst="rect">
            <a:avLst/>
          </a:prstGeom>
          <a:solidFill>
            <a:srgbClr val="FF9611">
              <a:alpha val="6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矩形 4"/>
          <p:cNvSpPr/>
          <p:nvPr/>
        </p:nvSpPr>
        <p:spPr>
          <a:xfrm>
            <a:off x="22956838" y="0"/>
            <a:ext cx="1427163" cy="1062038"/>
          </a:xfrm>
          <a:prstGeom prst="rect">
            <a:avLst/>
          </a:prstGeom>
          <a:solidFill>
            <a:srgbClr val="FF9611">
              <a:alpha val="6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2130337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41"/>
          <p:cNvSpPr/>
          <p:nvPr/>
        </p:nvSpPr>
        <p:spPr>
          <a:xfrm>
            <a:off x="1344233" y="870965"/>
            <a:ext cx="3137269" cy="10828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smtClean="0">
                <a:solidFill>
                  <a:srgbClr val="F4900B"/>
                </a:solidFill>
                <a:latin typeface="Microsoft YaHei" charset="-122"/>
                <a:ea typeface="Microsoft YaHei" charset="-122"/>
                <a:cs typeface="Microsoft YaHei" charset="-122"/>
              </a:rPr>
              <a:t>栅格规范</a:t>
            </a:r>
            <a:endParaRPr dirty="0">
              <a:solidFill>
                <a:srgbClr val="F4900B"/>
              </a:solidFill>
              <a:latin typeface="Microsoft YaHei" charset="-122"/>
              <a:ea typeface="Microsoft YaHei" charset="-122"/>
              <a:cs typeface="Microsoft YaHei" charset="-122"/>
            </a:endParaRPr>
          </a:p>
        </p:txBody>
      </p:sp>
      <p:sp>
        <p:nvSpPr>
          <p:cNvPr id="12" name="文本框 11"/>
          <p:cNvSpPr txBox="1"/>
          <p:nvPr/>
        </p:nvSpPr>
        <p:spPr>
          <a:xfrm>
            <a:off x="875351" y="17944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smtClean="0"/>
              <a:t>Gird</a:t>
            </a:r>
            <a:r>
              <a:rPr lang="zh-CN" altLang="en-US" dirty="0" smtClean="0"/>
              <a:t> </a:t>
            </a:r>
            <a:r>
              <a:rPr lang="en-US" altLang="zh-CN" dirty="0" smtClean="0"/>
              <a:t>system</a:t>
            </a:r>
            <a:r>
              <a:rPr lang="zh-CN" altLang="en-US" dirty="0" smtClean="0"/>
              <a:t> </a:t>
            </a:r>
            <a:r>
              <a:rPr lang="en-US" altLang="zh-CN" dirty="0" err="1" smtClean="0"/>
              <a:t>gui’l’de’li’ne</a:t>
            </a:r>
            <a:endParaRPr lang="zh-CN" altLang="en-US" dirty="0"/>
          </a:p>
        </p:txBody>
      </p:sp>
      <p:sp>
        <p:nvSpPr>
          <p:cNvPr id="16" name="矩形 15"/>
          <p:cNvSpPr/>
          <p:nvPr/>
        </p:nvSpPr>
        <p:spPr>
          <a:xfrm>
            <a:off x="1427162" y="2877357"/>
            <a:ext cx="21529676" cy="9309881"/>
          </a:xfrm>
          <a:prstGeom prst="rect">
            <a:avLst/>
          </a:prstGeom>
          <a:solidFill>
            <a:schemeClr val="bg1">
              <a:lumMod val="85000"/>
              <a:alpha val="2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3" name="文本框 22"/>
          <p:cNvSpPr txBox="1"/>
          <p:nvPr/>
        </p:nvSpPr>
        <p:spPr>
          <a:xfrm>
            <a:off x="6179044" y="7286149"/>
            <a:ext cx="1195288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600" dirty="0" smtClean="0">
                <a:latin typeface="Microsoft YaHei" charset="-122"/>
                <a:ea typeface="Microsoft YaHei" charset="-122"/>
                <a:cs typeface="Microsoft YaHei" charset="-122"/>
              </a:rPr>
              <a:t>版面内容区域</a:t>
            </a:r>
            <a:endParaRPr kumimoji="0" lang="zh-CN" altLang="en-US" sz="3600" u="none" strike="noStrike" cap="none" spc="0" normalizeH="0" baseline="0" dirty="0">
              <a:ln>
                <a:noFill/>
              </a:ln>
              <a:solidFill>
                <a:srgbClr val="000000"/>
              </a:solidFill>
              <a:effectLst/>
              <a:uFillTx/>
              <a:latin typeface="Microsoft YaHei" charset="-122"/>
              <a:ea typeface="Microsoft YaHei" charset="-122"/>
              <a:cs typeface="Microsoft YaHei" charset="-122"/>
              <a:sym typeface="Helvetica Light"/>
            </a:endParaRPr>
          </a:p>
        </p:txBody>
      </p:sp>
    </p:spTree>
    <p:extLst>
      <p:ext uri="{BB962C8B-B14F-4D97-AF65-F5344CB8AC3E}">
        <p14:creationId xmlns:p14="http://schemas.microsoft.com/office/powerpoint/2010/main" val="35724234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41"/>
          <p:cNvSpPr/>
          <p:nvPr/>
        </p:nvSpPr>
        <p:spPr>
          <a:xfrm>
            <a:off x="1263729" y="873916"/>
            <a:ext cx="3239861" cy="11167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smtClean="0">
                <a:solidFill>
                  <a:srgbClr val="F4900B"/>
                </a:solidFill>
                <a:latin typeface="Microsoft YaHei" charset="-122"/>
                <a:ea typeface="Microsoft YaHei" charset="-122"/>
                <a:cs typeface="Microsoft YaHei" charset="-122"/>
              </a:rPr>
              <a:t>文字规范</a:t>
            </a:r>
            <a:endParaRPr dirty="0">
              <a:solidFill>
                <a:srgbClr val="F4900B"/>
              </a:solidFill>
              <a:latin typeface="Microsoft YaHei" charset="-122"/>
              <a:ea typeface="Microsoft YaHei" charset="-122"/>
              <a:cs typeface="Microsoft YaHei" charset="-122"/>
            </a:endParaRPr>
          </a:p>
        </p:txBody>
      </p:sp>
      <p:sp>
        <p:nvSpPr>
          <p:cNvPr id="3" name="文本框 2"/>
          <p:cNvSpPr txBox="1"/>
          <p:nvPr/>
        </p:nvSpPr>
        <p:spPr>
          <a:xfrm>
            <a:off x="915107"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Font</a:t>
            </a:r>
            <a:r>
              <a:rPr lang="zh-CN" altLang="en-US" dirty="0"/>
              <a:t> </a:t>
            </a:r>
            <a:r>
              <a:rPr lang="en-US" altLang="zh-CN" dirty="0"/>
              <a:t>usage</a:t>
            </a:r>
            <a:r>
              <a:rPr lang="zh-CN" altLang="en-US" dirty="0"/>
              <a:t> </a:t>
            </a:r>
            <a:r>
              <a:rPr lang="en-US" altLang="zh-CN" dirty="0"/>
              <a:t>specification</a:t>
            </a:r>
            <a:endParaRPr lang="zh-CN" altLang="en-US" dirty="0"/>
          </a:p>
        </p:txBody>
      </p:sp>
      <p:sp>
        <p:nvSpPr>
          <p:cNvPr id="5" name="文本框 4"/>
          <p:cNvSpPr txBox="1"/>
          <p:nvPr/>
        </p:nvSpPr>
        <p:spPr>
          <a:xfrm>
            <a:off x="1450764" y="2972840"/>
            <a:ext cx="246702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zh-CN" sz="3600" dirty="0" smtClean="0">
                <a:latin typeface="Microsoft YaHei" charset="-122"/>
                <a:ea typeface="Microsoft YaHei" charset="-122"/>
                <a:cs typeface="Microsoft YaHei" charset="-122"/>
              </a:rPr>
              <a:t>1.</a:t>
            </a:r>
            <a:r>
              <a:rPr lang="zh-CN" altLang="en-US" sz="3600" dirty="0" smtClean="0">
                <a:latin typeface="Microsoft YaHei" charset="-122"/>
                <a:ea typeface="Microsoft YaHei" charset="-122"/>
                <a:cs typeface="Microsoft YaHei" charset="-122"/>
              </a:rPr>
              <a:t> 文字规范</a:t>
            </a:r>
            <a:endParaRPr kumimoji="0" lang="zh-CN" altLang="en-US" sz="3600" u="none" strike="noStrike" cap="none" spc="0" normalizeH="0" baseline="0" dirty="0">
              <a:ln>
                <a:noFill/>
              </a:ln>
              <a:solidFill>
                <a:srgbClr val="000000"/>
              </a:solidFill>
              <a:effectLst/>
              <a:uFillTx/>
              <a:latin typeface="Microsoft YaHei" charset="-122"/>
              <a:ea typeface="Microsoft YaHei" charset="-122"/>
              <a:cs typeface="Microsoft YaHei" charset="-122"/>
              <a:sym typeface="Helvetica Light"/>
            </a:endParaRPr>
          </a:p>
        </p:txBody>
      </p:sp>
      <p:sp>
        <p:nvSpPr>
          <p:cNvPr id="6" name="文本框 5"/>
          <p:cNvSpPr txBox="1"/>
          <p:nvPr/>
        </p:nvSpPr>
        <p:spPr>
          <a:xfrm>
            <a:off x="1439600" y="4054086"/>
            <a:ext cx="5411738" cy="4847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r>
              <a:rPr lang="zh-CN" altLang="en-US" dirty="0"/>
              <a:t>中文：微软雅黑</a:t>
            </a:r>
            <a:r>
              <a:rPr lang="en-US" altLang="zh-CN" dirty="0"/>
              <a:t>Bold</a:t>
            </a:r>
            <a:r>
              <a:rPr lang="zh-CN" altLang="en-US" dirty="0"/>
              <a:t>、</a:t>
            </a:r>
            <a:r>
              <a:rPr lang="en-US" altLang="zh-CN" dirty="0"/>
              <a:t>Regular</a:t>
            </a:r>
            <a:r>
              <a:rPr lang="zh-CN" altLang="en-US" dirty="0"/>
              <a:t>、</a:t>
            </a:r>
            <a:r>
              <a:rPr lang="en-US" altLang="zh-CN" dirty="0"/>
              <a:t>Light</a:t>
            </a:r>
            <a:endParaRPr lang="zh-CN" altLang="en-US" dirty="0"/>
          </a:p>
        </p:txBody>
      </p:sp>
      <p:sp>
        <p:nvSpPr>
          <p:cNvPr id="15" name="文本框 14"/>
          <p:cNvSpPr txBox="1"/>
          <p:nvPr/>
        </p:nvSpPr>
        <p:spPr>
          <a:xfrm>
            <a:off x="1503721" y="4632968"/>
            <a:ext cx="1692771" cy="4847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r>
              <a:rPr lang="zh-CN" altLang="en-US" dirty="0"/>
              <a:t>英文：</a:t>
            </a:r>
            <a:r>
              <a:rPr lang="en-US" altLang="zh-CN" dirty="0"/>
              <a:t>Arial</a:t>
            </a:r>
            <a:endParaRPr lang="zh-CN" altLang="en-US" dirty="0"/>
          </a:p>
        </p:txBody>
      </p:sp>
      <p:sp>
        <p:nvSpPr>
          <p:cNvPr id="16" name="文本框 15"/>
          <p:cNvSpPr txBox="1"/>
          <p:nvPr/>
        </p:nvSpPr>
        <p:spPr>
          <a:xfrm>
            <a:off x="1473264" y="5235460"/>
            <a:ext cx="1856277" cy="4847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r>
              <a:rPr lang="zh-CN" altLang="en-US" dirty="0"/>
              <a:t>行距：</a:t>
            </a:r>
            <a:r>
              <a:rPr lang="en-US" altLang="zh-CN" dirty="0"/>
              <a:t>1.4ptl</a:t>
            </a:r>
            <a:endParaRPr lang="zh-CN" altLang="en-US" dirty="0"/>
          </a:p>
        </p:txBody>
      </p:sp>
      <p:sp>
        <p:nvSpPr>
          <p:cNvPr id="17" name="文本框 16"/>
          <p:cNvSpPr txBox="1"/>
          <p:nvPr/>
        </p:nvSpPr>
        <p:spPr>
          <a:xfrm>
            <a:off x="1450764" y="7172994"/>
            <a:ext cx="246702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zh-CN" sz="3600" dirty="0" smtClean="0">
                <a:latin typeface="Microsoft YaHei" charset="-122"/>
                <a:ea typeface="Microsoft YaHei" charset="-122"/>
                <a:cs typeface="Microsoft YaHei" charset="-122"/>
              </a:rPr>
              <a:t>2.</a:t>
            </a:r>
            <a:r>
              <a:rPr lang="zh-CN" altLang="en-US" sz="3600" dirty="0" smtClean="0">
                <a:latin typeface="Microsoft YaHei" charset="-122"/>
                <a:ea typeface="Microsoft YaHei" charset="-122"/>
                <a:cs typeface="Microsoft YaHei" charset="-122"/>
              </a:rPr>
              <a:t> 字号规范</a:t>
            </a:r>
            <a:endParaRPr kumimoji="0" lang="zh-CN" altLang="en-US" sz="3600" u="none" strike="noStrike" cap="none" spc="0" normalizeH="0" baseline="0" dirty="0">
              <a:ln>
                <a:noFill/>
              </a:ln>
              <a:solidFill>
                <a:srgbClr val="000000"/>
              </a:solidFill>
              <a:effectLst/>
              <a:uFillTx/>
              <a:latin typeface="Microsoft YaHei" charset="-122"/>
              <a:ea typeface="Microsoft YaHei" charset="-122"/>
              <a:cs typeface="Microsoft YaHei" charset="-122"/>
              <a:sym typeface="Helvetica Light"/>
            </a:endParaRPr>
          </a:p>
        </p:txBody>
      </p:sp>
      <p:sp>
        <p:nvSpPr>
          <p:cNvPr id="10" name="文本框 9"/>
          <p:cNvSpPr txBox="1"/>
          <p:nvPr/>
        </p:nvSpPr>
        <p:spPr>
          <a:xfrm>
            <a:off x="1490016" y="7976510"/>
            <a:ext cx="177452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a:latin typeface="Microsoft YaHei Light" charset="-122"/>
                <a:ea typeface="Microsoft YaHei Light" charset="-122"/>
                <a:cs typeface="Microsoft YaHei Light" charset="-122"/>
              </a:defRPr>
            </a:lvl1pPr>
          </a:lstStyle>
          <a:p>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封面、封底</a:t>
            </a:r>
          </a:p>
        </p:txBody>
      </p:sp>
      <p:sp>
        <p:nvSpPr>
          <p:cNvPr id="11" name="文本框 10"/>
          <p:cNvSpPr txBox="1"/>
          <p:nvPr/>
        </p:nvSpPr>
        <p:spPr>
          <a:xfrm>
            <a:off x="1474043" y="9237477"/>
            <a:ext cx="262411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a:latin typeface="Microsoft YaHei Light" charset="-122"/>
                <a:ea typeface="Microsoft YaHei Light" charset="-122"/>
                <a:cs typeface="Microsoft YaHei Light" charset="-122"/>
              </a:defRPr>
            </a:lvl1pPr>
          </a:lstStyle>
          <a:p>
            <a:r>
              <a:rPr lang="zh-CN" altLang="en-US" dirty="0">
                <a:latin typeface="Microsoft YaHei" charset="-122"/>
                <a:ea typeface="Microsoft YaHei" charset="-122"/>
                <a:cs typeface="Microsoft YaHei" charset="-122"/>
              </a:rPr>
              <a:t>标题文字（</a:t>
            </a:r>
            <a:r>
              <a:rPr lang="en-US" altLang="zh-CN" dirty="0">
                <a:latin typeface="Microsoft YaHei" charset="-122"/>
                <a:ea typeface="Microsoft YaHei" charset="-122"/>
                <a:cs typeface="Microsoft YaHei" charset="-122"/>
              </a:rPr>
              <a:t>80pt</a:t>
            </a:r>
            <a:r>
              <a:rPr lang="zh-CN" altLang="en-US" dirty="0">
                <a:latin typeface="Microsoft YaHei" charset="-122"/>
                <a:ea typeface="Microsoft YaHei" charset="-122"/>
                <a:cs typeface="Microsoft YaHei" charset="-122"/>
              </a:rPr>
              <a:t>）</a:t>
            </a:r>
          </a:p>
        </p:txBody>
      </p:sp>
      <p:sp>
        <p:nvSpPr>
          <p:cNvPr id="20" name="文本框 19"/>
          <p:cNvSpPr txBox="1"/>
          <p:nvPr/>
        </p:nvSpPr>
        <p:spPr>
          <a:xfrm>
            <a:off x="1471638" y="9816359"/>
            <a:ext cx="262411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a:latin typeface="Microsoft YaHei Light" charset="-122"/>
                <a:ea typeface="Microsoft YaHei Light" charset="-122"/>
                <a:cs typeface="Microsoft YaHei Light" charset="-122"/>
              </a:defRPr>
            </a:lvl1pPr>
          </a:lstStyle>
          <a:p>
            <a:r>
              <a:rPr lang="zh-CN" altLang="en-US" dirty="0">
                <a:latin typeface="Microsoft YaHei" charset="-122"/>
                <a:ea typeface="Microsoft YaHei" charset="-122"/>
                <a:cs typeface="Microsoft YaHei" charset="-122"/>
              </a:rPr>
              <a:t>英文文字（</a:t>
            </a:r>
            <a:r>
              <a:rPr lang="en-US" altLang="zh-CN" dirty="0">
                <a:latin typeface="Microsoft YaHei" charset="-122"/>
                <a:ea typeface="Microsoft YaHei" charset="-122"/>
                <a:cs typeface="Microsoft YaHei" charset="-122"/>
              </a:rPr>
              <a:t>48pt</a:t>
            </a:r>
            <a:r>
              <a:rPr lang="zh-CN" altLang="en-US" dirty="0">
                <a:latin typeface="Microsoft YaHei" charset="-122"/>
                <a:ea typeface="Microsoft YaHei" charset="-122"/>
                <a:cs typeface="Microsoft YaHei" charset="-122"/>
              </a:rPr>
              <a:t>）</a:t>
            </a:r>
          </a:p>
        </p:txBody>
      </p:sp>
      <p:sp>
        <p:nvSpPr>
          <p:cNvPr id="12" name="文本框 11"/>
          <p:cNvSpPr txBox="1"/>
          <p:nvPr/>
        </p:nvSpPr>
        <p:spPr>
          <a:xfrm>
            <a:off x="12559461" y="2972840"/>
            <a:ext cx="168796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dirty="0"/>
              <a:t>-</a:t>
            </a:r>
            <a:r>
              <a:rPr lang="zh-CN" altLang="en-US" dirty="0"/>
              <a:t>目录页</a:t>
            </a:r>
          </a:p>
        </p:txBody>
      </p:sp>
      <p:sp>
        <p:nvSpPr>
          <p:cNvPr id="13" name="文本框 12"/>
          <p:cNvSpPr txBox="1"/>
          <p:nvPr/>
        </p:nvSpPr>
        <p:spPr>
          <a:xfrm>
            <a:off x="12536218" y="4060498"/>
            <a:ext cx="200856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a:latin typeface="Microsoft YaHei Light" charset="-122"/>
                <a:ea typeface="Microsoft YaHei Light" charset="-122"/>
                <a:cs typeface="Microsoft YaHei Light" charset="-122"/>
              </a:defRPr>
            </a:lvl1pPr>
          </a:lstStyle>
          <a:p>
            <a:r>
              <a:rPr lang="zh-CN" altLang="en-US" dirty="0">
                <a:latin typeface="Microsoft YaHei" charset="-122"/>
                <a:ea typeface="Microsoft YaHei" charset="-122"/>
                <a:cs typeface="Microsoft YaHei" charset="-122"/>
              </a:rPr>
              <a:t>主标题：</a:t>
            </a:r>
            <a:r>
              <a:rPr lang="en-US" altLang="zh-CN" dirty="0">
                <a:latin typeface="Microsoft YaHei" charset="-122"/>
                <a:ea typeface="Microsoft YaHei" charset="-122"/>
                <a:cs typeface="Microsoft YaHei" charset="-122"/>
              </a:rPr>
              <a:t>36pt</a:t>
            </a:r>
            <a:endParaRPr lang="zh-CN" altLang="en-US" dirty="0">
              <a:latin typeface="Microsoft YaHei" charset="-122"/>
              <a:ea typeface="Microsoft YaHei" charset="-122"/>
              <a:cs typeface="Microsoft YaHei" charset="-122"/>
            </a:endParaRPr>
          </a:p>
        </p:txBody>
      </p:sp>
      <p:sp>
        <p:nvSpPr>
          <p:cNvPr id="23" name="文本框 22"/>
          <p:cNvSpPr txBox="1"/>
          <p:nvPr/>
        </p:nvSpPr>
        <p:spPr>
          <a:xfrm>
            <a:off x="12538622" y="4639380"/>
            <a:ext cx="200856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a:latin typeface="Microsoft YaHei Light" charset="-122"/>
                <a:ea typeface="Microsoft YaHei Light" charset="-122"/>
                <a:cs typeface="Microsoft YaHei Light" charset="-122"/>
              </a:defRPr>
            </a:lvl1pPr>
          </a:lstStyle>
          <a:p>
            <a:r>
              <a:rPr lang="zh-CN" altLang="en-US" dirty="0">
                <a:solidFill>
                  <a:srgbClr val="F4900B"/>
                </a:solidFill>
                <a:latin typeface="Microsoft YaHei" charset="-122"/>
                <a:ea typeface="Microsoft YaHei" charset="-122"/>
                <a:cs typeface="Microsoft YaHei" charset="-122"/>
              </a:rPr>
              <a:t>次标题：</a:t>
            </a:r>
            <a:r>
              <a:rPr lang="en-US" altLang="zh-CN" dirty="0">
                <a:solidFill>
                  <a:srgbClr val="F4900B"/>
                </a:solidFill>
                <a:latin typeface="Microsoft YaHei" charset="-122"/>
                <a:ea typeface="Microsoft YaHei" charset="-122"/>
                <a:cs typeface="Microsoft YaHei" charset="-122"/>
              </a:rPr>
              <a:t>24pt</a:t>
            </a:r>
            <a:endParaRPr lang="zh-CN" altLang="en-US" dirty="0">
              <a:solidFill>
                <a:srgbClr val="F4900B"/>
              </a:solidFill>
              <a:latin typeface="Microsoft YaHei" charset="-122"/>
              <a:ea typeface="Microsoft YaHei" charset="-122"/>
              <a:cs typeface="Microsoft YaHei" charset="-122"/>
            </a:endParaRPr>
          </a:p>
        </p:txBody>
      </p:sp>
      <p:sp>
        <p:nvSpPr>
          <p:cNvPr id="24" name="文本框 23"/>
          <p:cNvSpPr txBox="1"/>
          <p:nvPr/>
        </p:nvSpPr>
        <p:spPr>
          <a:xfrm>
            <a:off x="12577093" y="7172994"/>
            <a:ext cx="168796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dirty="0"/>
              <a:t>-</a:t>
            </a:r>
            <a:r>
              <a:rPr lang="zh-CN" altLang="en-US" dirty="0"/>
              <a:t>正文页</a:t>
            </a:r>
          </a:p>
        </p:txBody>
      </p:sp>
      <p:sp>
        <p:nvSpPr>
          <p:cNvPr id="25" name="文本框 24"/>
          <p:cNvSpPr txBox="1"/>
          <p:nvPr/>
        </p:nvSpPr>
        <p:spPr>
          <a:xfrm>
            <a:off x="12529006" y="8326790"/>
            <a:ext cx="264816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a:latin typeface="Microsoft YaHei Light" charset="-122"/>
                <a:ea typeface="Microsoft YaHei Light" charset="-122"/>
                <a:cs typeface="Microsoft YaHei Light" charset="-122"/>
              </a:defRPr>
            </a:lvl1pPr>
          </a:lstStyle>
          <a:p>
            <a:r>
              <a:rPr lang="zh-CN" altLang="en-US" dirty="0" smtClean="0">
                <a:solidFill>
                  <a:srgbClr val="F4900B"/>
                </a:solidFill>
                <a:latin typeface="Microsoft YaHei" charset="-122"/>
                <a:ea typeface="Microsoft YaHei" charset="-122"/>
                <a:cs typeface="Microsoft YaHei" charset="-122"/>
              </a:rPr>
              <a:t>一级标题（</a:t>
            </a:r>
            <a:r>
              <a:rPr lang="en-US" altLang="zh-CN" dirty="0" smtClean="0">
                <a:solidFill>
                  <a:srgbClr val="F4900B"/>
                </a:solidFill>
                <a:latin typeface="Microsoft YaHei" charset="-122"/>
                <a:ea typeface="Microsoft YaHei" charset="-122"/>
                <a:cs typeface="Microsoft YaHei" charset="-122"/>
              </a:rPr>
              <a:t>58pt</a:t>
            </a:r>
            <a:r>
              <a:rPr lang="zh-CN" altLang="en-US" dirty="0" smtClean="0">
                <a:solidFill>
                  <a:srgbClr val="F4900B"/>
                </a:solidFill>
                <a:latin typeface="Microsoft YaHei" charset="-122"/>
                <a:ea typeface="Microsoft YaHei" charset="-122"/>
                <a:cs typeface="Microsoft YaHei" charset="-122"/>
              </a:rPr>
              <a:t>）</a:t>
            </a:r>
            <a:endParaRPr lang="zh-CN" altLang="en-US" dirty="0">
              <a:solidFill>
                <a:srgbClr val="F4900B"/>
              </a:solidFill>
              <a:latin typeface="Microsoft YaHei" charset="-122"/>
              <a:ea typeface="Microsoft YaHei" charset="-122"/>
              <a:cs typeface="Microsoft YaHei" charset="-122"/>
            </a:endParaRPr>
          </a:p>
        </p:txBody>
      </p:sp>
      <p:sp>
        <p:nvSpPr>
          <p:cNvPr id="26" name="文本框 25"/>
          <p:cNvSpPr txBox="1"/>
          <p:nvPr/>
        </p:nvSpPr>
        <p:spPr>
          <a:xfrm>
            <a:off x="12538624" y="8953594"/>
            <a:ext cx="262411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a:latin typeface="Microsoft YaHei Light" charset="-122"/>
                <a:ea typeface="Microsoft YaHei Light" charset="-122"/>
                <a:cs typeface="Microsoft YaHei Light" charset="-122"/>
              </a:defRPr>
            </a:lvl1pPr>
          </a:lstStyle>
          <a:p>
            <a:r>
              <a:rPr lang="zh-CN" altLang="en-US" dirty="0" smtClean="0">
                <a:latin typeface="Microsoft YaHei" charset="-122"/>
                <a:ea typeface="Microsoft YaHei" charset="-122"/>
                <a:cs typeface="Microsoft YaHei" charset="-122"/>
              </a:rPr>
              <a:t>二级标题（</a:t>
            </a:r>
            <a:r>
              <a:rPr lang="en-US" altLang="zh-CN" dirty="0" smtClean="0">
                <a:latin typeface="Microsoft YaHei" charset="-122"/>
                <a:ea typeface="Microsoft YaHei" charset="-122"/>
                <a:cs typeface="Microsoft YaHei" charset="-122"/>
              </a:rPr>
              <a:t>36pt</a:t>
            </a:r>
            <a:r>
              <a:rPr lang="zh-CN" altLang="en-US" dirty="0">
                <a:latin typeface="Microsoft YaHei" charset="-122"/>
                <a:ea typeface="Microsoft YaHei" charset="-122"/>
                <a:cs typeface="Microsoft YaHei" charset="-122"/>
              </a:rPr>
              <a:t>）</a:t>
            </a:r>
          </a:p>
        </p:txBody>
      </p:sp>
      <p:sp>
        <p:nvSpPr>
          <p:cNvPr id="27" name="文本框 26"/>
          <p:cNvSpPr txBox="1"/>
          <p:nvPr/>
        </p:nvSpPr>
        <p:spPr>
          <a:xfrm>
            <a:off x="12538624" y="9580397"/>
            <a:ext cx="262411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a:latin typeface="Microsoft YaHei Light" charset="-122"/>
                <a:ea typeface="Microsoft YaHei Light" charset="-122"/>
                <a:cs typeface="Microsoft YaHei Light" charset="-122"/>
              </a:defRPr>
            </a:lvl1pPr>
          </a:lstStyle>
          <a:p>
            <a:r>
              <a:rPr lang="zh-CN" altLang="en-US" dirty="0" smtClean="0">
                <a:latin typeface="Microsoft YaHei" charset="-122"/>
                <a:ea typeface="Microsoft YaHei" charset="-122"/>
                <a:cs typeface="Microsoft YaHei" charset="-122"/>
              </a:rPr>
              <a:t>三级标题（</a:t>
            </a:r>
            <a:r>
              <a:rPr lang="en-US" altLang="zh-CN" dirty="0" smtClean="0">
                <a:latin typeface="Microsoft YaHei" charset="-122"/>
                <a:ea typeface="Microsoft YaHei" charset="-122"/>
                <a:cs typeface="Microsoft YaHei" charset="-122"/>
              </a:rPr>
              <a:t>24pt</a:t>
            </a:r>
            <a:r>
              <a:rPr lang="zh-CN" altLang="en-US" dirty="0">
                <a:latin typeface="Microsoft YaHei" charset="-122"/>
                <a:ea typeface="Microsoft YaHei" charset="-122"/>
                <a:cs typeface="Microsoft YaHei" charset="-122"/>
              </a:rPr>
              <a:t>）</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41"/>
          <p:cNvSpPr/>
          <p:nvPr/>
        </p:nvSpPr>
        <p:spPr>
          <a:xfrm>
            <a:off x="1360799" y="885321"/>
            <a:ext cx="3137269" cy="10828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smtClean="0">
                <a:solidFill>
                  <a:srgbClr val="F4900B"/>
                </a:solidFill>
                <a:latin typeface="Microsoft YaHei" charset="-122"/>
                <a:ea typeface="Microsoft YaHei" charset="-122"/>
                <a:cs typeface="Microsoft YaHei" charset="-122"/>
              </a:rPr>
              <a:t>色彩规范</a:t>
            </a:r>
            <a:endParaRPr dirty="0">
              <a:solidFill>
                <a:srgbClr val="F4900B"/>
              </a:solidFill>
              <a:latin typeface="Microsoft YaHei" charset="-122"/>
              <a:ea typeface="Microsoft YaHei" charset="-122"/>
              <a:cs typeface="Microsoft YaHei" charset="-122"/>
            </a:endParaRPr>
          </a:p>
        </p:txBody>
      </p:sp>
      <p:sp>
        <p:nvSpPr>
          <p:cNvPr id="3" name="文本框 2"/>
          <p:cNvSpPr txBox="1"/>
          <p:nvPr/>
        </p:nvSpPr>
        <p:spPr>
          <a:xfrm>
            <a:off x="535932" y="1839774"/>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2400" b="1" dirty="0" smtClean="0">
                <a:latin typeface="Arial" charset="0"/>
                <a:ea typeface="Arial" charset="0"/>
                <a:cs typeface="Arial" charset="0"/>
              </a:rPr>
              <a:t>Color</a:t>
            </a:r>
            <a:r>
              <a:rPr lang="zh-CN" altLang="en-US" sz="2400" b="1" dirty="0" smtClean="0">
                <a:latin typeface="Arial" charset="0"/>
                <a:ea typeface="Arial" charset="0"/>
                <a:cs typeface="Arial" charset="0"/>
              </a:rPr>
              <a:t> </a:t>
            </a:r>
            <a:r>
              <a:rPr lang="en-US" altLang="zh-CN" sz="2400" b="1" dirty="0" smtClean="0">
                <a:latin typeface="Arial" charset="0"/>
                <a:ea typeface="Arial" charset="0"/>
                <a:cs typeface="Arial" charset="0"/>
              </a:rPr>
              <a:t>specification</a:t>
            </a:r>
            <a:endParaRPr kumimoji="0" lang="zh-CN" altLang="en-US" sz="2400" b="1" u="none" strike="noStrike" cap="none" spc="0" normalizeH="0" baseline="0" dirty="0">
              <a:ln>
                <a:noFill/>
              </a:ln>
              <a:solidFill>
                <a:srgbClr val="000000"/>
              </a:solidFill>
              <a:effectLst/>
              <a:uFillTx/>
              <a:latin typeface="Arial" charset="0"/>
              <a:ea typeface="Arial" charset="0"/>
              <a:cs typeface="Arial" charset="0"/>
              <a:sym typeface="Helvetica Light"/>
            </a:endParaRPr>
          </a:p>
        </p:txBody>
      </p:sp>
      <p:sp>
        <p:nvSpPr>
          <p:cNvPr id="5" name="文本框 4"/>
          <p:cNvSpPr txBox="1"/>
          <p:nvPr/>
        </p:nvSpPr>
        <p:spPr>
          <a:xfrm>
            <a:off x="1386498" y="2967318"/>
            <a:ext cx="20181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zh-CN" sz="3600" dirty="0" smtClean="0">
                <a:latin typeface="Microsoft YaHei" charset="-122"/>
                <a:ea typeface="Microsoft YaHei" charset="-122"/>
                <a:cs typeface="Microsoft YaHei" charset="-122"/>
              </a:rPr>
              <a:t>1.</a:t>
            </a:r>
            <a:r>
              <a:rPr lang="zh-CN" altLang="en-US" sz="3600" dirty="0" smtClean="0">
                <a:latin typeface="Microsoft YaHei" charset="-122"/>
                <a:ea typeface="Microsoft YaHei" charset="-122"/>
                <a:cs typeface="Microsoft YaHei" charset="-122"/>
              </a:rPr>
              <a:t> 标准色</a:t>
            </a:r>
            <a:endParaRPr kumimoji="0" lang="zh-CN" altLang="en-US" sz="3600" u="none" strike="noStrike" cap="none" spc="0" normalizeH="0" baseline="0" dirty="0">
              <a:ln>
                <a:noFill/>
              </a:ln>
              <a:solidFill>
                <a:srgbClr val="000000"/>
              </a:solidFill>
              <a:effectLst/>
              <a:uFillTx/>
              <a:latin typeface="Microsoft YaHei" charset="-122"/>
              <a:ea typeface="Microsoft YaHei" charset="-122"/>
              <a:cs typeface="Microsoft YaHei" charset="-122"/>
              <a:sym typeface="Helvetica Light"/>
            </a:endParaRPr>
          </a:p>
        </p:txBody>
      </p:sp>
      <p:sp>
        <p:nvSpPr>
          <p:cNvPr id="6" name="文本框 5"/>
          <p:cNvSpPr txBox="1"/>
          <p:nvPr/>
        </p:nvSpPr>
        <p:spPr>
          <a:xfrm>
            <a:off x="1954064" y="3740270"/>
            <a:ext cx="9335889"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40000"/>
              </a:lnSpc>
              <a:spcBef>
                <a:spcPts val="0"/>
              </a:spcBef>
              <a:buClrTx/>
              <a:buSzTx/>
              <a:buFontTx/>
              <a:buNone/>
              <a:tabLst/>
            </a:pPr>
            <a:r>
              <a:rPr kumimoji="0" lang="zh-CN" altLang="en-US" sz="2400" u="none" strike="noStrike" cap="none" spc="0" normalizeH="0" baseline="0" dirty="0" smtClean="0">
                <a:ln>
                  <a:noFill/>
                </a:ln>
                <a:solidFill>
                  <a:schemeClr val="bg1">
                    <a:lumMod val="50000"/>
                  </a:schemeClr>
                </a:solidFill>
                <a:effectLst/>
                <a:uFillTx/>
                <a:latin typeface="Microsoft YaHei" charset="-122"/>
                <a:ea typeface="Microsoft YaHei" charset="-122"/>
                <a:cs typeface="Microsoft YaHei" charset="-122"/>
                <a:sym typeface="Helvetica Light"/>
              </a:rPr>
              <a:t>使用在每页的大标题、序号框、表格头部和需要大面积强调的色块区</a:t>
            </a:r>
            <a:endParaRPr kumimoji="0" lang="en-US" altLang="zh-CN" sz="2400" u="none" strike="noStrike" cap="none" spc="0" normalizeH="0" baseline="0" dirty="0" smtClean="0">
              <a:ln>
                <a:noFill/>
              </a:ln>
              <a:solidFill>
                <a:schemeClr val="bg1">
                  <a:lumMod val="50000"/>
                </a:schemeClr>
              </a:solidFill>
              <a:effectLst/>
              <a:uFillTx/>
              <a:latin typeface="Microsoft YaHei" charset="-122"/>
              <a:ea typeface="Microsoft YaHei" charset="-122"/>
              <a:cs typeface="Microsoft YaHei" charset="-122"/>
              <a:sym typeface="Helvetica Light"/>
            </a:endParaRPr>
          </a:p>
          <a:p>
            <a:pPr marL="0" marR="0" indent="0" algn="l" defTabSz="825500" rtl="0" fontAlgn="auto" latinLnBrk="0" hangingPunct="0">
              <a:lnSpc>
                <a:spcPct val="140000"/>
              </a:lnSpc>
              <a:spcBef>
                <a:spcPts val="0"/>
              </a:spcBef>
              <a:buClrTx/>
              <a:buSzTx/>
              <a:buFontTx/>
              <a:buNone/>
              <a:tabLst/>
            </a:pPr>
            <a:r>
              <a:rPr kumimoji="0" lang="zh-CN" altLang="en-US" sz="2400" u="none" strike="noStrike" cap="none" spc="0" normalizeH="0" baseline="0" dirty="0" smtClean="0">
                <a:ln>
                  <a:noFill/>
                </a:ln>
                <a:solidFill>
                  <a:schemeClr val="bg1">
                    <a:lumMod val="50000"/>
                  </a:schemeClr>
                </a:solidFill>
                <a:effectLst/>
                <a:uFillTx/>
                <a:latin typeface="Microsoft YaHei" charset="-122"/>
                <a:ea typeface="Microsoft YaHei" charset="-122"/>
                <a:cs typeface="Microsoft YaHei" charset="-122"/>
                <a:sym typeface="Helvetica Light"/>
              </a:rPr>
              <a:t>域，整体跟随品牌主题色</a:t>
            </a:r>
            <a:endParaRPr kumimoji="0" lang="zh-CN" altLang="en-US" sz="2400" u="none" strike="noStrike" cap="none" spc="0" normalizeH="0" baseline="0" dirty="0">
              <a:ln>
                <a:noFill/>
              </a:ln>
              <a:solidFill>
                <a:schemeClr val="bg1">
                  <a:lumMod val="50000"/>
                </a:schemeClr>
              </a:solidFill>
              <a:effectLst/>
              <a:uFillTx/>
              <a:latin typeface="Microsoft YaHei" charset="-122"/>
              <a:ea typeface="Microsoft YaHei" charset="-122"/>
              <a:cs typeface="Microsoft YaHei" charset="-122"/>
              <a:sym typeface="Helvetica Light"/>
            </a:endParaRPr>
          </a:p>
        </p:txBody>
      </p:sp>
      <p:sp>
        <p:nvSpPr>
          <p:cNvPr id="2" name="矩形 1"/>
          <p:cNvSpPr/>
          <p:nvPr/>
        </p:nvSpPr>
        <p:spPr>
          <a:xfrm>
            <a:off x="1954064" y="5221093"/>
            <a:ext cx="9149050" cy="1440000"/>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文本框 16"/>
          <p:cNvSpPr txBox="1"/>
          <p:nvPr/>
        </p:nvSpPr>
        <p:spPr>
          <a:xfrm>
            <a:off x="1438341" y="8264808"/>
            <a:ext cx="200535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zh-CN" sz="3600" dirty="0" smtClean="0">
                <a:latin typeface="Microsoft YaHei" charset="-122"/>
                <a:ea typeface="Microsoft YaHei" charset="-122"/>
                <a:cs typeface="Microsoft YaHei" charset="-122"/>
              </a:rPr>
              <a:t>2.</a:t>
            </a:r>
            <a:r>
              <a:rPr lang="zh-CN" altLang="en-US" sz="3600" dirty="0" smtClean="0">
                <a:latin typeface="Microsoft YaHei" charset="-122"/>
                <a:ea typeface="Microsoft YaHei" charset="-122"/>
                <a:cs typeface="Microsoft YaHei" charset="-122"/>
              </a:rPr>
              <a:t> 辅助色</a:t>
            </a:r>
            <a:endParaRPr kumimoji="0" lang="zh-CN" altLang="en-US" sz="3600" u="none" strike="noStrike" cap="none" spc="0" normalizeH="0" baseline="0" dirty="0">
              <a:ln>
                <a:noFill/>
              </a:ln>
              <a:solidFill>
                <a:srgbClr val="000000"/>
              </a:solidFill>
              <a:effectLst/>
              <a:uFillTx/>
              <a:latin typeface="Microsoft YaHei" charset="-122"/>
              <a:ea typeface="Microsoft YaHei" charset="-122"/>
              <a:cs typeface="Microsoft YaHei" charset="-122"/>
              <a:sym typeface="Helvetica Light"/>
            </a:endParaRPr>
          </a:p>
        </p:txBody>
      </p:sp>
      <p:sp>
        <p:nvSpPr>
          <p:cNvPr id="36" name="文本框 35"/>
          <p:cNvSpPr txBox="1"/>
          <p:nvPr/>
        </p:nvSpPr>
        <p:spPr>
          <a:xfrm>
            <a:off x="15136498" y="2967318"/>
            <a:ext cx="246702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zh-CN" sz="3600" dirty="0" smtClean="0">
                <a:latin typeface="Microsoft YaHei" charset="-122"/>
                <a:ea typeface="Microsoft YaHei" charset="-122"/>
                <a:cs typeface="Microsoft YaHei" charset="-122"/>
              </a:rPr>
              <a:t>3.</a:t>
            </a:r>
            <a:r>
              <a:rPr lang="zh-CN" altLang="en-US" sz="3600" dirty="0" smtClean="0">
                <a:latin typeface="Microsoft YaHei" charset="-122"/>
                <a:ea typeface="Microsoft YaHei" charset="-122"/>
                <a:cs typeface="Microsoft YaHei" charset="-122"/>
              </a:rPr>
              <a:t> 使用场景</a:t>
            </a:r>
            <a:endParaRPr kumimoji="0" lang="zh-CN" altLang="en-US" sz="3600" u="none" strike="noStrike" cap="none" spc="0" normalizeH="0" baseline="0" dirty="0">
              <a:ln>
                <a:noFill/>
              </a:ln>
              <a:solidFill>
                <a:srgbClr val="000000"/>
              </a:solidFill>
              <a:effectLst/>
              <a:uFillTx/>
              <a:latin typeface="Microsoft YaHei" charset="-122"/>
              <a:ea typeface="Microsoft YaHei" charset="-122"/>
              <a:cs typeface="Microsoft YaHei" charset="-122"/>
              <a:sym typeface="Helvetica Light"/>
            </a:endParaRPr>
          </a:p>
        </p:txBody>
      </p:sp>
      <p:sp>
        <p:nvSpPr>
          <p:cNvPr id="37" name="文本框 36"/>
          <p:cNvSpPr txBox="1"/>
          <p:nvPr/>
        </p:nvSpPr>
        <p:spPr>
          <a:xfrm>
            <a:off x="15668494" y="3998802"/>
            <a:ext cx="1641475"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t>背景色使用</a:t>
            </a:r>
          </a:p>
        </p:txBody>
      </p:sp>
      <p:sp>
        <p:nvSpPr>
          <p:cNvPr id="38" name="矩形 37"/>
          <p:cNvSpPr>
            <a:spLocks/>
          </p:cNvSpPr>
          <p:nvPr/>
        </p:nvSpPr>
        <p:spPr>
          <a:xfrm>
            <a:off x="15744667" y="5221093"/>
            <a:ext cx="2157028" cy="1440000"/>
          </a:xfrm>
          <a:prstGeom prst="rect">
            <a:avLst/>
          </a:prstGeom>
          <a:solidFill>
            <a:schemeClr val="bg1"/>
          </a:solidFill>
          <a:ln w="6350" cap="flat">
            <a:solidFill>
              <a:schemeClr val="bg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9" name="矩形 38"/>
          <p:cNvSpPr>
            <a:spLocks/>
          </p:cNvSpPr>
          <p:nvPr/>
        </p:nvSpPr>
        <p:spPr>
          <a:xfrm>
            <a:off x="18335467" y="5221093"/>
            <a:ext cx="2157028" cy="1440000"/>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40" name="矩形 39"/>
          <p:cNvSpPr>
            <a:spLocks/>
          </p:cNvSpPr>
          <p:nvPr/>
        </p:nvSpPr>
        <p:spPr>
          <a:xfrm>
            <a:off x="20850610" y="5221093"/>
            <a:ext cx="2157028" cy="1440000"/>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42" name="文本框 41"/>
          <p:cNvSpPr txBox="1"/>
          <p:nvPr/>
        </p:nvSpPr>
        <p:spPr>
          <a:xfrm>
            <a:off x="1954064" y="9195427"/>
            <a:ext cx="9335889"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t>使用在每页的大标题、序号框、表格头部和需要大面积强调的色块区</a:t>
            </a:r>
            <a:endParaRPr lang="en-US" altLang="zh-CN" dirty="0"/>
          </a:p>
          <a:p>
            <a:pPr>
              <a:lnSpc>
                <a:spcPct val="140000"/>
              </a:lnSpc>
              <a:spcAft>
                <a:spcPts val="0"/>
              </a:spcAft>
            </a:pPr>
            <a:r>
              <a:rPr lang="zh-CN" altLang="en-US" dirty="0"/>
              <a:t>域，整体跟随品牌辅助色</a:t>
            </a:r>
          </a:p>
        </p:txBody>
      </p:sp>
      <p:sp>
        <p:nvSpPr>
          <p:cNvPr id="46" name="矩形 45"/>
          <p:cNvSpPr>
            <a:spLocks/>
          </p:cNvSpPr>
          <p:nvPr/>
        </p:nvSpPr>
        <p:spPr>
          <a:xfrm>
            <a:off x="1954064" y="10769170"/>
            <a:ext cx="4644007" cy="1440000"/>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47" name="矩形 46"/>
          <p:cNvSpPr>
            <a:spLocks/>
          </p:cNvSpPr>
          <p:nvPr/>
        </p:nvSpPr>
        <p:spPr>
          <a:xfrm>
            <a:off x="6588773" y="10769170"/>
            <a:ext cx="4517416" cy="1440000"/>
          </a:xfrm>
          <a:prstGeom prst="rect">
            <a:avLst/>
          </a:prstGeom>
          <a:solidFill>
            <a:schemeClr val="bg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文本框 9"/>
          <p:cNvSpPr txBox="1"/>
          <p:nvPr/>
        </p:nvSpPr>
        <p:spPr>
          <a:xfrm>
            <a:off x="2684110" y="5636339"/>
            <a:ext cx="1380186"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lnSpc>
                <a:spcPct val="140000"/>
              </a:lnSpc>
              <a:defRPr sz="2400">
                <a:solidFill>
                  <a:schemeClr val="bg1">
                    <a:lumMod val="50000"/>
                  </a:schemeClr>
                </a:solidFill>
                <a:latin typeface="Microsoft YaHei" charset="-122"/>
                <a:ea typeface="Microsoft YaHei" charset="-122"/>
                <a:cs typeface="Microsoft YaHei" charset="-122"/>
              </a:defRPr>
            </a:lvl1pPr>
          </a:lstStyle>
          <a:p>
            <a:r>
              <a:rPr lang="en-US" altLang="zh-CN" dirty="0">
                <a:solidFill>
                  <a:schemeClr val="bg1"/>
                </a:solidFill>
              </a:rPr>
              <a:t>#F4900B</a:t>
            </a:r>
            <a:endParaRPr lang="zh-CN" altLang="en-US" dirty="0">
              <a:solidFill>
                <a:schemeClr val="bg1"/>
              </a:solidFill>
            </a:endParaRPr>
          </a:p>
        </p:txBody>
      </p:sp>
      <p:sp>
        <p:nvSpPr>
          <p:cNvPr id="21" name="文本框 20"/>
          <p:cNvSpPr txBox="1"/>
          <p:nvPr/>
        </p:nvSpPr>
        <p:spPr>
          <a:xfrm>
            <a:off x="4498068" y="5636339"/>
            <a:ext cx="2813271"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lnSpc>
                <a:spcPct val="140000"/>
              </a:lnSpc>
              <a:defRPr sz="2400">
                <a:solidFill>
                  <a:schemeClr val="bg1">
                    <a:lumMod val="50000"/>
                  </a:schemeClr>
                </a:solidFill>
                <a:latin typeface="Microsoft YaHei" charset="-122"/>
                <a:ea typeface="Microsoft YaHei" charset="-122"/>
                <a:cs typeface="Microsoft YaHei" charset="-122"/>
              </a:defRPr>
            </a:lvl1pPr>
          </a:lstStyle>
          <a:p>
            <a:r>
              <a:rPr lang="en-US" altLang="zh-CN" dirty="0" smtClean="0">
                <a:solidFill>
                  <a:schemeClr val="bg1"/>
                </a:solidFill>
              </a:rPr>
              <a:t>R 245  G 145  B 10</a:t>
            </a:r>
            <a:endParaRPr lang="zh-CN" altLang="en-US" dirty="0">
              <a:solidFill>
                <a:schemeClr val="bg1"/>
              </a:solidFill>
            </a:endParaRPr>
          </a:p>
        </p:txBody>
      </p:sp>
      <p:sp>
        <p:nvSpPr>
          <p:cNvPr id="23" name="文本框 22"/>
          <p:cNvSpPr txBox="1"/>
          <p:nvPr/>
        </p:nvSpPr>
        <p:spPr>
          <a:xfrm>
            <a:off x="3503419" y="11145903"/>
            <a:ext cx="1545295"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lnSpc>
                <a:spcPct val="140000"/>
              </a:lnSpc>
              <a:defRPr sz="2400">
                <a:solidFill>
                  <a:schemeClr val="bg1">
                    <a:lumMod val="50000"/>
                  </a:schemeClr>
                </a:solidFill>
                <a:latin typeface="Microsoft YaHei" charset="-122"/>
                <a:ea typeface="Microsoft YaHei" charset="-122"/>
                <a:cs typeface="Microsoft YaHei" charset="-122"/>
              </a:defRPr>
            </a:lvl1pPr>
          </a:lstStyle>
          <a:p>
            <a:r>
              <a:rPr lang="en-US" altLang="zh-CN" dirty="0" smtClean="0">
                <a:solidFill>
                  <a:schemeClr val="bg1"/>
                </a:solidFill>
              </a:rPr>
              <a:t>#D9D9D9</a:t>
            </a:r>
            <a:endParaRPr lang="zh-CN" altLang="en-US" dirty="0">
              <a:solidFill>
                <a:schemeClr val="bg1"/>
              </a:solidFill>
            </a:endParaRPr>
          </a:p>
        </p:txBody>
      </p:sp>
      <p:sp>
        <p:nvSpPr>
          <p:cNvPr id="25" name="文本框 24"/>
          <p:cNvSpPr txBox="1"/>
          <p:nvPr/>
        </p:nvSpPr>
        <p:spPr>
          <a:xfrm>
            <a:off x="8180632" y="11205368"/>
            <a:ext cx="1333698"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lnSpc>
                <a:spcPct val="140000"/>
              </a:lnSpc>
              <a:defRPr sz="2400">
                <a:solidFill>
                  <a:schemeClr val="bg1">
                    <a:lumMod val="50000"/>
                  </a:schemeClr>
                </a:solidFill>
                <a:latin typeface="Microsoft YaHei" charset="-122"/>
                <a:ea typeface="Microsoft YaHei" charset="-122"/>
                <a:cs typeface="Microsoft YaHei" charset="-122"/>
              </a:defRPr>
            </a:lvl1pPr>
          </a:lstStyle>
          <a:p>
            <a:r>
              <a:rPr lang="en-US" altLang="zh-CN" dirty="0" smtClean="0">
                <a:solidFill>
                  <a:schemeClr val="bg1"/>
                </a:solidFill>
              </a:rPr>
              <a:t>#7F7F7F</a:t>
            </a:r>
            <a:endParaRPr lang="zh-CN" altLang="en-US" dirty="0">
              <a:solidFill>
                <a:schemeClr val="bg1"/>
              </a:solidFill>
            </a:endParaRPr>
          </a:p>
        </p:txBody>
      </p:sp>
    </p:spTree>
    <p:extLst>
      <p:ext uri="{BB962C8B-B14F-4D97-AF65-F5344CB8AC3E}">
        <p14:creationId xmlns:p14="http://schemas.microsoft.com/office/powerpoint/2010/main" val="589661300"/>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41"/>
          <p:cNvSpPr/>
          <p:nvPr/>
        </p:nvSpPr>
        <p:spPr>
          <a:xfrm>
            <a:off x="1300094" y="870965"/>
            <a:ext cx="4654608" cy="10828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smtClean="0">
                <a:solidFill>
                  <a:srgbClr val="F4900B"/>
                </a:solidFill>
                <a:latin typeface="Microsoft YaHei" charset="-122"/>
                <a:ea typeface="Microsoft YaHei" charset="-122"/>
                <a:cs typeface="Microsoft YaHei" charset="-122"/>
              </a:rPr>
              <a:t>图文混合示例</a:t>
            </a:r>
            <a:endParaRPr dirty="0">
              <a:solidFill>
                <a:srgbClr val="F4900B"/>
              </a:solidFill>
              <a:latin typeface="Microsoft YaHei" charset="-122"/>
              <a:ea typeface="Microsoft YaHei" charset="-122"/>
              <a:cs typeface="Microsoft YaHei" charset="-122"/>
            </a:endParaRPr>
          </a:p>
        </p:txBody>
      </p:sp>
      <p:sp>
        <p:nvSpPr>
          <p:cNvPr id="12" name="文本框 11"/>
          <p:cNvSpPr txBox="1"/>
          <p:nvPr/>
        </p:nvSpPr>
        <p:spPr>
          <a:xfrm>
            <a:off x="875351"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Graphic mixing example</a:t>
            </a:r>
            <a:endParaRPr lang="zh-CN" altLang="en-US" dirty="0"/>
          </a:p>
        </p:txBody>
      </p:sp>
      <p:sp>
        <p:nvSpPr>
          <p:cNvPr id="19" name="文本框 18"/>
          <p:cNvSpPr txBox="1"/>
          <p:nvPr/>
        </p:nvSpPr>
        <p:spPr>
          <a:xfrm>
            <a:off x="3991790" y="-2186185"/>
            <a:ext cx="4154984"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5000" u="none" strike="noStrike" cap="none" spc="0" normalizeH="0" baseline="0" dirty="0" smtClean="0">
                <a:ln>
                  <a:noFill/>
                </a:ln>
                <a:solidFill>
                  <a:srgbClr val="000000"/>
                </a:solidFill>
                <a:effectLst/>
                <a:uFillTx/>
                <a:latin typeface="Microsoft YaHei" charset="-122"/>
                <a:ea typeface="Microsoft YaHei" charset="-122"/>
                <a:cs typeface="Microsoft YaHei" charset="-122"/>
                <a:sym typeface="Helvetica Light"/>
              </a:rPr>
              <a:t>图文混合</a:t>
            </a:r>
            <a:r>
              <a:rPr kumimoji="0" lang="zh-CN" altLang="en-US" sz="5800" u="none" strike="noStrike" cap="none" spc="0" normalizeH="0" baseline="0" dirty="0" smtClean="0">
                <a:ln>
                  <a:noFill/>
                </a:ln>
                <a:solidFill>
                  <a:srgbClr val="000000"/>
                </a:solidFill>
                <a:effectLst/>
                <a:uFillTx/>
                <a:latin typeface="Microsoft YaHei" charset="-122"/>
                <a:ea typeface="Microsoft YaHei" charset="-122"/>
                <a:cs typeface="Microsoft YaHei" charset="-122"/>
                <a:sym typeface="Helvetica Light"/>
              </a:rPr>
              <a:t>示例</a:t>
            </a:r>
            <a:endParaRPr kumimoji="0" lang="zh-CN" altLang="en-US" sz="5800" u="none" strike="noStrike" cap="none" spc="0" normalizeH="0" baseline="0" dirty="0">
              <a:ln>
                <a:noFill/>
              </a:ln>
              <a:solidFill>
                <a:srgbClr val="000000"/>
              </a:solidFill>
              <a:effectLst/>
              <a:uFillTx/>
              <a:latin typeface="Microsoft YaHei" charset="-122"/>
              <a:ea typeface="Microsoft YaHei" charset="-122"/>
              <a:cs typeface="Microsoft YaHei" charset="-122"/>
              <a:sym typeface="Helvetica Light"/>
            </a:endParaRPr>
          </a:p>
        </p:txBody>
      </p:sp>
      <p:grpSp>
        <p:nvGrpSpPr>
          <p:cNvPr id="33" name="组 32"/>
          <p:cNvGrpSpPr/>
          <p:nvPr/>
        </p:nvGrpSpPr>
        <p:grpSpPr>
          <a:xfrm>
            <a:off x="12582937" y="2911556"/>
            <a:ext cx="10532925" cy="2919603"/>
            <a:chOff x="12423913" y="2792288"/>
            <a:chExt cx="10532925" cy="2919603"/>
          </a:xfrm>
        </p:grpSpPr>
        <p:sp>
          <p:nvSpPr>
            <p:cNvPr id="16" name="矩形 15"/>
            <p:cNvSpPr/>
            <p:nvPr/>
          </p:nvSpPr>
          <p:spPr>
            <a:xfrm>
              <a:off x="12423913" y="2922103"/>
              <a:ext cx="1292087" cy="1292087"/>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0" name="文本框 19"/>
            <p:cNvSpPr txBox="1"/>
            <p:nvPr/>
          </p:nvSpPr>
          <p:spPr>
            <a:xfrm>
              <a:off x="14173200" y="2792288"/>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smtClean="0"/>
                <a:t>标题文字示意</a:t>
              </a:r>
              <a:endParaRPr lang="zh-CN" altLang="en-US" dirty="0"/>
            </a:p>
          </p:txBody>
        </p:sp>
        <p:sp>
          <p:nvSpPr>
            <p:cNvPr id="22" name="文本框 21"/>
            <p:cNvSpPr txBox="1"/>
            <p:nvPr/>
          </p:nvSpPr>
          <p:spPr>
            <a:xfrm>
              <a:off x="14236502" y="3541040"/>
              <a:ext cx="8720336" cy="21708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t>我们坚持以客户为中心，快速响应客户需求，持续为客户创造长</a:t>
              </a:r>
              <a:endParaRPr lang="en-US" altLang="zh-CN" dirty="0"/>
            </a:p>
            <a:p>
              <a:pPr>
                <a:lnSpc>
                  <a:spcPct val="140000"/>
                </a:lnSpc>
                <a:spcAft>
                  <a:spcPts val="0"/>
                </a:spcAft>
              </a:pPr>
              <a:r>
                <a:rPr lang="zh-CN" altLang="en-US" dirty="0"/>
                <a:t>期价值进而成就客户。为客户提供有效服务，是我们工作的方向</a:t>
              </a:r>
              <a:endParaRPr lang="en-US" altLang="zh-CN" dirty="0"/>
            </a:p>
            <a:p>
              <a:pPr>
                <a:lnSpc>
                  <a:spcPct val="140000"/>
                </a:lnSpc>
                <a:spcAft>
                  <a:spcPts val="0"/>
                </a:spcAft>
              </a:pPr>
              <a:r>
                <a:rPr lang="zh-CN" altLang="en-US" dirty="0"/>
                <a:t>和价值评价的标尺，成就客户就是成就我们自己</a:t>
              </a:r>
              <a:endParaRPr lang="en-US" altLang="zh-CN" dirty="0"/>
            </a:p>
            <a:p>
              <a:pPr>
                <a:lnSpc>
                  <a:spcPct val="140000"/>
                </a:lnSpc>
                <a:spcAft>
                  <a:spcPts val="0"/>
                </a:spcAft>
              </a:pPr>
              <a:endParaRPr lang="zh-CN" altLang="en-US" dirty="0"/>
            </a:p>
          </p:txBody>
        </p:sp>
        <p:sp>
          <p:nvSpPr>
            <p:cNvPr id="27" name="文本框 26"/>
            <p:cNvSpPr txBox="1"/>
            <p:nvPr/>
          </p:nvSpPr>
          <p:spPr>
            <a:xfrm>
              <a:off x="12840726" y="3132129"/>
              <a:ext cx="45846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1" u="none" strike="noStrike" cap="none" spc="0" normalizeH="0" baseline="0" smtClean="0">
                  <a:ln>
                    <a:noFill/>
                  </a:ln>
                  <a:solidFill>
                    <a:schemeClr val="bg1"/>
                  </a:solidFill>
                  <a:effectLst/>
                  <a:uFillTx/>
                  <a:latin typeface="Arial" charset="0"/>
                  <a:ea typeface="Arial" charset="0"/>
                  <a:cs typeface="Arial" charset="0"/>
                  <a:sym typeface="Helvetica Light"/>
                </a:rPr>
                <a:t>1</a:t>
              </a:r>
              <a:endParaRPr kumimoji="0" lang="zh-CN" altLang="en-US" sz="5000" b="1" u="none" strike="noStrike" cap="none" spc="0" normalizeH="0" baseline="0" dirty="0">
                <a:ln>
                  <a:noFill/>
                </a:ln>
                <a:solidFill>
                  <a:schemeClr val="bg1"/>
                </a:solidFill>
                <a:effectLst/>
                <a:uFillTx/>
                <a:latin typeface="Arial" charset="0"/>
                <a:ea typeface="Arial" charset="0"/>
                <a:cs typeface="Arial" charset="0"/>
                <a:sym typeface="Helvetica Light"/>
              </a:endParaRPr>
            </a:p>
          </p:txBody>
        </p:sp>
      </p:grpSp>
      <p:grpSp>
        <p:nvGrpSpPr>
          <p:cNvPr id="34" name="组 33"/>
          <p:cNvGrpSpPr/>
          <p:nvPr/>
        </p:nvGrpSpPr>
        <p:grpSpPr>
          <a:xfrm>
            <a:off x="12582937" y="6489642"/>
            <a:ext cx="10532925" cy="2919603"/>
            <a:chOff x="12423913" y="2792288"/>
            <a:chExt cx="10532925" cy="2919603"/>
          </a:xfrm>
        </p:grpSpPr>
        <p:sp>
          <p:nvSpPr>
            <p:cNvPr id="35" name="矩形 34"/>
            <p:cNvSpPr/>
            <p:nvPr/>
          </p:nvSpPr>
          <p:spPr>
            <a:xfrm>
              <a:off x="12423913" y="2922103"/>
              <a:ext cx="1292087" cy="1292087"/>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6" name="文本框 35"/>
            <p:cNvSpPr txBox="1"/>
            <p:nvPr/>
          </p:nvSpPr>
          <p:spPr>
            <a:xfrm>
              <a:off x="14173200" y="2792288"/>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smtClean="0"/>
                <a:t>标题文字示意</a:t>
              </a:r>
              <a:endParaRPr lang="zh-CN" altLang="en-US" dirty="0"/>
            </a:p>
          </p:txBody>
        </p:sp>
        <p:sp>
          <p:nvSpPr>
            <p:cNvPr id="37" name="文本框 36"/>
            <p:cNvSpPr txBox="1"/>
            <p:nvPr/>
          </p:nvSpPr>
          <p:spPr>
            <a:xfrm>
              <a:off x="14236502" y="3541040"/>
              <a:ext cx="8720336" cy="21708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t>我们坚持以客户为中心，快速响应客户需求，持续为客户创造长</a:t>
              </a:r>
              <a:endParaRPr lang="en-US" altLang="zh-CN" dirty="0"/>
            </a:p>
            <a:p>
              <a:pPr>
                <a:lnSpc>
                  <a:spcPct val="140000"/>
                </a:lnSpc>
                <a:spcAft>
                  <a:spcPts val="0"/>
                </a:spcAft>
              </a:pPr>
              <a:r>
                <a:rPr lang="zh-CN" altLang="en-US" dirty="0"/>
                <a:t>期价值进而成就客户。为客户提供有效服务，是我们工作的方向</a:t>
              </a:r>
              <a:endParaRPr lang="en-US" altLang="zh-CN" dirty="0"/>
            </a:p>
            <a:p>
              <a:pPr>
                <a:lnSpc>
                  <a:spcPct val="140000"/>
                </a:lnSpc>
                <a:spcAft>
                  <a:spcPts val="0"/>
                </a:spcAft>
              </a:pPr>
              <a:r>
                <a:rPr lang="zh-CN" altLang="en-US" dirty="0"/>
                <a:t>和价值评价的标尺，成就客户就是成就我们自己</a:t>
              </a:r>
              <a:endParaRPr lang="en-US" altLang="zh-CN" dirty="0"/>
            </a:p>
            <a:p>
              <a:pPr>
                <a:lnSpc>
                  <a:spcPct val="140000"/>
                </a:lnSpc>
                <a:spcAft>
                  <a:spcPts val="0"/>
                </a:spcAft>
              </a:pPr>
              <a:endParaRPr lang="zh-CN" altLang="en-US" dirty="0"/>
            </a:p>
          </p:txBody>
        </p:sp>
        <p:sp>
          <p:nvSpPr>
            <p:cNvPr id="38" name="文本框 37"/>
            <p:cNvSpPr txBox="1"/>
            <p:nvPr/>
          </p:nvSpPr>
          <p:spPr>
            <a:xfrm>
              <a:off x="12840726" y="3132129"/>
              <a:ext cx="45846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1" u="none" strike="noStrike" cap="none" spc="0" normalizeH="0" baseline="0" dirty="0" smtClean="0">
                  <a:ln>
                    <a:noFill/>
                  </a:ln>
                  <a:solidFill>
                    <a:schemeClr val="bg1"/>
                  </a:solidFill>
                  <a:effectLst/>
                  <a:uFillTx/>
                  <a:latin typeface="Arial" charset="0"/>
                  <a:ea typeface="Arial" charset="0"/>
                  <a:cs typeface="Arial" charset="0"/>
                  <a:sym typeface="Helvetica Light"/>
                </a:rPr>
                <a:t>2</a:t>
              </a:r>
              <a:endParaRPr kumimoji="0" lang="zh-CN" altLang="en-US" sz="5000" b="1" u="none" strike="noStrike" cap="none" spc="0" normalizeH="0" baseline="0" dirty="0">
                <a:ln>
                  <a:noFill/>
                </a:ln>
                <a:solidFill>
                  <a:schemeClr val="bg1"/>
                </a:solidFill>
                <a:effectLst/>
                <a:uFillTx/>
                <a:latin typeface="Arial" charset="0"/>
                <a:ea typeface="Arial" charset="0"/>
                <a:cs typeface="Arial" charset="0"/>
                <a:sym typeface="Helvetica Light"/>
              </a:endParaRPr>
            </a:p>
          </p:txBody>
        </p:sp>
      </p:grpSp>
      <p:grpSp>
        <p:nvGrpSpPr>
          <p:cNvPr id="39" name="组 38"/>
          <p:cNvGrpSpPr/>
          <p:nvPr/>
        </p:nvGrpSpPr>
        <p:grpSpPr>
          <a:xfrm>
            <a:off x="12582937" y="10067729"/>
            <a:ext cx="10532925" cy="2919603"/>
            <a:chOff x="12423913" y="2792288"/>
            <a:chExt cx="10532925" cy="2919603"/>
          </a:xfrm>
        </p:grpSpPr>
        <p:sp>
          <p:nvSpPr>
            <p:cNvPr id="40" name="矩形 39"/>
            <p:cNvSpPr/>
            <p:nvPr/>
          </p:nvSpPr>
          <p:spPr>
            <a:xfrm>
              <a:off x="12423913" y="2922103"/>
              <a:ext cx="1292087" cy="1292087"/>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41" name="文本框 40"/>
            <p:cNvSpPr txBox="1"/>
            <p:nvPr/>
          </p:nvSpPr>
          <p:spPr>
            <a:xfrm>
              <a:off x="14173200" y="2792288"/>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smtClean="0"/>
                <a:t>标题文字示意</a:t>
              </a:r>
              <a:endParaRPr lang="zh-CN" altLang="en-US" dirty="0"/>
            </a:p>
          </p:txBody>
        </p:sp>
        <p:sp>
          <p:nvSpPr>
            <p:cNvPr id="42" name="文本框 41"/>
            <p:cNvSpPr txBox="1"/>
            <p:nvPr/>
          </p:nvSpPr>
          <p:spPr>
            <a:xfrm>
              <a:off x="14236502" y="3541040"/>
              <a:ext cx="8720336" cy="21708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t>我们坚持以客户为中心，快速响应客户需求，持续为客户创造长</a:t>
              </a:r>
              <a:endParaRPr lang="en-US" altLang="zh-CN" dirty="0"/>
            </a:p>
            <a:p>
              <a:pPr>
                <a:lnSpc>
                  <a:spcPct val="140000"/>
                </a:lnSpc>
                <a:spcAft>
                  <a:spcPts val="0"/>
                </a:spcAft>
              </a:pPr>
              <a:r>
                <a:rPr lang="zh-CN" altLang="en-US" dirty="0"/>
                <a:t>期价值进而成就客户。为客户提供有效服务，是我们工作的方向</a:t>
              </a:r>
              <a:endParaRPr lang="en-US" altLang="zh-CN" dirty="0"/>
            </a:p>
            <a:p>
              <a:pPr>
                <a:lnSpc>
                  <a:spcPct val="140000"/>
                </a:lnSpc>
                <a:spcAft>
                  <a:spcPts val="0"/>
                </a:spcAft>
              </a:pPr>
              <a:r>
                <a:rPr lang="zh-CN" altLang="en-US" dirty="0"/>
                <a:t>和价值评价的标尺，成就客户就是成就我们自己</a:t>
              </a:r>
              <a:endParaRPr lang="en-US" altLang="zh-CN" dirty="0"/>
            </a:p>
            <a:p>
              <a:pPr>
                <a:lnSpc>
                  <a:spcPct val="140000"/>
                </a:lnSpc>
                <a:spcAft>
                  <a:spcPts val="0"/>
                </a:spcAft>
              </a:pPr>
              <a:endParaRPr lang="zh-CN" altLang="en-US" dirty="0"/>
            </a:p>
          </p:txBody>
        </p:sp>
        <p:sp>
          <p:nvSpPr>
            <p:cNvPr id="43" name="文本框 42"/>
            <p:cNvSpPr txBox="1"/>
            <p:nvPr/>
          </p:nvSpPr>
          <p:spPr>
            <a:xfrm>
              <a:off x="12840726" y="3132129"/>
              <a:ext cx="45846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1" u="none" strike="noStrike" cap="none" spc="0" normalizeH="0" baseline="0" dirty="0" smtClean="0">
                  <a:ln>
                    <a:noFill/>
                  </a:ln>
                  <a:solidFill>
                    <a:schemeClr val="bg1"/>
                  </a:solidFill>
                  <a:effectLst/>
                  <a:uFillTx/>
                  <a:latin typeface="Arial" charset="0"/>
                  <a:ea typeface="Arial" charset="0"/>
                  <a:cs typeface="Arial" charset="0"/>
                  <a:sym typeface="Helvetica Light"/>
                </a:rPr>
                <a:t>3</a:t>
              </a:r>
              <a:endParaRPr kumimoji="0" lang="zh-CN" altLang="en-US" sz="5000" b="1" u="none" strike="noStrike" cap="none" spc="0" normalizeH="0" baseline="0" dirty="0">
                <a:ln>
                  <a:noFill/>
                </a:ln>
                <a:solidFill>
                  <a:schemeClr val="bg1"/>
                </a:solidFill>
                <a:effectLst/>
                <a:uFillTx/>
                <a:latin typeface="Arial" charset="0"/>
                <a:ea typeface="Arial" charset="0"/>
                <a:cs typeface="Arial" charset="0"/>
                <a:sym typeface="Helvetica Light"/>
              </a:endParaRPr>
            </a:p>
          </p:txBody>
        </p:sp>
      </p:grpSp>
      <p:pic>
        <p:nvPicPr>
          <p:cNvPr id="45" name="图片 44"/>
          <p:cNvPicPr>
            <a:picLocks noChangeAspect="1"/>
          </p:cNvPicPr>
          <p:nvPr/>
        </p:nvPicPr>
        <p:blipFill rotWithShape="1">
          <a:blip r:embed="rId3">
            <a:extLst>
              <a:ext uri="{28A0092B-C50C-407E-A947-70E740481C1C}">
                <a14:useLocalDpi xmlns:a14="http://schemas.microsoft.com/office/drawing/2010/main" val="0"/>
              </a:ext>
            </a:extLst>
          </a:blip>
          <a:srcRect l="27478" r="12806" b="2382"/>
          <a:stretch/>
        </p:blipFill>
        <p:spPr>
          <a:xfrm>
            <a:off x="1427163" y="3041371"/>
            <a:ext cx="9906584" cy="9109354"/>
          </a:xfrm>
          <a:prstGeom prst="rect">
            <a:avLst/>
          </a:prstGeom>
        </p:spPr>
      </p:pic>
    </p:spTree>
    <p:extLst>
      <p:ext uri="{BB962C8B-B14F-4D97-AF65-F5344CB8AC3E}">
        <p14:creationId xmlns:p14="http://schemas.microsoft.com/office/powerpoint/2010/main" val="180649723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41"/>
          <p:cNvSpPr/>
          <p:nvPr/>
        </p:nvSpPr>
        <p:spPr>
          <a:xfrm>
            <a:off x="1300094" y="870965"/>
            <a:ext cx="4654608" cy="10828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smtClean="0">
                <a:solidFill>
                  <a:srgbClr val="F4900B"/>
                </a:solidFill>
                <a:latin typeface="Microsoft YaHei" charset="-122"/>
                <a:ea typeface="Microsoft YaHei" charset="-122"/>
                <a:cs typeface="Microsoft YaHei" charset="-122"/>
              </a:rPr>
              <a:t>表格使用示例</a:t>
            </a:r>
            <a:endParaRPr dirty="0">
              <a:solidFill>
                <a:srgbClr val="F4900B"/>
              </a:solidFill>
              <a:latin typeface="Microsoft YaHei" charset="-122"/>
              <a:ea typeface="Microsoft YaHei" charset="-122"/>
              <a:cs typeface="Microsoft YaHei" charset="-122"/>
            </a:endParaRPr>
          </a:p>
        </p:txBody>
      </p:sp>
      <p:sp>
        <p:nvSpPr>
          <p:cNvPr id="12" name="文本框 11"/>
          <p:cNvSpPr txBox="1"/>
          <p:nvPr/>
        </p:nvSpPr>
        <p:spPr>
          <a:xfrm>
            <a:off x="656690"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a:t>Table usage example</a:t>
            </a:r>
            <a:endParaRPr lang="zh-CN" altLang="en-US" dirty="0"/>
          </a:p>
        </p:txBody>
      </p:sp>
      <p:sp>
        <p:nvSpPr>
          <p:cNvPr id="20" name="文本框 19"/>
          <p:cNvSpPr txBox="1"/>
          <p:nvPr/>
        </p:nvSpPr>
        <p:spPr>
          <a:xfrm>
            <a:off x="1465467" y="2849426"/>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smtClean="0"/>
              <a:t>表格标题输入</a:t>
            </a:r>
            <a:endParaRPr lang="zh-CN" altLang="en-US" dirty="0"/>
          </a:p>
        </p:txBody>
      </p:sp>
      <p:sp>
        <p:nvSpPr>
          <p:cNvPr id="22" name="文本框 21"/>
          <p:cNvSpPr txBox="1"/>
          <p:nvPr/>
        </p:nvSpPr>
        <p:spPr>
          <a:xfrm>
            <a:off x="1477963" y="3873065"/>
            <a:ext cx="21403295"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t>统一使用：首行主色填充，无描边，从第二行开始使用辅助色（</a:t>
            </a:r>
            <a:r>
              <a:rPr lang="en-US" altLang="zh-CN" dirty="0"/>
              <a:t>1pt</a:t>
            </a:r>
            <a:r>
              <a:rPr lang="zh-CN" altLang="en-US" dirty="0"/>
              <a:t>）描边，底部数据使用上下边缘线强调（</a:t>
            </a:r>
            <a:r>
              <a:rPr lang="en-US" altLang="zh-CN" dirty="0"/>
              <a:t>4pt</a:t>
            </a:r>
            <a:r>
              <a:rPr lang="zh-CN" altLang="en-US" dirty="0"/>
              <a:t>主色），突出显示优先选用透明色规范用法。</a:t>
            </a:r>
          </a:p>
        </p:txBody>
      </p:sp>
      <p:sp>
        <p:nvSpPr>
          <p:cNvPr id="7" name="矩形 6"/>
          <p:cNvSpPr/>
          <p:nvPr/>
        </p:nvSpPr>
        <p:spPr>
          <a:xfrm>
            <a:off x="1427163" y="5712960"/>
            <a:ext cx="21509406" cy="1080000"/>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文本框 8"/>
          <p:cNvSpPr txBox="1"/>
          <p:nvPr/>
        </p:nvSpPr>
        <p:spPr>
          <a:xfrm>
            <a:off x="3188129" y="5936110"/>
            <a:ext cx="102592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solidFill>
                  <a:schemeClr val="bg1"/>
                </a:solidFill>
              </a:rPr>
              <a:t>大类</a:t>
            </a:r>
          </a:p>
        </p:txBody>
      </p:sp>
      <p:sp>
        <p:nvSpPr>
          <p:cNvPr id="36" name="文本框 35"/>
          <p:cNvSpPr txBox="1"/>
          <p:nvPr/>
        </p:nvSpPr>
        <p:spPr>
          <a:xfrm>
            <a:off x="11287787" y="5936110"/>
            <a:ext cx="118622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dirty="0" smtClean="0">
                <a:solidFill>
                  <a:schemeClr val="bg1"/>
                </a:solidFill>
              </a:rPr>
              <a:t>2018</a:t>
            </a:r>
            <a:endParaRPr lang="zh-CN" altLang="en-US" dirty="0">
              <a:solidFill>
                <a:schemeClr val="bg1"/>
              </a:solidFill>
            </a:endParaRPr>
          </a:p>
        </p:txBody>
      </p:sp>
      <p:sp>
        <p:nvSpPr>
          <p:cNvPr id="38" name="文本框 37"/>
          <p:cNvSpPr txBox="1"/>
          <p:nvPr/>
        </p:nvSpPr>
        <p:spPr>
          <a:xfrm>
            <a:off x="19885560" y="5936110"/>
            <a:ext cx="118622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dirty="0" smtClean="0">
                <a:solidFill>
                  <a:schemeClr val="bg1"/>
                </a:solidFill>
              </a:rPr>
              <a:t>2020</a:t>
            </a:r>
            <a:endParaRPr lang="zh-CN" altLang="en-US" dirty="0">
              <a:solidFill>
                <a:schemeClr val="bg1"/>
              </a:solidFill>
            </a:endParaRPr>
          </a:p>
        </p:txBody>
      </p:sp>
      <p:sp>
        <p:nvSpPr>
          <p:cNvPr id="39" name="文本框 38"/>
          <p:cNvSpPr txBox="1"/>
          <p:nvPr/>
        </p:nvSpPr>
        <p:spPr>
          <a:xfrm>
            <a:off x="3239425" y="7065774"/>
            <a:ext cx="92333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dirty="0" smtClean="0">
                <a:solidFill>
                  <a:schemeClr val="bg1">
                    <a:lumMod val="50000"/>
                  </a:schemeClr>
                </a:solidFill>
              </a:rPr>
              <a:t>化学</a:t>
            </a:r>
            <a:endParaRPr lang="zh-CN" altLang="en-US" sz="3200" dirty="0">
              <a:solidFill>
                <a:schemeClr val="bg1">
                  <a:lumMod val="50000"/>
                </a:schemeClr>
              </a:solidFill>
            </a:endParaRPr>
          </a:p>
        </p:txBody>
      </p:sp>
      <p:sp>
        <p:nvSpPr>
          <p:cNvPr id="40" name="文本框 39"/>
          <p:cNvSpPr txBox="1"/>
          <p:nvPr/>
        </p:nvSpPr>
        <p:spPr>
          <a:xfrm>
            <a:off x="3239425" y="8135859"/>
            <a:ext cx="92333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smtClean="0">
                <a:solidFill>
                  <a:schemeClr val="bg1">
                    <a:lumMod val="50000"/>
                  </a:schemeClr>
                </a:solidFill>
              </a:rPr>
              <a:t>生物</a:t>
            </a:r>
            <a:endParaRPr lang="zh-CN" altLang="en-US" sz="3200" dirty="0">
              <a:solidFill>
                <a:schemeClr val="bg1">
                  <a:lumMod val="50000"/>
                </a:schemeClr>
              </a:solidFill>
            </a:endParaRPr>
          </a:p>
        </p:txBody>
      </p:sp>
      <p:sp>
        <p:nvSpPr>
          <p:cNvPr id="41" name="文本框 40"/>
          <p:cNvSpPr txBox="1"/>
          <p:nvPr/>
        </p:nvSpPr>
        <p:spPr>
          <a:xfrm>
            <a:off x="3239425" y="9243892"/>
            <a:ext cx="92333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smtClean="0">
                <a:solidFill>
                  <a:schemeClr val="bg1">
                    <a:lumMod val="50000"/>
                  </a:schemeClr>
                </a:solidFill>
              </a:rPr>
              <a:t>物理</a:t>
            </a:r>
            <a:endParaRPr lang="zh-CN" altLang="en-US" sz="3200" dirty="0">
              <a:solidFill>
                <a:schemeClr val="bg1">
                  <a:lumMod val="50000"/>
                </a:schemeClr>
              </a:solidFill>
            </a:endParaRPr>
          </a:p>
        </p:txBody>
      </p:sp>
      <p:sp>
        <p:nvSpPr>
          <p:cNvPr id="42" name="文本框 41"/>
          <p:cNvSpPr txBox="1"/>
          <p:nvPr/>
        </p:nvSpPr>
        <p:spPr>
          <a:xfrm>
            <a:off x="3239425" y="10295655"/>
            <a:ext cx="92333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smtClean="0">
                <a:solidFill>
                  <a:schemeClr val="bg1">
                    <a:lumMod val="50000"/>
                  </a:schemeClr>
                </a:solidFill>
              </a:rPr>
              <a:t>数学</a:t>
            </a:r>
            <a:endParaRPr lang="zh-CN" altLang="en-US" sz="3200" dirty="0">
              <a:solidFill>
                <a:schemeClr val="bg1">
                  <a:lumMod val="50000"/>
                </a:schemeClr>
              </a:solidFill>
            </a:endParaRPr>
          </a:p>
        </p:txBody>
      </p:sp>
      <p:sp>
        <p:nvSpPr>
          <p:cNvPr id="43" name="文本框 42"/>
          <p:cNvSpPr txBox="1"/>
          <p:nvPr/>
        </p:nvSpPr>
        <p:spPr>
          <a:xfrm>
            <a:off x="3239425" y="11368519"/>
            <a:ext cx="92333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dirty="0" smtClean="0">
                <a:solidFill>
                  <a:schemeClr val="tx1"/>
                </a:solidFill>
              </a:rPr>
              <a:t>共计</a:t>
            </a:r>
            <a:endParaRPr lang="zh-CN" altLang="en-US" sz="3200" dirty="0">
              <a:solidFill>
                <a:schemeClr val="tx1"/>
              </a:solidFill>
            </a:endParaRPr>
          </a:p>
        </p:txBody>
      </p:sp>
      <p:cxnSp>
        <p:nvCxnSpPr>
          <p:cNvPr id="13" name="直线连接符 12"/>
          <p:cNvCxnSpPr/>
          <p:nvPr/>
        </p:nvCxnSpPr>
        <p:spPr>
          <a:xfrm>
            <a:off x="1427163" y="11135237"/>
            <a:ext cx="21509406" cy="0"/>
          </a:xfrm>
          <a:prstGeom prst="line">
            <a:avLst/>
          </a:prstGeom>
          <a:noFill/>
          <a:ln w="50800" cap="flat">
            <a:solidFill>
              <a:srgbClr val="F4900B"/>
            </a:solidFill>
            <a:prstDash val="solid"/>
            <a:miter lim="400000"/>
          </a:ln>
          <a:effectLst/>
          <a:sp3d/>
        </p:spPr>
        <p:style>
          <a:lnRef idx="0">
            <a:scrgbClr r="0" g="0" b="0"/>
          </a:lnRef>
          <a:fillRef idx="0">
            <a:scrgbClr r="0" g="0" b="0"/>
          </a:fillRef>
          <a:effectRef idx="0">
            <a:scrgbClr r="0" g="0" b="0"/>
          </a:effectRef>
          <a:fontRef idx="none"/>
        </p:style>
      </p:cxnSp>
      <p:cxnSp>
        <p:nvCxnSpPr>
          <p:cNvPr id="44" name="直线连接符 43"/>
          <p:cNvCxnSpPr/>
          <p:nvPr/>
        </p:nvCxnSpPr>
        <p:spPr>
          <a:xfrm>
            <a:off x="1427163" y="12188831"/>
            <a:ext cx="21509406" cy="0"/>
          </a:xfrm>
          <a:prstGeom prst="line">
            <a:avLst/>
          </a:prstGeom>
          <a:noFill/>
          <a:ln w="50800" cap="flat">
            <a:solidFill>
              <a:srgbClr val="F4900B"/>
            </a:solidFill>
            <a:prstDash val="solid"/>
            <a:miter lim="400000"/>
          </a:ln>
          <a:effectLst/>
          <a:sp3d/>
        </p:spPr>
        <p:style>
          <a:lnRef idx="0">
            <a:scrgbClr r="0" g="0" b="0"/>
          </a:lnRef>
          <a:fillRef idx="0">
            <a:scrgbClr r="0" g="0" b="0"/>
          </a:fillRef>
          <a:effectRef idx="0">
            <a:scrgbClr r="0" g="0" b="0"/>
          </a:effectRef>
          <a:fontRef idx="none"/>
        </p:style>
      </p:cxnSp>
      <p:cxnSp>
        <p:nvCxnSpPr>
          <p:cNvPr id="21" name="直线连接符 20"/>
          <p:cNvCxnSpPr/>
          <p:nvPr/>
        </p:nvCxnSpPr>
        <p:spPr>
          <a:xfrm>
            <a:off x="1427163" y="7872960"/>
            <a:ext cx="21509406" cy="0"/>
          </a:xfrm>
          <a:prstGeom prst="line">
            <a:avLst/>
          </a:prstGeom>
          <a:noFill/>
          <a:ln w="254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5" name="直线连接符 44"/>
          <p:cNvCxnSpPr/>
          <p:nvPr/>
        </p:nvCxnSpPr>
        <p:spPr>
          <a:xfrm>
            <a:off x="1427163" y="8975237"/>
            <a:ext cx="21509406" cy="0"/>
          </a:xfrm>
          <a:prstGeom prst="line">
            <a:avLst/>
          </a:prstGeom>
          <a:noFill/>
          <a:ln w="254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6" name="直线连接符 45"/>
          <p:cNvCxnSpPr/>
          <p:nvPr/>
        </p:nvCxnSpPr>
        <p:spPr>
          <a:xfrm>
            <a:off x="1427163" y="10055237"/>
            <a:ext cx="21509406" cy="0"/>
          </a:xfrm>
          <a:prstGeom prst="line">
            <a:avLst/>
          </a:prstGeom>
          <a:noFill/>
          <a:ln w="254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grpSp>
        <p:nvGrpSpPr>
          <p:cNvPr id="67" name="组 66"/>
          <p:cNvGrpSpPr/>
          <p:nvPr/>
        </p:nvGrpSpPr>
        <p:grpSpPr>
          <a:xfrm>
            <a:off x="7145376" y="5936110"/>
            <a:ext cx="1025922" cy="6027444"/>
            <a:chOff x="6747810" y="5707510"/>
            <a:chExt cx="1025922" cy="6027444"/>
          </a:xfrm>
        </p:grpSpPr>
        <p:sp>
          <p:nvSpPr>
            <p:cNvPr id="35" name="文本框 34"/>
            <p:cNvSpPr txBox="1"/>
            <p:nvPr/>
          </p:nvSpPr>
          <p:spPr>
            <a:xfrm>
              <a:off x="6747810" y="5707510"/>
              <a:ext cx="102592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smtClean="0">
                  <a:solidFill>
                    <a:schemeClr val="bg1"/>
                  </a:solidFill>
                </a:rPr>
                <a:t>单位</a:t>
              </a:r>
              <a:endParaRPr lang="zh-CN" altLang="en-US" dirty="0">
                <a:solidFill>
                  <a:schemeClr val="bg1"/>
                </a:solidFill>
              </a:endParaRPr>
            </a:p>
          </p:txBody>
        </p:sp>
        <p:sp>
          <p:nvSpPr>
            <p:cNvPr id="47" name="文本框 46"/>
            <p:cNvSpPr txBox="1"/>
            <p:nvPr/>
          </p:nvSpPr>
          <p:spPr>
            <a:xfrm>
              <a:off x="7004291" y="6837174"/>
              <a:ext cx="512961"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smtClean="0">
                  <a:solidFill>
                    <a:schemeClr val="bg1">
                      <a:lumMod val="50000"/>
                    </a:schemeClr>
                  </a:solidFill>
                </a:rPr>
                <a:t>本</a:t>
              </a:r>
              <a:endParaRPr lang="zh-CN" altLang="en-US" sz="3200" dirty="0">
                <a:solidFill>
                  <a:schemeClr val="bg1">
                    <a:lumMod val="50000"/>
                  </a:schemeClr>
                </a:solidFill>
              </a:endParaRPr>
            </a:p>
          </p:txBody>
        </p:sp>
        <p:sp>
          <p:nvSpPr>
            <p:cNvPr id="48" name="文本框 47"/>
            <p:cNvSpPr txBox="1"/>
            <p:nvPr/>
          </p:nvSpPr>
          <p:spPr>
            <a:xfrm>
              <a:off x="7004291" y="7907259"/>
              <a:ext cx="512961"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dirty="0" smtClean="0">
                  <a:solidFill>
                    <a:schemeClr val="bg1">
                      <a:lumMod val="50000"/>
                    </a:schemeClr>
                  </a:solidFill>
                </a:rPr>
                <a:t>本</a:t>
              </a:r>
              <a:endParaRPr lang="zh-CN" altLang="en-US" sz="3200" dirty="0">
                <a:solidFill>
                  <a:schemeClr val="bg1">
                    <a:lumMod val="50000"/>
                  </a:schemeClr>
                </a:solidFill>
              </a:endParaRPr>
            </a:p>
          </p:txBody>
        </p:sp>
        <p:sp>
          <p:nvSpPr>
            <p:cNvPr id="49" name="文本框 48"/>
            <p:cNvSpPr txBox="1"/>
            <p:nvPr/>
          </p:nvSpPr>
          <p:spPr>
            <a:xfrm>
              <a:off x="7004291" y="9015292"/>
              <a:ext cx="512961"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dirty="0" smtClean="0">
                  <a:solidFill>
                    <a:schemeClr val="bg1">
                      <a:lumMod val="50000"/>
                    </a:schemeClr>
                  </a:solidFill>
                </a:rPr>
                <a:t>本</a:t>
              </a:r>
              <a:endParaRPr lang="zh-CN" altLang="en-US" sz="3200" dirty="0">
                <a:solidFill>
                  <a:schemeClr val="bg1">
                    <a:lumMod val="50000"/>
                  </a:schemeClr>
                </a:solidFill>
              </a:endParaRPr>
            </a:p>
          </p:txBody>
        </p:sp>
        <p:sp>
          <p:nvSpPr>
            <p:cNvPr id="50" name="文本框 49"/>
            <p:cNvSpPr txBox="1"/>
            <p:nvPr/>
          </p:nvSpPr>
          <p:spPr>
            <a:xfrm>
              <a:off x="7004291" y="10067055"/>
              <a:ext cx="512961"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dirty="0" smtClean="0">
                  <a:solidFill>
                    <a:schemeClr val="bg1">
                      <a:lumMod val="50000"/>
                    </a:schemeClr>
                  </a:solidFill>
                </a:rPr>
                <a:t>本</a:t>
              </a:r>
              <a:endParaRPr lang="zh-CN" altLang="en-US" sz="3200" dirty="0">
                <a:solidFill>
                  <a:schemeClr val="bg1">
                    <a:lumMod val="50000"/>
                  </a:schemeClr>
                </a:solidFill>
              </a:endParaRPr>
            </a:p>
          </p:txBody>
        </p:sp>
        <p:sp>
          <p:nvSpPr>
            <p:cNvPr id="51" name="文本框 50"/>
            <p:cNvSpPr txBox="1"/>
            <p:nvPr/>
          </p:nvSpPr>
          <p:spPr>
            <a:xfrm>
              <a:off x="7004291" y="11139919"/>
              <a:ext cx="512961"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dirty="0" smtClean="0">
                  <a:solidFill>
                    <a:schemeClr val="tx1"/>
                  </a:solidFill>
                </a:rPr>
                <a:t>本</a:t>
              </a:r>
              <a:endParaRPr lang="zh-CN" altLang="en-US" sz="3200" dirty="0">
                <a:solidFill>
                  <a:schemeClr val="tx1"/>
                </a:solidFill>
              </a:endParaRPr>
            </a:p>
          </p:txBody>
        </p:sp>
      </p:grpSp>
      <p:sp>
        <p:nvSpPr>
          <p:cNvPr id="52" name="文本框 51"/>
          <p:cNvSpPr txBox="1"/>
          <p:nvPr/>
        </p:nvSpPr>
        <p:spPr>
          <a:xfrm>
            <a:off x="11079467" y="7065774"/>
            <a:ext cx="160286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smtClean="0">
                <a:solidFill>
                  <a:schemeClr val="bg1">
                    <a:lumMod val="50000"/>
                  </a:schemeClr>
                </a:solidFill>
              </a:rPr>
              <a:t>25</a:t>
            </a:r>
            <a:endParaRPr lang="zh-CN" altLang="en-US" sz="3200" dirty="0">
              <a:solidFill>
                <a:schemeClr val="bg1">
                  <a:lumMod val="50000"/>
                </a:schemeClr>
              </a:solidFill>
            </a:endParaRPr>
          </a:p>
        </p:txBody>
      </p:sp>
      <p:sp>
        <p:nvSpPr>
          <p:cNvPr id="53" name="文本框 52"/>
          <p:cNvSpPr txBox="1"/>
          <p:nvPr/>
        </p:nvSpPr>
        <p:spPr>
          <a:xfrm>
            <a:off x="11079467" y="8135859"/>
            <a:ext cx="160286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smtClean="0">
                <a:solidFill>
                  <a:schemeClr val="bg1">
                    <a:lumMod val="50000"/>
                  </a:schemeClr>
                </a:solidFill>
              </a:rPr>
              <a:t>12</a:t>
            </a:r>
            <a:endParaRPr lang="zh-CN" altLang="en-US" sz="3200" dirty="0">
              <a:solidFill>
                <a:schemeClr val="bg1">
                  <a:lumMod val="50000"/>
                </a:schemeClr>
              </a:solidFill>
            </a:endParaRPr>
          </a:p>
        </p:txBody>
      </p:sp>
      <p:sp>
        <p:nvSpPr>
          <p:cNvPr id="54" name="文本框 53"/>
          <p:cNvSpPr txBox="1"/>
          <p:nvPr/>
        </p:nvSpPr>
        <p:spPr>
          <a:xfrm>
            <a:off x="11079467" y="9243892"/>
            <a:ext cx="160286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smtClean="0">
                <a:solidFill>
                  <a:schemeClr val="bg1">
                    <a:lumMod val="50000"/>
                  </a:schemeClr>
                </a:solidFill>
              </a:rPr>
              <a:t>12</a:t>
            </a:r>
            <a:endParaRPr lang="zh-CN" altLang="en-US" sz="3200" dirty="0">
              <a:solidFill>
                <a:schemeClr val="bg1">
                  <a:lumMod val="50000"/>
                </a:schemeClr>
              </a:solidFill>
            </a:endParaRPr>
          </a:p>
        </p:txBody>
      </p:sp>
      <p:sp>
        <p:nvSpPr>
          <p:cNvPr id="55" name="文本框 54"/>
          <p:cNvSpPr txBox="1"/>
          <p:nvPr/>
        </p:nvSpPr>
        <p:spPr>
          <a:xfrm>
            <a:off x="11409727" y="10295655"/>
            <a:ext cx="94234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smtClean="0">
                <a:solidFill>
                  <a:schemeClr val="bg1">
                    <a:lumMod val="50000"/>
                  </a:schemeClr>
                </a:solidFill>
              </a:rPr>
              <a:t>5</a:t>
            </a:r>
            <a:endParaRPr lang="zh-CN" altLang="en-US" sz="3200" dirty="0">
              <a:solidFill>
                <a:schemeClr val="bg1">
                  <a:lumMod val="50000"/>
                </a:schemeClr>
              </a:solidFill>
            </a:endParaRPr>
          </a:p>
        </p:txBody>
      </p:sp>
      <p:sp>
        <p:nvSpPr>
          <p:cNvPr id="56" name="文本框 55"/>
          <p:cNvSpPr txBox="1"/>
          <p:nvPr/>
        </p:nvSpPr>
        <p:spPr>
          <a:xfrm>
            <a:off x="10502997" y="11368519"/>
            <a:ext cx="275580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smtClean="0">
                <a:solidFill>
                  <a:schemeClr val="tx1"/>
                </a:solidFill>
              </a:rPr>
              <a:t>54</a:t>
            </a:r>
            <a:endParaRPr lang="zh-CN" altLang="en-US" sz="3200" dirty="0">
              <a:solidFill>
                <a:schemeClr val="tx1"/>
              </a:solidFill>
            </a:endParaRPr>
          </a:p>
        </p:txBody>
      </p:sp>
      <p:grpSp>
        <p:nvGrpSpPr>
          <p:cNvPr id="68" name="组 67"/>
          <p:cNvGrpSpPr/>
          <p:nvPr/>
        </p:nvGrpSpPr>
        <p:grpSpPr>
          <a:xfrm>
            <a:off x="15114755" y="5936110"/>
            <a:ext cx="2755804" cy="6027444"/>
            <a:chOff x="15214145" y="5707510"/>
            <a:chExt cx="2755804" cy="6027444"/>
          </a:xfrm>
        </p:grpSpPr>
        <p:sp>
          <p:nvSpPr>
            <p:cNvPr id="37" name="文本框 36"/>
            <p:cNvSpPr txBox="1"/>
            <p:nvPr/>
          </p:nvSpPr>
          <p:spPr>
            <a:xfrm>
              <a:off x="15998936" y="5707510"/>
              <a:ext cx="118622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dirty="0" smtClean="0">
                  <a:solidFill>
                    <a:schemeClr val="bg1"/>
                  </a:solidFill>
                </a:rPr>
                <a:t>2019</a:t>
              </a:r>
              <a:endParaRPr lang="zh-CN" altLang="en-US" dirty="0">
                <a:solidFill>
                  <a:schemeClr val="bg1"/>
                </a:solidFill>
              </a:endParaRPr>
            </a:p>
          </p:txBody>
        </p:sp>
        <p:sp>
          <p:nvSpPr>
            <p:cNvPr id="57" name="文本框 56"/>
            <p:cNvSpPr txBox="1"/>
            <p:nvPr/>
          </p:nvSpPr>
          <p:spPr>
            <a:xfrm>
              <a:off x="15790615" y="6837174"/>
              <a:ext cx="160286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smtClean="0">
                  <a:solidFill>
                    <a:schemeClr val="bg1">
                      <a:lumMod val="50000"/>
                    </a:schemeClr>
                  </a:solidFill>
                </a:rPr>
                <a:t>25</a:t>
              </a:r>
              <a:endParaRPr lang="zh-CN" altLang="en-US" sz="3200" dirty="0">
                <a:solidFill>
                  <a:schemeClr val="bg1">
                    <a:lumMod val="50000"/>
                  </a:schemeClr>
                </a:solidFill>
              </a:endParaRPr>
            </a:p>
          </p:txBody>
        </p:sp>
        <p:sp>
          <p:nvSpPr>
            <p:cNvPr id="58" name="文本框 57"/>
            <p:cNvSpPr txBox="1"/>
            <p:nvPr/>
          </p:nvSpPr>
          <p:spPr>
            <a:xfrm>
              <a:off x="15790615" y="7907259"/>
              <a:ext cx="160286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smtClean="0">
                  <a:solidFill>
                    <a:schemeClr val="bg1">
                      <a:lumMod val="50000"/>
                    </a:schemeClr>
                  </a:solidFill>
                </a:rPr>
                <a:t>12</a:t>
              </a:r>
              <a:endParaRPr lang="zh-CN" altLang="en-US" sz="3200" dirty="0">
                <a:solidFill>
                  <a:schemeClr val="bg1">
                    <a:lumMod val="50000"/>
                  </a:schemeClr>
                </a:solidFill>
              </a:endParaRPr>
            </a:p>
          </p:txBody>
        </p:sp>
        <p:sp>
          <p:nvSpPr>
            <p:cNvPr id="59" name="文本框 58"/>
            <p:cNvSpPr txBox="1"/>
            <p:nvPr/>
          </p:nvSpPr>
          <p:spPr>
            <a:xfrm>
              <a:off x="15790615" y="9015292"/>
              <a:ext cx="160286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smtClean="0">
                  <a:solidFill>
                    <a:schemeClr val="bg1">
                      <a:lumMod val="50000"/>
                    </a:schemeClr>
                  </a:solidFill>
                </a:rPr>
                <a:t>12</a:t>
              </a:r>
              <a:endParaRPr lang="zh-CN" altLang="en-US" sz="3200" dirty="0">
                <a:solidFill>
                  <a:schemeClr val="bg1">
                    <a:lumMod val="50000"/>
                  </a:schemeClr>
                </a:solidFill>
              </a:endParaRPr>
            </a:p>
          </p:txBody>
        </p:sp>
        <p:sp>
          <p:nvSpPr>
            <p:cNvPr id="60" name="文本框 59"/>
            <p:cNvSpPr txBox="1"/>
            <p:nvPr/>
          </p:nvSpPr>
          <p:spPr>
            <a:xfrm>
              <a:off x="16120875" y="10067055"/>
              <a:ext cx="94234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smtClean="0">
                  <a:solidFill>
                    <a:schemeClr val="bg1">
                      <a:lumMod val="50000"/>
                    </a:schemeClr>
                  </a:solidFill>
                </a:rPr>
                <a:t>5</a:t>
              </a:r>
              <a:endParaRPr lang="zh-CN" altLang="en-US" sz="3200" dirty="0">
                <a:solidFill>
                  <a:schemeClr val="bg1">
                    <a:lumMod val="50000"/>
                  </a:schemeClr>
                </a:solidFill>
              </a:endParaRPr>
            </a:p>
          </p:txBody>
        </p:sp>
        <p:sp>
          <p:nvSpPr>
            <p:cNvPr id="61" name="文本框 60"/>
            <p:cNvSpPr txBox="1"/>
            <p:nvPr/>
          </p:nvSpPr>
          <p:spPr>
            <a:xfrm>
              <a:off x="15214145" y="11139919"/>
              <a:ext cx="275580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smtClean="0">
                  <a:solidFill>
                    <a:schemeClr val="tx1"/>
                  </a:solidFill>
                </a:rPr>
                <a:t>54</a:t>
              </a:r>
              <a:endParaRPr lang="zh-CN" altLang="en-US" sz="3200" dirty="0">
                <a:solidFill>
                  <a:schemeClr val="tx1"/>
                </a:solidFill>
              </a:endParaRPr>
            </a:p>
          </p:txBody>
        </p:sp>
      </p:grpSp>
      <p:sp>
        <p:nvSpPr>
          <p:cNvPr id="62" name="文本框 61"/>
          <p:cNvSpPr txBox="1"/>
          <p:nvPr/>
        </p:nvSpPr>
        <p:spPr>
          <a:xfrm>
            <a:off x="19100769" y="11368519"/>
            <a:ext cx="275580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smtClean="0">
                <a:solidFill>
                  <a:schemeClr val="tx1"/>
                </a:solidFill>
              </a:rPr>
              <a:t>54</a:t>
            </a:r>
            <a:endParaRPr lang="zh-CN" altLang="en-US" sz="3200" dirty="0">
              <a:solidFill>
                <a:schemeClr val="tx1"/>
              </a:solidFill>
            </a:endParaRPr>
          </a:p>
        </p:txBody>
      </p:sp>
      <p:sp>
        <p:nvSpPr>
          <p:cNvPr id="63" name="文本框 62"/>
          <p:cNvSpPr txBox="1"/>
          <p:nvPr/>
        </p:nvSpPr>
        <p:spPr>
          <a:xfrm>
            <a:off x="19677239" y="7065774"/>
            <a:ext cx="160286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smtClean="0">
                <a:solidFill>
                  <a:schemeClr val="bg1">
                    <a:lumMod val="50000"/>
                  </a:schemeClr>
                </a:solidFill>
              </a:rPr>
              <a:t>25</a:t>
            </a:r>
            <a:endParaRPr lang="zh-CN" altLang="en-US" sz="3200" dirty="0">
              <a:solidFill>
                <a:schemeClr val="bg1">
                  <a:lumMod val="50000"/>
                </a:schemeClr>
              </a:solidFill>
            </a:endParaRPr>
          </a:p>
        </p:txBody>
      </p:sp>
      <p:sp>
        <p:nvSpPr>
          <p:cNvPr id="64" name="文本框 63"/>
          <p:cNvSpPr txBox="1"/>
          <p:nvPr/>
        </p:nvSpPr>
        <p:spPr>
          <a:xfrm>
            <a:off x="19677239" y="8135859"/>
            <a:ext cx="160286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smtClean="0">
                <a:solidFill>
                  <a:schemeClr val="bg1">
                    <a:lumMod val="50000"/>
                  </a:schemeClr>
                </a:solidFill>
              </a:rPr>
              <a:t>12</a:t>
            </a:r>
            <a:endParaRPr lang="zh-CN" altLang="en-US" sz="3200" dirty="0">
              <a:solidFill>
                <a:schemeClr val="bg1">
                  <a:lumMod val="50000"/>
                </a:schemeClr>
              </a:solidFill>
            </a:endParaRPr>
          </a:p>
        </p:txBody>
      </p:sp>
      <p:sp>
        <p:nvSpPr>
          <p:cNvPr id="65" name="文本框 64"/>
          <p:cNvSpPr txBox="1"/>
          <p:nvPr/>
        </p:nvSpPr>
        <p:spPr>
          <a:xfrm>
            <a:off x="19677239" y="9243892"/>
            <a:ext cx="160286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smtClean="0">
                <a:solidFill>
                  <a:schemeClr val="bg1">
                    <a:lumMod val="50000"/>
                  </a:schemeClr>
                </a:solidFill>
              </a:rPr>
              <a:t>12</a:t>
            </a:r>
            <a:endParaRPr lang="zh-CN" altLang="en-US" sz="3200" dirty="0">
              <a:solidFill>
                <a:schemeClr val="bg1">
                  <a:lumMod val="50000"/>
                </a:schemeClr>
              </a:solidFill>
            </a:endParaRPr>
          </a:p>
        </p:txBody>
      </p:sp>
      <p:sp>
        <p:nvSpPr>
          <p:cNvPr id="66" name="文本框 65"/>
          <p:cNvSpPr txBox="1"/>
          <p:nvPr/>
        </p:nvSpPr>
        <p:spPr>
          <a:xfrm>
            <a:off x="20007499" y="10295655"/>
            <a:ext cx="94234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smtClean="0">
                <a:solidFill>
                  <a:schemeClr val="bg1">
                    <a:lumMod val="50000"/>
                  </a:schemeClr>
                </a:solidFill>
              </a:rPr>
              <a:t>5</a:t>
            </a:r>
            <a:endParaRPr lang="zh-CN" altLang="en-US" sz="3200" dirty="0">
              <a:solidFill>
                <a:schemeClr val="bg1">
                  <a:lumMod val="50000"/>
                </a:schemeClr>
              </a:solidFill>
            </a:endParaRPr>
          </a:p>
        </p:txBody>
      </p:sp>
    </p:spTree>
    <p:extLst>
      <p:ext uri="{BB962C8B-B14F-4D97-AF65-F5344CB8AC3E}">
        <p14:creationId xmlns:p14="http://schemas.microsoft.com/office/powerpoint/2010/main" val="1928132598"/>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5508</TotalTime>
  <Words>1618</Words>
  <Application>Microsoft Macintosh PowerPoint</Application>
  <PresentationFormat>自定义</PresentationFormat>
  <Paragraphs>222</Paragraphs>
  <Slides>23</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 Hebrew</vt:lpstr>
      <vt:lpstr>FZLanTingHei-B-GBK</vt:lpstr>
      <vt:lpstr>FZLanTingHeiS-B-GB</vt:lpstr>
      <vt:lpstr>Helvetica Light</vt:lpstr>
      <vt:lpstr>Helvetica Neue</vt:lpstr>
      <vt:lpstr>Impact</vt:lpstr>
      <vt:lpstr>Microsoft YaHei</vt:lpstr>
      <vt:lpstr>SimHei</vt:lpstr>
      <vt:lpstr>Wingdings</vt:lpstr>
      <vt:lpstr>宋体</vt:lpstr>
      <vt:lpstr>微软雅黑</vt:lpstr>
      <vt:lpstr>Arial</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Office User</cp:lastModifiedBy>
  <cp:revision>65</cp:revision>
  <dcterms:modified xsi:type="dcterms:W3CDTF">2018-12-18T07:21:31Z</dcterms:modified>
</cp:coreProperties>
</file>