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689" r:id="rId2"/>
    <p:sldId id="542" r:id="rId3"/>
    <p:sldId id="971" r:id="rId4"/>
    <p:sldId id="946" r:id="rId5"/>
    <p:sldId id="931" r:id="rId6"/>
    <p:sldId id="934" r:id="rId7"/>
    <p:sldId id="951" r:id="rId8"/>
    <p:sldId id="950" r:id="rId9"/>
    <p:sldId id="933" r:id="rId10"/>
    <p:sldId id="932" r:id="rId11"/>
    <p:sldId id="935" r:id="rId12"/>
    <p:sldId id="941" r:id="rId13"/>
    <p:sldId id="982" r:id="rId14"/>
    <p:sldId id="940" r:id="rId15"/>
    <p:sldId id="945" r:id="rId16"/>
    <p:sldId id="936" r:id="rId17"/>
    <p:sldId id="952" r:id="rId18"/>
    <p:sldId id="947" r:id="rId19"/>
    <p:sldId id="948" r:id="rId20"/>
    <p:sldId id="949" r:id="rId21"/>
    <p:sldId id="938" r:id="rId22"/>
    <p:sldId id="942" r:id="rId23"/>
    <p:sldId id="944" r:id="rId24"/>
    <p:sldId id="987" r:id="rId25"/>
    <p:sldId id="983" r:id="rId26"/>
    <p:sldId id="930" r:id="rId27"/>
    <p:sldId id="976" r:id="rId28"/>
    <p:sldId id="977" r:id="rId29"/>
    <p:sldId id="978" r:id="rId30"/>
    <p:sldId id="984" r:id="rId31"/>
    <p:sldId id="979" r:id="rId32"/>
    <p:sldId id="986" r:id="rId33"/>
    <p:sldId id="974" r:id="rId34"/>
    <p:sldId id="981" r:id="rId35"/>
    <p:sldId id="972" r:id="rId36"/>
    <p:sldId id="973" r:id="rId37"/>
    <p:sldId id="953" r:id="rId38"/>
    <p:sldId id="954" r:id="rId39"/>
    <p:sldId id="955" r:id="rId40"/>
    <p:sldId id="956" r:id="rId41"/>
    <p:sldId id="957" r:id="rId42"/>
    <p:sldId id="958" r:id="rId43"/>
    <p:sldId id="959" r:id="rId44"/>
    <p:sldId id="960" r:id="rId45"/>
    <p:sldId id="961" r:id="rId46"/>
    <p:sldId id="962" r:id="rId47"/>
    <p:sldId id="963" r:id="rId48"/>
    <p:sldId id="964" r:id="rId49"/>
    <p:sldId id="965" r:id="rId50"/>
    <p:sldId id="966" r:id="rId51"/>
    <p:sldId id="988" r:id="rId52"/>
    <p:sldId id="967" r:id="rId53"/>
    <p:sldId id="989" r:id="rId54"/>
    <p:sldId id="969" r:id="rId55"/>
    <p:sldId id="970" r:id="rId56"/>
    <p:sldId id="968" r:id="rId57"/>
    <p:sldId id="985" r:id="rId58"/>
    <p:sldId id="980" r:id="rId59"/>
    <p:sldId id="937" r:id="rId60"/>
  </p:sldIdLst>
  <p:sldSz cx="9144000" cy="6858000" type="screen4x3"/>
  <p:notesSz cx="6985000" cy="928370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CC6600"/>
    <a:srgbClr val="F6F5BD"/>
    <a:srgbClr val="D5F1CF"/>
    <a:srgbClr val="F1C7C7"/>
    <a:srgbClr val="CDF1C5"/>
    <a:srgbClr val="FF9999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F1BC2-076A-42E8-BFD0-3546BCACA6FD}" v="815" dt="2019-10-03T03:53:25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4" autoAdjust="0"/>
    <p:restoredTop sz="83886" autoAdjust="0"/>
  </p:normalViewPr>
  <p:slideViewPr>
    <p:cSldViewPr snapToObjects="1">
      <p:cViewPr varScale="1">
        <p:scale>
          <a:sx n="119" d="100"/>
          <a:sy n="119" d="100"/>
        </p:scale>
        <p:origin x="37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568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tags" Target="tags/tag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Railing" userId="89bd5d61917f3abd" providerId="LiveId" clId="{258F1BC2-076A-42E8-BFD0-3546BCACA6FD}"/>
    <pc:docChg chg="undo custSel addSld delSld modSld sldOrd modMainMaster">
      <pc:chgData name="Brian Railing" userId="89bd5d61917f3abd" providerId="LiveId" clId="{258F1BC2-076A-42E8-BFD0-3546BCACA6FD}" dt="2019-10-03T03:53:25.919" v="15577"/>
      <pc:docMkLst>
        <pc:docMk/>
      </pc:docMkLst>
      <pc:sldChg chg="modSp">
        <pc:chgData name="Brian Railing" userId="89bd5d61917f3abd" providerId="LiveId" clId="{258F1BC2-076A-42E8-BFD0-3546BCACA6FD}" dt="2019-09-27T18:08:27.356" v="8572" actId="20577"/>
        <pc:sldMkLst>
          <pc:docMk/>
          <pc:sldMk cId="0" sldId="542"/>
        </pc:sldMkLst>
        <pc:spChg chg="mod">
          <ac:chgData name="Brian Railing" userId="89bd5d61917f3abd" providerId="LiveId" clId="{258F1BC2-076A-42E8-BFD0-3546BCACA6FD}" dt="2019-09-27T18:08:27.356" v="8572" actId="20577"/>
          <ac:spMkLst>
            <pc:docMk/>
            <pc:sldMk cId="0" sldId="542"/>
            <ac:spMk id="17409" creationId="{00000000-0000-0000-0000-000000000000}"/>
          </ac:spMkLst>
        </pc:spChg>
      </pc:sldChg>
      <pc:sldChg chg="del">
        <pc:chgData name="Brian Railing" userId="89bd5d61917f3abd" providerId="LiveId" clId="{258F1BC2-076A-42E8-BFD0-3546BCACA6FD}" dt="2019-09-24T20:15:51.542" v="269" actId="2696"/>
        <pc:sldMkLst>
          <pc:docMk/>
          <pc:sldMk cId="3914138085" sldId="928"/>
        </pc:sldMkLst>
      </pc:sldChg>
      <pc:sldChg chg="delSp modSp add del">
        <pc:chgData name="Brian Railing" userId="89bd5d61917f3abd" providerId="LiveId" clId="{258F1BC2-076A-42E8-BFD0-3546BCACA6FD}" dt="2019-09-25T18:33:52.857" v="2549" actId="2696"/>
        <pc:sldMkLst>
          <pc:docMk/>
          <pc:sldMk cId="1703591652" sldId="929"/>
        </pc:sldMkLst>
        <pc:spChg chg="mod">
          <ac:chgData name="Brian Railing" userId="89bd5d61917f3abd" providerId="LiveId" clId="{258F1BC2-076A-42E8-BFD0-3546BCACA6FD}" dt="2019-09-22T19:46:11.613" v="38" actId="20577"/>
          <ac:spMkLst>
            <pc:docMk/>
            <pc:sldMk cId="1703591652" sldId="929"/>
            <ac:spMk id="2" creationId="{4C7EB5C7-7D1F-42FE-A2E0-FA83F096EC6A}"/>
          </ac:spMkLst>
        </pc:spChg>
        <pc:spChg chg="mod">
          <ac:chgData name="Brian Railing" userId="89bd5d61917f3abd" providerId="LiveId" clId="{258F1BC2-076A-42E8-BFD0-3546BCACA6FD}" dt="2019-09-22T19:46:19.420" v="41"/>
          <ac:spMkLst>
            <pc:docMk/>
            <pc:sldMk cId="1703591652" sldId="929"/>
            <ac:spMk id="3" creationId="{80FCA574-E66D-41B7-AB4F-FE5098F009BA}"/>
          </ac:spMkLst>
        </pc:spChg>
        <pc:spChg chg="del">
          <ac:chgData name="Brian Railing" userId="89bd5d61917f3abd" providerId="LiveId" clId="{258F1BC2-076A-42E8-BFD0-3546BCACA6FD}" dt="2019-09-22T12:26:46.236" v="18" actId="478"/>
          <ac:spMkLst>
            <pc:docMk/>
            <pc:sldMk cId="1703591652" sldId="929"/>
            <ac:spMk id="4" creationId="{15DD41B5-5E9D-4794-9875-1D55FDA79A4F}"/>
          </ac:spMkLst>
        </pc:spChg>
      </pc:sldChg>
      <pc:sldChg chg="add del">
        <pc:chgData name="Brian Railing" userId="89bd5d61917f3abd" providerId="LiveId" clId="{258F1BC2-076A-42E8-BFD0-3546BCACA6FD}" dt="2019-09-22T12:24:59.651" v="1" actId="2696"/>
        <pc:sldMkLst>
          <pc:docMk/>
          <pc:sldMk cId="480760317" sldId="930"/>
        </pc:sldMkLst>
      </pc:sldChg>
      <pc:sldChg chg="add del">
        <pc:chgData name="Brian Railing" userId="89bd5d61917f3abd" providerId="LiveId" clId="{258F1BC2-076A-42E8-BFD0-3546BCACA6FD}" dt="2019-09-22T12:26:14.726" v="9"/>
        <pc:sldMkLst>
          <pc:docMk/>
          <pc:sldMk cId="2156429140" sldId="930"/>
        </pc:sldMkLst>
      </pc:sldChg>
      <pc:sldChg chg="modSp add ord modNotesTx">
        <pc:chgData name="Brian Railing" userId="89bd5d61917f3abd" providerId="LiveId" clId="{258F1BC2-076A-42E8-BFD0-3546BCACA6FD}" dt="2019-09-30T17:06:15.022" v="10104" actId="404"/>
        <pc:sldMkLst>
          <pc:docMk/>
          <pc:sldMk cId="2930995342" sldId="930"/>
        </pc:sldMkLst>
        <pc:spChg chg="mod">
          <ac:chgData name="Brian Railing" userId="89bd5d61917f3abd" providerId="LiveId" clId="{258F1BC2-076A-42E8-BFD0-3546BCACA6FD}" dt="2019-09-25T18:28:42.168" v="2543" actId="20577"/>
          <ac:spMkLst>
            <pc:docMk/>
            <pc:sldMk cId="2930995342" sldId="930"/>
            <ac:spMk id="2" creationId="{A0DA287D-114E-4F7C-85C9-BB84E5D504EB}"/>
          </ac:spMkLst>
        </pc:spChg>
        <pc:spChg chg="mod">
          <ac:chgData name="Brian Railing" userId="89bd5d61917f3abd" providerId="LiveId" clId="{258F1BC2-076A-42E8-BFD0-3546BCACA6FD}" dt="2019-09-30T17:06:15.022" v="10104" actId="404"/>
          <ac:spMkLst>
            <pc:docMk/>
            <pc:sldMk cId="2930995342" sldId="930"/>
            <ac:spMk id="3" creationId="{1F791285-5B8C-4EE1-A377-EFC8699DA242}"/>
          </ac:spMkLst>
        </pc:spChg>
      </pc:sldChg>
      <pc:sldChg chg="modSp add del">
        <pc:chgData name="Brian Railing" userId="89bd5d61917f3abd" providerId="LiveId" clId="{258F1BC2-076A-42E8-BFD0-3546BCACA6FD}" dt="2019-09-25T18:28:34.229" v="2535" actId="2696"/>
        <pc:sldMkLst>
          <pc:docMk/>
          <pc:sldMk cId="3524573153" sldId="930"/>
        </pc:sldMkLst>
        <pc:spChg chg="mod">
          <ac:chgData name="Brian Railing" userId="89bd5d61917f3abd" providerId="LiveId" clId="{258F1BC2-076A-42E8-BFD0-3546BCACA6FD}" dt="2019-09-22T19:37:05.356" v="21"/>
          <ac:spMkLst>
            <pc:docMk/>
            <pc:sldMk cId="3524573153" sldId="930"/>
            <ac:spMk id="3" creationId="{1F791285-5B8C-4EE1-A377-EFC8699DA242}"/>
          </ac:spMkLst>
        </pc:spChg>
      </pc:sldChg>
      <pc:sldChg chg="modSp add">
        <pc:chgData name="Brian Railing" userId="89bd5d61917f3abd" providerId="LiveId" clId="{258F1BC2-076A-42E8-BFD0-3546BCACA6FD}" dt="2019-09-25T18:02:58.210" v="1466" actId="12"/>
        <pc:sldMkLst>
          <pc:docMk/>
          <pc:sldMk cId="1056065273" sldId="931"/>
        </pc:sldMkLst>
        <pc:spChg chg="mod">
          <ac:chgData name="Brian Railing" userId="89bd5d61917f3abd" providerId="LiveId" clId="{258F1BC2-076A-42E8-BFD0-3546BCACA6FD}" dt="2019-09-24T20:15:38.281" v="268" actId="20577"/>
          <ac:spMkLst>
            <pc:docMk/>
            <pc:sldMk cId="1056065273" sldId="931"/>
            <ac:spMk id="2" creationId="{7B55757B-6CC8-4C86-A73D-569B95B5C3A9}"/>
          </ac:spMkLst>
        </pc:spChg>
        <pc:spChg chg="mod">
          <ac:chgData name="Brian Railing" userId="89bd5d61917f3abd" providerId="LiveId" clId="{258F1BC2-076A-42E8-BFD0-3546BCACA6FD}" dt="2019-09-25T18:02:58.210" v="1466" actId="12"/>
          <ac:spMkLst>
            <pc:docMk/>
            <pc:sldMk cId="1056065273" sldId="931"/>
            <ac:spMk id="3" creationId="{BCA756AD-91EE-4E9F-9D38-EF65F347527F}"/>
          </ac:spMkLst>
        </pc:spChg>
      </pc:sldChg>
      <pc:sldChg chg="addSp delSp modSp add">
        <pc:chgData name="Brian Railing" userId="89bd5d61917f3abd" providerId="LiveId" clId="{258F1BC2-076A-42E8-BFD0-3546BCACA6FD}" dt="2019-09-30T15:49:01.758" v="9260" actId="20577"/>
        <pc:sldMkLst>
          <pc:docMk/>
          <pc:sldMk cId="3665170301" sldId="932"/>
        </pc:sldMkLst>
        <pc:spChg chg="mod">
          <ac:chgData name="Brian Railing" userId="89bd5d61917f3abd" providerId="LiveId" clId="{258F1BC2-076A-42E8-BFD0-3546BCACA6FD}" dt="2019-09-24T20:10:48.920" v="67" actId="20577"/>
          <ac:spMkLst>
            <pc:docMk/>
            <pc:sldMk cId="3665170301" sldId="932"/>
            <ac:spMk id="2" creationId="{536C1CBB-834E-4302-B718-5642290E5F02}"/>
          </ac:spMkLst>
        </pc:spChg>
        <pc:spChg chg="del">
          <ac:chgData name="Brian Railing" userId="89bd5d61917f3abd" providerId="LiveId" clId="{258F1BC2-076A-42E8-BFD0-3546BCACA6FD}" dt="2019-09-24T20:11:31.528" v="83" actId="1032"/>
          <ac:spMkLst>
            <pc:docMk/>
            <pc:sldMk cId="3665170301" sldId="932"/>
            <ac:spMk id="3" creationId="{034DBEFD-FDFE-4195-AFF6-3AC5AA6992FF}"/>
          </ac:spMkLst>
        </pc:spChg>
        <pc:spChg chg="add mod">
          <ac:chgData name="Brian Railing" userId="89bd5d61917f3abd" providerId="LiveId" clId="{258F1BC2-076A-42E8-BFD0-3546BCACA6FD}" dt="2019-09-30T15:49:01.758" v="9260" actId="20577"/>
          <ac:spMkLst>
            <pc:docMk/>
            <pc:sldMk cId="3665170301" sldId="932"/>
            <ac:spMk id="3" creationId="{594D81A2-8F4D-4A5D-8673-A7952E3FE352}"/>
          </ac:spMkLst>
        </pc:spChg>
        <pc:spChg chg="add del mod">
          <ac:chgData name="Brian Railing" userId="89bd5d61917f3abd" providerId="LiveId" clId="{258F1BC2-076A-42E8-BFD0-3546BCACA6FD}" dt="2019-09-24T20:12:47.251" v="105" actId="478"/>
          <ac:spMkLst>
            <pc:docMk/>
            <pc:sldMk cId="3665170301" sldId="932"/>
            <ac:spMk id="4" creationId="{963935EB-1BED-4D27-846B-84BF48E8C762}"/>
          </ac:spMkLst>
        </pc:spChg>
        <pc:spChg chg="add del mod">
          <ac:chgData name="Brian Railing" userId="89bd5d61917f3abd" providerId="LiveId" clId="{258F1BC2-076A-42E8-BFD0-3546BCACA6FD}" dt="2019-09-25T17:50:47.609" v="1085"/>
          <ac:spMkLst>
            <pc:docMk/>
            <pc:sldMk cId="3665170301" sldId="932"/>
            <ac:spMk id="6" creationId="{3D5B9D53-9921-44CD-8E2B-06FF228526F0}"/>
          </ac:spMkLst>
        </pc:spChg>
        <pc:graphicFrameChg chg="add mod">
          <ac:chgData name="Brian Railing" userId="89bd5d61917f3abd" providerId="LiveId" clId="{258F1BC2-076A-42E8-BFD0-3546BCACA6FD}" dt="2019-09-30T15:48:52.351" v="9226" actId="1076"/>
          <ac:graphicFrameMkLst>
            <pc:docMk/>
            <pc:sldMk cId="3665170301" sldId="932"/>
            <ac:graphicFrameMk id="5" creationId="{69D462DE-DC36-48E8-9BCE-273795B79207}"/>
          </ac:graphicFrameMkLst>
        </pc:graphicFrameChg>
      </pc:sldChg>
      <pc:sldChg chg="addSp delSp modSp add ord">
        <pc:chgData name="Brian Railing" userId="89bd5d61917f3abd" providerId="LiveId" clId="{258F1BC2-076A-42E8-BFD0-3546BCACA6FD}" dt="2019-10-02T01:24:22.269" v="13028" actId="20577"/>
        <pc:sldMkLst>
          <pc:docMk/>
          <pc:sldMk cId="513905516" sldId="933"/>
        </pc:sldMkLst>
        <pc:spChg chg="mod">
          <ac:chgData name="Brian Railing" userId="89bd5d61917f3abd" providerId="LiveId" clId="{258F1BC2-076A-42E8-BFD0-3546BCACA6FD}" dt="2019-09-24T20:13:34.753" v="174" actId="20577"/>
          <ac:spMkLst>
            <pc:docMk/>
            <pc:sldMk cId="513905516" sldId="933"/>
            <ac:spMk id="2" creationId="{12D92101-9850-4E3A-A30D-7E635B74F7FE}"/>
          </ac:spMkLst>
        </pc:spChg>
        <pc:spChg chg="add del mod">
          <ac:chgData name="Brian Railing" userId="89bd5d61917f3abd" providerId="LiveId" clId="{258F1BC2-076A-42E8-BFD0-3546BCACA6FD}" dt="2019-09-25T18:02:16.743" v="1457"/>
          <ac:spMkLst>
            <pc:docMk/>
            <pc:sldMk cId="513905516" sldId="933"/>
            <ac:spMk id="3" creationId="{709CE0A2-F354-4DFB-AF32-20A026A56554}"/>
          </ac:spMkLst>
        </pc:spChg>
        <pc:spChg chg="del">
          <ac:chgData name="Brian Railing" userId="89bd5d61917f3abd" providerId="LiveId" clId="{258F1BC2-076A-42E8-BFD0-3546BCACA6FD}" dt="2019-09-24T20:13:58.869" v="175" actId="1032"/>
          <ac:spMkLst>
            <pc:docMk/>
            <pc:sldMk cId="513905516" sldId="933"/>
            <ac:spMk id="3" creationId="{FDC17B7E-C8B8-4C1E-A404-526C8794654D}"/>
          </ac:spMkLst>
        </pc:spChg>
        <pc:spChg chg="add del mod">
          <ac:chgData name="Brian Railing" userId="89bd5d61917f3abd" providerId="LiveId" clId="{258F1BC2-076A-42E8-BFD0-3546BCACA6FD}" dt="2019-09-25T18:02:13.866" v="1455" actId="478"/>
          <ac:spMkLst>
            <pc:docMk/>
            <pc:sldMk cId="513905516" sldId="933"/>
            <ac:spMk id="5" creationId="{CBB0F5B0-12A6-40B1-B441-4FE40C8738BE}"/>
          </ac:spMkLst>
        </pc:spChg>
        <pc:spChg chg="add del mod">
          <ac:chgData name="Brian Railing" userId="89bd5d61917f3abd" providerId="LiveId" clId="{258F1BC2-076A-42E8-BFD0-3546BCACA6FD}" dt="2019-09-25T18:02:16.743" v="1457"/>
          <ac:spMkLst>
            <pc:docMk/>
            <pc:sldMk cId="513905516" sldId="933"/>
            <ac:spMk id="6" creationId="{ECCB48CA-22D4-497C-942A-C643158D028A}"/>
          </ac:spMkLst>
        </pc:spChg>
        <pc:spChg chg="add mod">
          <ac:chgData name="Brian Railing" userId="89bd5d61917f3abd" providerId="LiveId" clId="{258F1BC2-076A-42E8-BFD0-3546BCACA6FD}" dt="2019-10-02T01:24:22.269" v="13028" actId="20577"/>
          <ac:spMkLst>
            <pc:docMk/>
            <pc:sldMk cId="513905516" sldId="933"/>
            <ac:spMk id="7" creationId="{48434029-2671-47A6-868D-1E138DDED87D}"/>
          </ac:spMkLst>
        </pc:spChg>
        <pc:graphicFrameChg chg="add mod">
          <ac:chgData name="Brian Railing" userId="89bd5d61917f3abd" providerId="LiveId" clId="{258F1BC2-076A-42E8-BFD0-3546BCACA6FD}" dt="2019-10-02T01:22:01.373" v="12873" actId="1076"/>
          <ac:graphicFrameMkLst>
            <pc:docMk/>
            <pc:sldMk cId="513905516" sldId="933"/>
            <ac:graphicFrameMk id="4" creationId="{EEE79B27-EF31-410B-9808-EFB45CEE0BFC}"/>
          </ac:graphicFrameMkLst>
        </pc:graphicFrameChg>
      </pc:sldChg>
      <pc:sldChg chg="modSp add">
        <pc:chgData name="Brian Railing" userId="89bd5d61917f3abd" providerId="LiveId" clId="{258F1BC2-076A-42E8-BFD0-3546BCACA6FD}" dt="2019-09-24T20:19:25.489" v="413" actId="20577"/>
        <pc:sldMkLst>
          <pc:docMk/>
          <pc:sldMk cId="3981573524" sldId="934"/>
        </pc:sldMkLst>
        <pc:spChg chg="mod">
          <ac:chgData name="Brian Railing" userId="89bd5d61917f3abd" providerId="LiveId" clId="{258F1BC2-076A-42E8-BFD0-3546BCACA6FD}" dt="2019-09-24T20:19:25.489" v="413" actId="20577"/>
          <ac:spMkLst>
            <pc:docMk/>
            <pc:sldMk cId="3981573524" sldId="934"/>
            <ac:spMk id="2" creationId="{A45A5D95-4B87-44AA-A27D-CB2710BEDF35}"/>
          </ac:spMkLst>
        </pc:spChg>
        <pc:spChg chg="mod">
          <ac:chgData name="Brian Railing" userId="89bd5d61917f3abd" providerId="LiveId" clId="{258F1BC2-076A-42E8-BFD0-3546BCACA6FD}" dt="2019-09-24T20:19:19.210" v="395"/>
          <ac:spMkLst>
            <pc:docMk/>
            <pc:sldMk cId="3981573524" sldId="934"/>
            <ac:spMk id="3" creationId="{3200C6BB-3946-4079-89B1-7987FAE2AFC8}"/>
          </ac:spMkLst>
        </pc:spChg>
      </pc:sldChg>
      <pc:sldChg chg="addSp delSp modSp add modNotesTx">
        <pc:chgData name="Brian Railing" userId="89bd5d61917f3abd" providerId="LiveId" clId="{258F1BC2-076A-42E8-BFD0-3546BCACA6FD}" dt="2019-10-02T01:33:21.670" v="13359"/>
        <pc:sldMkLst>
          <pc:docMk/>
          <pc:sldMk cId="3855051735" sldId="935"/>
        </pc:sldMkLst>
        <pc:spChg chg="mod">
          <ac:chgData name="Brian Railing" userId="89bd5d61917f3abd" providerId="LiveId" clId="{258F1BC2-076A-42E8-BFD0-3546BCACA6FD}" dt="2019-09-24T20:21:19.450" v="434" actId="20577"/>
          <ac:spMkLst>
            <pc:docMk/>
            <pc:sldMk cId="3855051735" sldId="935"/>
            <ac:spMk id="2" creationId="{D83AF989-959D-41E5-9E24-5A25F2423BFF}"/>
          </ac:spMkLst>
        </pc:spChg>
        <pc:spChg chg="add del">
          <ac:chgData name="Brian Railing" userId="89bd5d61917f3abd" providerId="LiveId" clId="{258F1BC2-076A-42E8-BFD0-3546BCACA6FD}" dt="2019-09-25T17:38:27.567" v="613"/>
          <ac:spMkLst>
            <pc:docMk/>
            <pc:sldMk cId="3855051735" sldId="935"/>
            <ac:spMk id="3" creationId="{641843BE-78A6-4E2E-BCF4-2B9BC3BE3173}"/>
          </ac:spMkLst>
        </pc:spChg>
        <pc:spChg chg="del">
          <ac:chgData name="Brian Railing" userId="89bd5d61917f3abd" providerId="LiveId" clId="{258F1BC2-076A-42E8-BFD0-3546BCACA6FD}" dt="2019-09-24T20:21:33.114" v="435" actId="1032"/>
          <ac:spMkLst>
            <pc:docMk/>
            <pc:sldMk cId="3855051735" sldId="935"/>
            <ac:spMk id="3" creationId="{C933C26F-1834-4DC4-98A6-33B1B2AB1E52}"/>
          </ac:spMkLst>
        </pc:spChg>
        <pc:spChg chg="add del">
          <ac:chgData name="Brian Railing" userId="89bd5d61917f3abd" providerId="LiveId" clId="{258F1BC2-076A-42E8-BFD0-3546BCACA6FD}" dt="2019-09-25T17:38:30.084" v="615" actId="478"/>
          <ac:spMkLst>
            <pc:docMk/>
            <pc:sldMk cId="3855051735" sldId="935"/>
            <ac:spMk id="5" creationId="{F799109A-F0DD-445C-9C4D-7BAECF085011}"/>
          </ac:spMkLst>
        </pc:spChg>
        <pc:spChg chg="add mod">
          <ac:chgData name="Brian Railing" userId="89bd5d61917f3abd" providerId="LiveId" clId="{258F1BC2-076A-42E8-BFD0-3546BCACA6FD}" dt="2019-10-02T01:33:21.670" v="13359"/>
          <ac:spMkLst>
            <pc:docMk/>
            <pc:sldMk cId="3855051735" sldId="935"/>
            <ac:spMk id="6" creationId="{AFDA30C6-730B-4984-A6D3-99F3B14C48B3}"/>
          </ac:spMkLst>
        </pc:spChg>
        <pc:graphicFrameChg chg="add mod">
          <ac:chgData name="Brian Railing" userId="89bd5d61917f3abd" providerId="LiveId" clId="{258F1BC2-076A-42E8-BFD0-3546BCACA6FD}" dt="2019-10-02T01:25:30.919" v="13080" actId="14100"/>
          <ac:graphicFrameMkLst>
            <pc:docMk/>
            <pc:sldMk cId="3855051735" sldId="935"/>
            <ac:graphicFrameMk id="4" creationId="{4982C348-C1D0-4787-8A6A-3DC09BA6028D}"/>
          </ac:graphicFrameMkLst>
        </pc:graphicFrameChg>
      </pc:sldChg>
      <pc:sldChg chg="modSp add">
        <pc:chgData name="Brian Railing" userId="89bd5d61917f3abd" providerId="LiveId" clId="{258F1BC2-076A-42E8-BFD0-3546BCACA6FD}" dt="2019-09-30T17:01:08.795" v="9733" actId="20577"/>
        <pc:sldMkLst>
          <pc:docMk/>
          <pc:sldMk cId="295438290" sldId="936"/>
        </pc:sldMkLst>
        <pc:spChg chg="mod">
          <ac:chgData name="Brian Railing" userId="89bd5d61917f3abd" providerId="LiveId" clId="{258F1BC2-076A-42E8-BFD0-3546BCACA6FD}" dt="2019-09-25T17:42:38.345" v="690" actId="20577"/>
          <ac:spMkLst>
            <pc:docMk/>
            <pc:sldMk cId="295438290" sldId="936"/>
            <ac:spMk id="2" creationId="{AA461B2A-88BD-4896-9D99-830048CE5FCB}"/>
          </ac:spMkLst>
        </pc:spChg>
        <pc:spChg chg="mod">
          <ac:chgData name="Brian Railing" userId="89bd5d61917f3abd" providerId="LiveId" clId="{258F1BC2-076A-42E8-BFD0-3546BCACA6FD}" dt="2019-09-30T17:01:08.795" v="9733" actId="20577"/>
          <ac:spMkLst>
            <pc:docMk/>
            <pc:sldMk cId="295438290" sldId="936"/>
            <ac:spMk id="3" creationId="{53DD875B-778F-4153-83CC-E936C4CF28CB}"/>
          </ac:spMkLst>
        </pc:spChg>
      </pc:sldChg>
      <pc:sldChg chg="modSp add">
        <pc:chgData name="Brian Railing" userId="89bd5d61917f3abd" providerId="LiveId" clId="{258F1BC2-076A-42E8-BFD0-3546BCACA6FD}" dt="2019-10-02T01:40:15.590" v="13988" actId="20577"/>
        <pc:sldMkLst>
          <pc:docMk/>
          <pc:sldMk cId="2758679074" sldId="937"/>
        </pc:sldMkLst>
        <pc:spChg chg="mod">
          <ac:chgData name="Brian Railing" userId="89bd5d61917f3abd" providerId="LiveId" clId="{258F1BC2-076A-42E8-BFD0-3546BCACA6FD}" dt="2019-10-02T01:40:01.669" v="13941" actId="20577"/>
          <ac:spMkLst>
            <pc:docMk/>
            <pc:sldMk cId="2758679074" sldId="937"/>
            <ac:spMk id="2" creationId="{DD5C3861-7B9D-4658-A6B7-97DA8D81635D}"/>
          </ac:spMkLst>
        </pc:spChg>
        <pc:spChg chg="mod">
          <ac:chgData name="Brian Railing" userId="89bd5d61917f3abd" providerId="LiveId" clId="{258F1BC2-076A-42E8-BFD0-3546BCACA6FD}" dt="2019-10-02T01:40:15.590" v="13988" actId="20577"/>
          <ac:spMkLst>
            <pc:docMk/>
            <pc:sldMk cId="2758679074" sldId="937"/>
            <ac:spMk id="3" creationId="{2ECB0ED9-50D0-406B-BEBD-09CC3A592014}"/>
          </ac:spMkLst>
        </pc:spChg>
      </pc:sldChg>
      <pc:sldChg chg="addSp delSp modSp add ord modNotesTx">
        <pc:chgData name="Brian Railing" userId="89bd5d61917f3abd" providerId="LiveId" clId="{258F1BC2-076A-42E8-BFD0-3546BCACA6FD}" dt="2019-09-25T17:54:54.821" v="1287"/>
        <pc:sldMkLst>
          <pc:docMk/>
          <pc:sldMk cId="1437321023" sldId="938"/>
        </pc:sldMkLst>
        <pc:spChg chg="del">
          <ac:chgData name="Brian Railing" userId="89bd5d61917f3abd" providerId="LiveId" clId="{258F1BC2-076A-42E8-BFD0-3546BCACA6FD}" dt="2019-09-25T17:48:24.863" v="812"/>
          <ac:spMkLst>
            <pc:docMk/>
            <pc:sldMk cId="1437321023" sldId="938"/>
            <ac:spMk id="2" creationId="{E1DF73D2-6F68-43EA-9FD8-CD4608F540B0}"/>
          </ac:spMkLst>
        </pc:spChg>
        <pc:spChg chg="del">
          <ac:chgData name="Brian Railing" userId="89bd5d61917f3abd" providerId="LiveId" clId="{258F1BC2-076A-42E8-BFD0-3546BCACA6FD}" dt="2019-09-25T17:48:24.863" v="812"/>
          <ac:spMkLst>
            <pc:docMk/>
            <pc:sldMk cId="1437321023" sldId="938"/>
            <ac:spMk id="3" creationId="{1273A072-09DF-4421-A4D3-C0A8C09F5A44}"/>
          </ac:spMkLst>
        </pc:spChg>
        <pc:spChg chg="del">
          <ac:chgData name="Brian Railing" userId="89bd5d61917f3abd" providerId="LiveId" clId="{258F1BC2-076A-42E8-BFD0-3546BCACA6FD}" dt="2019-09-25T17:48:24.863" v="812"/>
          <ac:spMkLst>
            <pc:docMk/>
            <pc:sldMk cId="1437321023" sldId="938"/>
            <ac:spMk id="4" creationId="{1A054D88-4A86-4703-9117-BCAFD6979C8F}"/>
          </ac:spMkLst>
        </pc:spChg>
        <pc:spChg chg="add mod">
          <ac:chgData name="Brian Railing" userId="89bd5d61917f3abd" providerId="LiveId" clId="{258F1BC2-076A-42E8-BFD0-3546BCACA6FD}" dt="2019-09-25T17:48:27.828" v="827" actId="20577"/>
          <ac:spMkLst>
            <pc:docMk/>
            <pc:sldMk cId="1437321023" sldId="938"/>
            <ac:spMk id="5" creationId="{951E9F93-7D92-49D7-9010-AC4CA53456A1}"/>
          </ac:spMkLst>
        </pc:spChg>
        <pc:spChg chg="add mod">
          <ac:chgData name="Brian Railing" userId="89bd5d61917f3abd" providerId="LiveId" clId="{258F1BC2-076A-42E8-BFD0-3546BCACA6FD}" dt="2019-09-25T17:50:01.568" v="1078" actId="20577"/>
          <ac:spMkLst>
            <pc:docMk/>
            <pc:sldMk cId="1437321023" sldId="938"/>
            <ac:spMk id="6" creationId="{EA6BF297-F4FB-4FBC-BC9D-DB0F2C255D52}"/>
          </ac:spMkLst>
        </pc:spChg>
      </pc:sldChg>
      <pc:sldChg chg="add del">
        <pc:chgData name="Brian Railing" userId="89bd5d61917f3abd" providerId="LiveId" clId="{258F1BC2-076A-42E8-BFD0-3546BCACA6FD}" dt="2019-09-25T17:48:16.364" v="810" actId="2696"/>
        <pc:sldMkLst>
          <pc:docMk/>
          <pc:sldMk cId="1652278502" sldId="938"/>
        </pc:sldMkLst>
      </pc:sldChg>
      <pc:sldChg chg="addSp delSp modSp add del modAnim modNotesTx">
        <pc:chgData name="Brian Railing" userId="89bd5d61917f3abd" providerId="LiveId" clId="{258F1BC2-076A-42E8-BFD0-3546BCACA6FD}" dt="2019-10-03T03:35:28.554" v="15571" actId="2696"/>
        <pc:sldMkLst>
          <pc:docMk/>
          <pc:sldMk cId="1237197324" sldId="939"/>
        </pc:sldMkLst>
        <pc:spChg chg="del">
          <ac:chgData name="Brian Railing" userId="89bd5d61917f3abd" providerId="LiveId" clId="{258F1BC2-076A-42E8-BFD0-3546BCACA6FD}" dt="2019-09-25T17:55:00.818" v="1289"/>
          <ac:spMkLst>
            <pc:docMk/>
            <pc:sldMk cId="1237197324" sldId="939"/>
            <ac:spMk id="2" creationId="{C6B2156D-A614-44FB-A279-F5C090B1E76F}"/>
          </ac:spMkLst>
        </pc:spChg>
        <pc:spChg chg="del">
          <ac:chgData name="Brian Railing" userId="89bd5d61917f3abd" providerId="LiveId" clId="{258F1BC2-076A-42E8-BFD0-3546BCACA6FD}" dt="2019-09-25T17:55:00.818" v="1289"/>
          <ac:spMkLst>
            <pc:docMk/>
            <pc:sldMk cId="1237197324" sldId="939"/>
            <ac:spMk id="3" creationId="{93A8371F-926C-450C-9C00-3780F0E0C33D}"/>
          </ac:spMkLst>
        </pc:spChg>
        <pc:spChg chg="add mod">
          <ac:chgData name="Brian Railing" userId="89bd5d61917f3abd" providerId="LiveId" clId="{258F1BC2-076A-42E8-BFD0-3546BCACA6FD}" dt="2019-09-30T16:59:41.686" v="9702" actId="1076"/>
          <ac:spMkLst>
            <pc:docMk/>
            <pc:sldMk cId="1237197324" sldId="939"/>
            <ac:spMk id="4" creationId="{BF4D933C-5680-4529-A075-5F8C872347CE}"/>
          </ac:spMkLst>
        </pc:spChg>
        <pc:spChg chg="del">
          <ac:chgData name="Brian Railing" userId="89bd5d61917f3abd" providerId="LiveId" clId="{258F1BC2-076A-42E8-BFD0-3546BCACA6FD}" dt="2019-09-25T17:55:00.818" v="1289"/>
          <ac:spMkLst>
            <pc:docMk/>
            <pc:sldMk cId="1237197324" sldId="939"/>
            <ac:spMk id="4" creationId="{CF077721-86E7-429F-AF5E-2646B81580AA}"/>
          </ac:spMkLst>
        </pc:spChg>
        <pc:spChg chg="add mod">
          <ac:chgData name="Brian Railing" userId="89bd5d61917f3abd" providerId="LiveId" clId="{258F1BC2-076A-42E8-BFD0-3546BCACA6FD}" dt="2019-09-25T17:55:12.185" v="1346" actId="20577"/>
          <ac:spMkLst>
            <pc:docMk/>
            <pc:sldMk cId="1237197324" sldId="939"/>
            <ac:spMk id="5" creationId="{040E04A4-1EB2-4F55-B35F-BDE3CF81A6BD}"/>
          </ac:spMkLst>
        </pc:spChg>
        <pc:spChg chg="add mod">
          <ac:chgData name="Brian Railing" userId="89bd5d61917f3abd" providerId="LiveId" clId="{258F1BC2-076A-42E8-BFD0-3546BCACA6FD}" dt="2019-09-25T18:23:28.858" v="2348" actId="20578"/>
          <ac:spMkLst>
            <pc:docMk/>
            <pc:sldMk cId="1237197324" sldId="939"/>
            <ac:spMk id="6" creationId="{9879F817-7FF9-4B53-B1FC-FD1189D97E01}"/>
          </ac:spMkLst>
        </pc:spChg>
        <pc:graphicFrameChg chg="add del mod modGraphic">
          <ac:chgData name="Brian Railing" userId="89bd5d61917f3abd" providerId="LiveId" clId="{258F1BC2-076A-42E8-BFD0-3546BCACA6FD}" dt="2019-09-30T15:41:16.121" v="9150" actId="478"/>
          <ac:graphicFrameMkLst>
            <pc:docMk/>
            <pc:sldMk cId="1237197324" sldId="939"/>
            <ac:graphicFrameMk id="2" creationId="{8C98D12C-D44A-4C28-B80E-2DF3D494302F}"/>
          </ac:graphicFrameMkLst>
        </pc:graphicFrameChg>
      </pc:sldChg>
      <pc:sldChg chg="modSp add modAnim">
        <pc:chgData name="Brian Railing" userId="89bd5d61917f3abd" providerId="LiveId" clId="{258F1BC2-076A-42E8-BFD0-3546BCACA6FD}" dt="2019-09-30T17:00:20.302" v="9705"/>
        <pc:sldMkLst>
          <pc:docMk/>
          <pc:sldMk cId="975322111" sldId="940"/>
        </pc:sldMkLst>
        <pc:spChg chg="mod">
          <ac:chgData name="Brian Railing" userId="89bd5d61917f3abd" providerId="LiveId" clId="{258F1BC2-076A-42E8-BFD0-3546BCACA6FD}" dt="2019-09-25T17:55:22.551" v="1357" actId="20577"/>
          <ac:spMkLst>
            <pc:docMk/>
            <pc:sldMk cId="975322111" sldId="940"/>
            <ac:spMk id="2" creationId="{413BECB6-A34A-4961-9E65-484268D8FB1F}"/>
          </ac:spMkLst>
        </pc:spChg>
        <pc:spChg chg="mod">
          <ac:chgData name="Brian Railing" userId="89bd5d61917f3abd" providerId="LiveId" clId="{258F1BC2-076A-42E8-BFD0-3546BCACA6FD}" dt="2019-09-26T01:20:18.931" v="4039" actId="20577"/>
          <ac:spMkLst>
            <pc:docMk/>
            <pc:sldMk cId="975322111" sldId="940"/>
            <ac:spMk id="3" creationId="{3CE34E5E-68B0-4358-B5A6-FDB01CB47E58}"/>
          </ac:spMkLst>
        </pc:spChg>
      </pc:sldChg>
      <pc:sldChg chg="addSp delSp modSp add modAnim modNotesTx">
        <pc:chgData name="Brian Railing" userId="89bd5d61917f3abd" providerId="LiveId" clId="{258F1BC2-076A-42E8-BFD0-3546BCACA6FD}" dt="2019-09-26T01:18:09.754" v="3865" actId="20577"/>
        <pc:sldMkLst>
          <pc:docMk/>
          <pc:sldMk cId="2447491679" sldId="941"/>
        </pc:sldMkLst>
        <pc:spChg chg="del">
          <ac:chgData name="Brian Railing" userId="89bd5d61917f3abd" providerId="LiveId" clId="{258F1BC2-076A-42E8-BFD0-3546BCACA6FD}" dt="2019-09-25T17:57:16.705" v="1359"/>
          <ac:spMkLst>
            <pc:docMk/>
            <pc:sldMk cId="2447491679" sldId="941"/>
            <ac:spMk id="2" creationId="{C1C7C3B2-227C-44F4-97AE-A20A756E258B}"/>
          </ac:spMkLst>
        </pc:spChg>
        <pc:spChg chg="del">
          <ac:chgData name="Brian Railing" userId="89bd5d61917f3abd" providerId="LiveId" clId="{258F1BC2-076A-42E8-BFD0-3546BCACA6FD}" dt="2019-09-25T17:57:16.705" v="1359"/>
          <ac:spMkLst>
            <pc:docMk/>
            <pc:sldMk cId="2447491679" sldId="941"/>
            <ac:spMk id="3" creationId="{FD837727-8DD6-41F4-B4D7-8C2F2D125F5E}"/>
          </ac:spMkLst>
        </pc:spChg>
        <pc:spChg chg="del">
          <ac:chgData name="Brian Railing" userId="89bd5d61917f3abd" providerId="LiveId" clId="{258F1BC2-076A-42E8-BFD0-3546BCACA6FD}" dt="2019-09-25T17:57:16.705" v="1359"/>
          <ac:spMkLst>
            <pc:docMk/>
            <pc:sldMk cId="2447491679" sldId="941"/>
            <ac:spMk id="4" creationId="{217ED1D7-1CB0-4043-A193-F49CD20EF0FF}"/>
          </ac:spMkLst>
        </pc:spChg>
        <pc:spChg chg="add mod">
          <ac:chgData name="Brian Railing" userId="89bd5d61917f3abd" providerId="LiveId" clId="{258F1BC2-076A-42E8-BFD0-3546BCACA6FD}" dt="2019-09-26T01:16:52.387" v="3719" actId="20577"/>
          <ac:spMkLst>
            <pc:docMk/>
            <pc:sldMk cId="2447491679" sldId="941"/>
            <ac:spMk id="5" creationId="{B6885707-D4D2-486D-8846-301C840B891C}"/>
          </ac:spMkLst>
        </pc:spChg>
        <pc:spChg chg="add mod">
          <ac:chgData name="Brian Railing" userId="89bd5d61917f3abd" providerId="LiveId" clId="{258F1BC2-076A-42E8-BFD0-3546BCACA6FD}" dt="2019-09-25T18:24:09.596" v="2389"/>
          <ac:spMkLst>
            <pc:docMk/>
            <pc:sldMk cId="2447491679" sldId="941"/>
            <ac:spMk id="6" creationId="{41E340FC-D38D-4651-8EBB-63B70C75FAC9}"/>
          </ac:spMkLst>
        </pc:spChg>
        <pc:spChg chg="add mod">
          <ac:chgData name="Brian Railing" userId="89bd5d61917f3abd" providerId="LiveId" clId="{258F1BC2-076A-42E8-BFD0-3546BCACA6FD}" dt="2019-09-25T18:02:01.033" v="1452" actId="6549"/>
          <ac:spMkLst>
            <pc:docMk/>
            <pc:sldMk cId="2447491679" sldId="941"/>
            <ac:spMk id="7" creationId="{26F6EEA5-726C-4487-9975-A5E6CDE1EEAD}"/>
          </ac:spMkLst>
        </pc:spChg>
        <pc:spChg chg="add mod">
          <ac:chgData name="Brian Railing" userId="89bd5d61917f3abd" providerId="LiveId" clId="{258F1BC2-076A-42E8-BFD0-3546BCACA6FD}" dt="2019-09-25T18:24:23.800" v="2392" actId="1076"/>
          <ac:spMkLst>
            <pc:docMk/>
            <pc:sldMk cId="2447491679" sldId="941"/>
            <ac:spMk id="12" creationId="{4AF0BD01-A853-4CF6-A792-B83CC11E8146}"/>
          </ac:spMkLst>
        </pc:spChg>
        <pc:cxnChg chg="add del mod">
          <ac:chgData name="Brian Railing" userId="89bd5d61917f3abd" providerId="LiveId" clId="{258F1BC2-076A-42E8-BFD0-3546BCACA6FD}" dt="2019-09-25T18:17:21.792" v="1894" actId="478"/>
          <ac:cxnSpMkLst>
            <pc:docMk/>
            <pc:sldMk cId="2447491679" sldId="941"/>
            <ac:cxnSpMk id="9" creationId="{4492C4C5-DC25-415B-9D11-F6C198761D7B}"/>
          </ac:cxnSpMkLst>
        </pc:cxnChg>
        <pc:cxnChg chg="add mod">
          <ac:chgData name="Brian Railing" userId="89bd5d61917f3abd" providerId="LiveId" clId="{258F1BC2-076A-42E8-BFD0-3546BCACA6FD}" dt="2019-09-25T18:17:46.390" v="1898" actId="208"/>
          <ac:cxnSpMkLst>
            <pc:docMk/>
            <pc:sldMk cId="2447491679" sldId="941"/>
            <ac:cxnSpMk id="11" creationId="{66C6D765-864C-451A-BFEA-1D48FA564696}"/>
          </ac:cxnSpMkLst>
        </pc:cxnChg>
      </pc:sldChg>
      <pc:sldChg chg="add">
        <pc:chgData name="Brian Railing" userId="89bd5d61917f3abd" providerId="LiveId" clId="{258F1BC2-076A-42E8-BFD0-3546BCACA6FD}" dt="2019-09-30T18:47:11.674" v="12411"/>
        <pc:sldMkLst>
          <pc:docMk/>
          <pc:sldMk cId="1300306598" sldId="942"/>
        </pc:sldMkLst>
      </pc:sldChg>
      <pc:sldChg chg="modSp add del modNotesTx">
        <pc:chgData name="Brian Railing" userId="89bd5d61917f3abd" providerId="LiveId" clId="{258F1BC2-076A-42E8-BFD0-3546BCACA6FD}" dt="2019-09-30T18:47:02.799" v="12410" actId="2696"/>
        <pc:sldMkLst>
          <pc:docMk/>
          <pc:sldMk cId="3374476058" sldId="942"/>
        </pc:sldMkLst>
        <pc:spChg chg="mod">
          <ac:chgData name="Brian Railing" userId="89bd5d61917f3abd" providerId="LiveId" clId="{258F1BC2-076A-42E8-BFD0-3546BCACA6FD}" dt="2019-09-25T18:00:37.110" v="1415" actId="20577"/>
          <ac:spMkLst>
            <pc:docMk/>
            <pc:sldMk cId="3374476058" sldId="942"/>
            <ac:spMk id="2" creationId="{D7D58642-D582-421F-9C91-9F3DD85D7D40}"/>
          </ac:spMkLst>
        </pc:spChg>
        <pc:spChg chg="mod">
          <ac:chgData name="Brian Railing" userId="89bd5d61917f3abd" providerId="LiveId" clId="{258F1BC2-076A-42E8-BFD0-3546BCACA6FD}" dt="2019-09-25T18:00:59.643" v="1438" actId="20577"/>
          <ac:spMkLst>
            <pc:docMk/>
            <pc:sldMk cId="3374476058" sldId="942"/>
            <ac:spMk id="3" creationId="{714C222A-AE9A-4B53-A146-316D010ABEBC}"/>
          </ac:spMkLst>
        </pc:spChg>
      </pc:sldChg>
      <pc:sldChg chg="modSp add del">
        <pc:chgData name="Brian Railing" userId="89bd5d61917f3abd" providerId="LiveId" clId="{258F1BC2-076A-42E8-BFD0-3546BCACA6FD}" dt="2019-09-30T17:06:22.776" v="10105" actId="2696"/>
        <pc:sldMkLst>
          <pc:docMk/>
          <pc:sldMk cId="2164856101" sldId="943"/>
        </pc:sldMkLst>
        <pc:spChg chg="mod">
          <ac:chgData name="Brian Railing" userId="89bd5d61917f3abd" providerId="LiveId" clId="{258F1BC2-076A-42E8-BFD0-3546BCACA6FD}" dt="2019-09-25T18:01:05.806" v="1445" actId="20577"/>
          <ac:spMkLst>
            <pc:docMk/>
            <pc:sldMk cId="2164856101" sldId="943"/>
            <ac:spMk id="2" creationId="{CC1D586F-97C2-4796-B05F-794DAB0A75A2}"/>
          </ac:spMkLst>
        </pc:spChg>
      </pc:sldChg>
      <pc:sldChg chg="modSp add">
        <pc:chgData name="Brian Railing" userId="89bd5d61917f3abd" providerId="LiveId" clId="{258F1BC2-076A-42E8-BFD0-3546BCACA6FD}" dt="2019-09-26T12:06:12.735" v="5501" actId="20577"/>
        <pc:sldMkLst>
          <pc:docMk/>
          <pc:sldMk cId="3082414670" sldId="944"/>
        </pc:sldMkLst>
        <pc:spChg chg="mod">
          <ac:chgData name="Brian Railing" userId="89bd5d61917f3abd" providerId="LiveId" clId="{258F1BC2-076A-42E8-BFD0-3546BCACA6FD}" dt="2019-09-25T18:01:13.732" v="1450" actId="20577"/>
          <ac:spMkLst>
            <pc:docMk/>
            <pc:sldMk cId="3082414670" sldId="944"/>
            <ac:spMk id="2" creationId="{37F743E4-BC3E-4E79-BED6-D0B2C67B8C51}"/>
          </ac:spMkLst>
        </pc:spChg>
        <pc:spChg chg="mod">
          <ac:chgData name="Brian Railing" userId="89bd5d61917f3abd" providerId="LiveId" clId="{258F1BC2-076A-42E8-BFD0-3546BCACA6FD}" dt="2019-09-26T12:06:12.735" v="5501" actId="20577"/>
          <ac:spMkLst>
            <pc:docMk/>
            <pc:sldMk cId="3082414670" sldId="944"/>
            <ac:spMk id="3" creationId="{C6FFFBEA-5F34-45B1-810C-F86150972AFD}"/>
          </ac:spMkLst>
        </pc:spChg>
      </pc:sldChg>
      <pc:sldChg chg="modSp add modAnim">
        <pc:chgData name="Brian Railing" userId="89bd5d61917f3abd" providerId="LiveId" clId="{258F1BC2-076A-42E8-BFD0-3546BCACA6FD}" dt="2019-09-30T17:00:34.683" v="9708"/>
        <pc:sldMkLst>
          <pc:docMk/>
          <pc:sldMk cId="4026024427" sldId="945"/>
        </pc:sldMkLst>
        <pc:spChg chg="mod">
          <ac:chgData name="Brian Railing" userId="89bd5d61917f3abd" providerId="LiveId" clId="{258F1BC2-076A-42E8-BFD0-3546BCACA6FD}" dt="2019-09-26T01:20:53.574" v="4070" actId="20577"/>
          <ac:spMkLst>
            <pc:docMk/>
            <pc:sldMk cId="4026024427" sldId="945"/>
            <ac:spMk id="2" creationId="{401D9523-FE75-4B91-AACD-DDAD2B5B1611}"/>
          </ac:spMkLst>
        </pc:spChg>
        <pc:spChg chg="mod">
          <ac:chgData name="Brian Railing" userId="89bd5d61917f3abd" providerId="LiveId" clId="{258F1BC2-076A-42E8-BFD0-3546BCACA6FD}" dt="2019-09-26T01:24:15.846" v="4317" actId="20577"/>
          <ac:spMkLst>
            <pc:docMk/>
            <pc:sldMk cId="4026024427" sldId="945"/>
            <ac:spMk id="3" creationId="{75EA55A9-709A-45F9-8FF8-E35A9A8722B0}"/>
          </ac:spMkLst>
        </pc:spChg>
      </pc:sldChg>
      <pc:sldChg chg="modSp add">
        <pc:chgData name="Brian Railing" userId="89bd5d61917f3abd" providerId="LiveId" clId="{258F1BC2-076A-42E8-BFD0-3546BCACA6FD}" dt="2019-09-30T18:33:17.289" v="11729" actId="20578"/>
        <pc:sldMkLst>
          <pc:docMk/>
          <pc:sldMk cId="3527274117" sldId="946"/>
        </pc:sldMkLst>
        <pc:spChg chg="mod">
          <ac:chgData name="Brian Railing" userId="89bd5d61917f3abd" providerId="LiveId" clId="{258F1BC2-076A-42E8-BFD0-3546BCACA6FD}" dt="2019-09-26T01:27:37.914" v="4719" actId="20577"/>
          <ac:spMkLst>
            <pc:docMk/>
            <pc:sldMk cId="3527274117" sldId="946"/>
            <ac:spMk id="2" creationId="{EC5065AF-828F-49E7-AD83-C4D6D6912BDB}"/>
          </ac:spMkLst>
        </pc:spChg>
        <pc:spChg chg="mod">
          <ac:chgData name="Brian Railing" userId="89bd5d61917f3abd" providerId="LiveId" clId="{258F1BC2-076A-42E8-BFD0-3546BCACA6FD}" dt="2019-09-30T18:33:17.289" v="11729" actId="20578"/>
          <ac:spMkLst>
            <pc:docMk/>
            <pc:sldMk cId="3527274117" sldId="946"/>
            <ac:spMk id="3" creationId="{FD98EBCB-94A2-4459-8FD8-216A3CA5380A}"/>
          </ac:spMkLst>
        </pc:spChg>
      </pc:sldChg>
      <pc:sldChg chg="modSp add modNotesTx">
        <pc:chgData name="Brian Railing" userId="89bd5d61917f3abd" providerId="LiveId" clId="{258F1BC2-076A-42E8-BFD0-3546BCACA6FD}" dt="2019-10-02T01:35:51.586" v="13708" actId="313"/>
        <pc:sldMkLst>
          <pc:docMk/>
          <pc:sldMk cId="3023102238" sldId="947"/>
        </pc:sldMkLst>
        <pc:spChg chg="mod">
          <ac:chgData name="Brian Railing" userId="89bd5d61917f3abd" providerId="LiveId" clId="{258F1BC2-076A-42E8-BFD0-3546BCACA6FD}" dt="2019-09-25T18:39:42.378" v="2562" actId="20577"/>
          <ac:spMkLst>
            <pc:docMk/>
            <pc:sldMk cId="3023102238" sldId="947"/>
            <ac:spMk id="2" creationId="{BC5E5708-F5D6-4C5F-9E84-3B4283EC2557}"/>
          </ac:spMkLst>
        </pc:spChg>
        <pc:spChg chg="mod">
          <ac:chgData name="Brian Railing" userId="89bd5d61917f3abd" providerId="LiveId" clId="{258F1BC2-076A-42E8-BFD0-3546BCACA6FD}" dt="2019-10-02T01:34:01.030" v="13404" actId="20577"/>
          <ac:spMkLst>
            <pc:docMk/>
            <pc:sldMk cId="3023102238" sldId="947"/>
            <ac:spMk id="3" creationId="{30A67C84-663D-4815-B2E7-241F05E97F4F}"/>
          </ac:spMkLst>
        </pc:spChg>
      </pc:sldChg>
      <pc:sldChg chg="modSp add">
        <pc:chgData name="Brian Railing" userId="89bd5d61917f3abd" providerId="LiveId" clId="{258F1BC2-076A-42E8-BFD0-3546BCACA6FD}" dt="2019-09-26T01:47:38.870" v="5481" actId="20577"/>
        <pc:sldMkLst>
          <pc:docMk/>
          <pc:sldMk cId="4278158956" sldId="948"/>
        </pc:sldMkLst>
        <pc:spChg chg="mod">
          <ac:chgData name="Brian Railing" userId="89bd5d61917f3abd" providerId="LiveId" clId="{258F1BC2-076A-42E8-BFD0-3546BCACA6FD}" dt="2019-09-25T18:46:56.446" v="3136" actId="20577"/>
          <ac:spMkLst>
            <pc:docMk/>
            <pc:sldMk cId="4278158956" sldId="948"/>
            <ac:spMk id="2" creationId="{74A37B34-9312-4574-87CE-E965716D6704}"/>
          </ac:spMkLst>
        </pc:spChg>
        <pc:spChg chg="mod">
          <ac:chgData name="Brian Railing" userId="89bd5d61917f3abd" providerId="LiveId" clId="{258F1BC2-076A-42E8-BFD0-3546BCACA6FD}" dt="2019-09-26T01:47:38.870" v="5481" actId="20577"/>
          <ac:spMkLst>
            <pc:docMk/>
            <pc:sldMk cId="4278158956" sldId="948"/>
            <ac:spMk id="3" creationId="{59C6764D-7E48-470E-8E0C-8279F48E6C53}"/>
          </ac:spMkLst>
        </pc:spChg>
      </pc:sldChg>
      <pc:sldChg chg="modSp add modNotesTx">
        <pc:chgData name="Brian Railing" userId="89bd5d61917f3abd" providerId="LiveId" clId="{258F1BC2-076A-42E8-BFD0-3546BCACA6FD}" dt="2019-09-26T01:45:01.378" v="5403" actId="20577"/>
        <pc:sldMkLst>
          <pc:docMk/>
          <pc:sldMk cId="2059439602" sldId="949"/>
        </pc:sldMkLst>
        <pc:spChg chg="mod">
          <ac:chgData name="Brian Railing" userId="89bd5d61917f3abd" providerId="LiveId" clId="{258F1BC2-076A-42E8-BFD0-3546BCACA6FD}" dt="2019-09-25T18:48:09.147" v="3233" actId="20577"/>
          <ac:spMkLst>
            <pc:docMk/>
            <pc:sldMk cId="2059439602" sldId="949"/>
            <ac:spMk id="2" creationId="{12148E9D-40A8-479B-AC63-6236EB61FD34}"/>
          </ac:spMkLst>
        </pc:spChg>
        <pc:spChg chg="mod">
          <ac:chgData name="Brian Railing" userId="89bd5d61917f3abd" providerId="LiveId" clId="{258F1BC2-076A-42E8-BFD0-3546BCACA6FD}" dt="2019-09-26T01:33:36.573" v="5319" actId="20577"/>
          <ac:spMkLst>
            <pc:docMk/>
            <pc:sldMk cId="2059439602" sldId="949"/>
            <ac:spMk id="3" creationId="{B5FA124E-427D-4576-954D-140B625E51AC}"/>
          </ac:spMkLst>
        </pc:spChg>
      </pc:sldChg>
      <pc:sldChg chg="modSp add">
        <pc:chgData name="Brian Railing" userId="89bd5d61917f3abd" providerId="LiveId" clId="{258F1BC2-076A-42E8-BFD0-3546BCACA6FD}" dt="2019-10-02T01:09:21.199" v="12872" actId="313"/>
        <pc:sldMkLst>
          <pc:docMk/>
          <pc:sldMk cId="1278086767" sldId="950"/>
        </pc:sldMkLst>
        <pc:spChg chg="mod">
          <ac:chgData name="Brian Railing" userId="89bd5d61917f3abd" providerId="LiveId" clId="{258F1BC2-076A-42E8-BFD0-3546BCACA6FD}" dt="2019-09-25T18:49:35.794" v="3340" actId="20577"/>
          <ac:spMkLst>
            <pc:docMk/>
            <pc:sldMk cId="1278086767" sldId="950"/>
            <ac:spMk id="2" creationId="{390FF5D2-5E0A-4A4D-A921-EC716AF17B22}"/>
          </ac:spMkLst>
        </pc:spChg>
        <pc:spChg chg="mod">
          <ac:chgData name="Brian Railing" userId="89bd5d61917f3abd" providerId="LiveId" clId="{258F1BC2-076A-42E8-BFD0-3546BCACA6FD}" dt="2019-10-02T01:09:21.199" v="12872" actId="313"/>
          <ac:spMkLst>
            <pc:docMk/>
            <pc:sldMk cId="1278086767" sldId="950"/>
            <ac:spMk id="3" creationId="{58E5E8B7-81C9-47F6-84D3-F72F02825FD3}"/>
          </ac:spMkLst>
        </pc:spChg>
      </pc:sldChg>
      <pc:sldChg chg="addSp modSp add">
        <pc:chgData name="Brian Railing" userId="89bd5d61917f3abd" providerId="LiveId" clId="{258F1BC2-076A-42E8-BFD0-3546BCACA6FD}" dt="2019-10-02T01:08:52.560" v="12841" actId="1076"/>
        <pc:sldMkLst>
          <pc:docMk/>
          <pc:sldMk cId="1674817083" sldId="951"/>
        </pc:sldMkLst>
        <pc:spChg chg="mod">
          <ac:chgData name="Brian Railing" userId="89bd5d61917f3abd" providerId="LiveId" clId="{258F1BC2-076A-42E8-BFD0-3546BCACA6FD}" dt="2019-09-30T15:49:38.610" v="9303" actId="20577"/>
          <ac:spMkLst>
            <pc:docMk/>
            <pc:sldMk cId="1674817083" sldId="951"/>
            <ac:spMk id="2" creationId="{84DFDD15-5AC8-4C62-A07A-F8441BC8A9AD}"/>
          </ac:spMkLst>
        </pc:spChg>
        <pc:spChg chg="mod">
          <ac:chgData name="Brian Railing" userId="89bd5d61917f3abd" providerId="LiveId" clId="{258F1BC2-076A-42E8-BFD0-3546BCACA6FD}" dt="2019-10-02T01:08:49.006" v="12840" actId="20577"/>
          <ac:spMkLst>
            <pc:docMk/>
            <pc:sldMk cId="1674817083" sldId="951"/>
            <ac:spMk id="3" creationId="{71FC4FF9-3436-4D19-9792-8F6053487B18}"/>
          </ac:spMkLst>
        </pc:spChg>
        <pc:picChg chg="add mod">
          <ac:chgData name="Brian Railing" userId="89bd5d61917f3abd" providerId="LiveId" clId="{258F1BC2-076A-42E8-BFD0-3546BCACA6FD}" dt="2019-10-02T01:08:52.560" v="12841" actId="1076"/>
          <ac:picMkLst>
            <pc:docMk/>
            <pc:sldMk cId="1674817083" sldId="951"/>
            <ac:picMk id="4" creationId="{52A8E180-FE1E-47B4-ABC5-922A19F62CBC}"/>
          </ac:picMkLst>
        </pc:picChg>
      </pc:sldChg>
      <pc:sldChg chg="modSp add del ord">
        <pc:chgData name="Brian Railing" userId="89bd5d61917f3abd" providerId="LiveId" clId="{258F1BC2-076A-42E8-BFD0-3546BCACA6FD}" dt="2019-09-26T01:20:54.845" v="4073"/>
        <pc:sldMkLst>
          <pc:docMk/>
          <pc:sldMk cId="2154943234" sldId="951"/>
        </pc:sldMkLst>
        <pc:spChg chg="mod">
          <ac:chgData name="Brian Railing" userId="89bd5d61917f3abd" providerId="LiveId" clId="{258F1BC2-076A-42E8-BFD0-3546BCACA6FD}" dt="2019-09-26T01:20:54.003" v="4071" actId="20577"/>
          <ac:spMkLst>
            <pc:docMk/>
            <pc:sldMk cId="2154943234" sldId="951"/>
            <ac:spMk id="2" creationId="{36334289-61BD-4294-9E7D-10729EC1B2C0}"/>
          </ac:spMkLst>
        </pc:spChg>
      </pc:sldChg>
      <pc:sldChg chg="addSp modSp add ord modNotesTx">
        <pc:chgData name="Brian Railing" userId="89bd5d61917f3abd" providerId="LiveId" clId="{258F1BC2-076A-42E8-BFD0-3546BCACA6FD}" dt="2019-09-30T15:35:59.755" v="9102" actId="20577"/>
        <pc:sldMkLst>
          <pc:docMk/>
          <pc:sldMk cId="1123945990" sldId="952"/>
        </pc:sldMkLst>
        <pc:spChg chg="mod">
          <ac:chgData name="Brian Railing" userId="89bd5d61917f3abd" providerId="LiveId" clId="{258F1BC2-076A-42E8-BFD0-3546BCACA6FD}" dt="2019-09-27T14:54:37.179" v="5620" actId="20577"/>
          <ac:spMkLst>
            <pc:docMk/>
            <pc:sldMk cId="1123945990" sldId="952"/>
            <ac:spMk id="2" creationId="{EAFF0B03-7AB9-41DE-95E9-4D050D4656EE}"/>
          </ac:spMkLst>
        </pc:spChg>
        <pc:spChg chg="mod">
          <ac:chgData name="Brian Railing" userId="89bd5d61917f3abd" providerId="LiveId" clId="{258F1BC2-076A-42E8-BFD0-3546BCACA6FD}" dt="2019-09-30T15:35:59.755" v="9102" actId="20577"/>
          <ac:spMkLst>
            <pc:docMk/>
            <pc:sldMk cId="1123945990" sldId="952"/>
            <ac:spMk id="3" creationId="{13E81C99-98FF-48DD-9B4B-628E3B07B34F}"/>
          </ac:spMkLst>
        </pc:spChg>
        <pc:picChg chg="add mod">
          <ac:chgData name="Brian Railing" userId="89bd5d61917f3abd" providerId="LiveId" clId="{258F1BC2-076A-42E8-BFD0-3546BCACA6FD}" dt="2019-09-30T15:34:34.071" v="8891" actId="1076"/>
          <ac:picMkLst>
            <pc:docMk/>
            <pc:sldMk cId="1123945990" sldId="952"/>
            <ac:picMk id="1026" creationId="{3B5D0A41-C319-4F63-9DBC-EA4FEDA24668}"/>
          </ac:picMkLst>
        </pc:picChg>
      </pc:sldChg>
      <pc:sldChg chg="addSp delSp modSp add">
        <pc:chgData name="Brian Railing" userId="89bd5d61917f3abd" providerId="LiveId" clId="{258F1BC2-076A-42E8-BFD0-3546BCACA6FD}" dt="2019-09-27T15:21:30.722" v="5791" actId="14100"/>
        <pc:sldMkLst>
          <pc:docMk/>
          <pc:sldMk cId="2005054889" sldId="953"/>
        </pc:sldMkLst>
        <pc:spChg chg="del">
          <ac:chgData name="Brian Railing" userId="89bd5d61917f3abd" providerId="LiveId" clId="{258F1BC2-076A-42E8-BFD0-3546BCACA6FD}" dt="2019-09-27T15:21:17.813" v="5776"/>
          <ac:spMkLst>
            <pc:docMk/>
            <pc:sldMk cId="2005054889" sldId="953"/>
            <ac:spMk id="2" creationId="{510BB317-B8D3-4A86-A235-2CF541B6DA52}"/>
          </ac:spMkLst>
        </pc:spChg>
        <pc:spChg chg="del">
          <ac:chgData name="Brian Railing" userId="89bd5d61917f3abd" providerId="LiveId" clId="{258F1BC2-076A-42E8-BFD0-3546BCACA6FD}" dt="2019-09-27T15:21:17.813" v="5776"/>
          <ac:spMkLst>
            <pc:docMk/>
            <pc:sldMk cId="2005054889" sldId="953"/>
            <ac:spMk id="3" creationId="{3DA6A6CE-F48E-43EF-BC7D-E51752E99F4A}"/>
          </ac:spMkLst>
        </pc:spChg>
        <pc:spChg chg="add mod">
          <ac:chgData name="Brian Railing" userId="89bd5d61917f3abd" providerId="LiveId" clId="{258F1BC2-076A-42E8-BFD0-3546BCACA6FD}" dt="2019-09-27T15:21:17.813" v="5776"/>
          <ac:spMkLst>
            <pc:docMk/>
            <pc:sldMk cId="2005054889" sldId="953"/>
            <ac:spMk id="4" creationId="{0728A70D-9E1D-444F-863A-70C3E76E5CF4}"/>
          </ac:spMkLst>
        </pc:spChg>
        <pc:spChg chg="add mod">
          <ac:chgData name="Brian Railing" userId="89bd5d61917f3abd" providerId="LiveId" clId="{258F1BC2-076A-42E8-BFD0-3546BCACA6FD}" dt="2019-09-27T15:21:30.722" v="5791" actId="14100"/>
          <ac:spMkLst>
            <pc:docMk/>
            <pc:sldMk cId="2005054889" sldId="953"/>
            <ac:spMk id="5" creationId="{F356DA5C-D20E-4822-8E54-16E7579DD441}"/>
          </ac:spMkLst>
        </pc:spChg>
      </pc:sldChg>
      <pc:sldChg chg="addSp delSp modSp add">
        <pc:chgData name="Brian Railing" userId="89bd5d61917f3abd" providerId="LiveId" clId="{258F1BC2-076A-42E8-BFD0-3546BCACA6FD}" dt="2019-09-27T15:26:24.467" v="5839" actId="478"/>
        <pc:sldMkLst>
          <pc:docMk/>
          <pc:sldMk cId="1718728876" sldId="954"/>
        </pc:sldMkLst>
        <pc:spChg chg="mod">
          <ac:chgData name="Brian Railing" userId="89bd5d61917f3abd" providerId="LiveId" clId="{258F1BC2-076A-42E8-BFD0-3546BCACA6FD}" dt="2019-09-27T15:21:56.507" v="5832" actId="14100"/>
          <ac:spMkLst>
            <pc:docMk/>
            <pc:sldMk cId="1718728876" sldId="954"/>
            <ac:spMk id="2" creationId="{22F884C0-18D2-4FE2-B546-88B246331606}"/>
          </ac:spMkLst>
        </pc:spChg>
        <pc:spChg chg="del">
          <ac:chgData name="Brian Railing" userId="89bd5d61917f3abd" providerId="LiveId" clId="{258F1BC2-076A-42E8-BFD0-3546BCACA6FD}" dt="2019-09-27T15:24:36.062" v="5833"/>
          <ac:spMkLst>
            <pc:docMk/>
            <pc:sldMk cId="1718728876" sldId="954"/>
            <ac:spMk id="3" creationId="{31E99723-FE72-446B-A729-5828238D5E28}"/>
          </ac:spMkLst>
        </pc:spChg>
        <pc:spChg chg="add del mod">
          <ac:chgData name="Brian Railing" userId="89bd5d61917f3abd" providerId="LiveId" clId="{258F1BC2-076A-42E8-BFD0-3546BCACA6FD}" dt="2019-09-27T15:26:24.467" v="5839" actId="478"/>
          <ac:spMkLst>
            <pc:docMk/>
            <pc:sldMk cId="1718728876" sldId="954"/>
            <ac:spMk id="7" creationId="{89675A15-29D5-434F-8812-15178A42A1DA}"/>
          </ac:spMkLst>
        </pc:spChg>
        <pc:picChg chg="add del mod">
          <ac:chgData name="Brian Railing" userId="89bd5d61917f3abd" providerId="LiveId" clId="{258F1BC2-076A-42E8-BFD0-3546BCACA6FD}" dt="2019-09-27T15:25:50.231" v="5837" actId="478"/>
          <ac:picMkLst>
            <pc:docMk/>
            <pc:sldMk cId="1718728876" sldId="954"/>
            <ac:picMk id="4" creationId="{59FD11F9-7448-44A0-B77F-E31805226EC6}"/>
          </ac:picMkLst>
        </pc:picChg>
        <pc:picChg chg="add mod">
          <ac:chgData name="Brian Railing" userId="89bd5d61917f3abd" providerId="LiveId" clId="{258F1BC2-076A-42E8-BFD0-3546BCACA6FD}" dt="2019-09-27T15:25:57.783" v="5838" actId="1076"/>
          <ac:picMkLst>
            <pc:docMk/>
            <pc:sldMk cId="1718728876" sldId="954"/>
            <ac:picMk id="5" creationId="{C493D47A-4608-4AC7-8080-762755AC7291}"/>
          </ac:picMkLst>
        </pc:picChg>
      </pc:sldChg>
      <pc:sldChg chg="modSp add">
        <pc:chgData name="Brian Railing" userId="89bd5d61917f3abd" providerId="LiveId" clId="{258F1BC2-076A-42E8-BFD0-3546BCACA6FD}" dt="2019-10-02T01:36:27.087" v="13709" actId="114"/>
        <pc:sldMkLst>
          <pc:docMk/>
          <pc:sldMk cId="2321978484" sldId="955"/>
        </pc:sldMkLst>
        <pc:spChg chg="mod">
          <ac:chgData name="Brian Railing" userId="89bd5d61917f3abd" providerId="LiveId" clId="{258F1BC2-076A-42E8-BFD0-3546BCACA6FD}" dt="2019-09-27T15:26:41.275" v="5863" actId="20577"/>
          <ac:spMkLst>
            <pc:docMk/>
            <pc:sldMk cId="2321978484" sldId="955"/>
            <ac:spMk id="2" creationId="{8571EEA9-D5C7-40AD-94B0-C706B1897004}"/>
          </ac:spMkLst>
        </pc:spChg>
        <pc:spChg chg="mod">
          <ac:chgData name="Brian Railing" userId="89bd5d61917f3abd" providerId="LiveId" clId="{258F1BC2-076A-42E8-BFD0-3546BCACA6FD}" dt="2019-10-02T01:36:27.087" v="13709" actId="114"/>
          <ac:spMkLst>
            <pc:docMk/>
            <pc:sldMk cId="2321978484" sldId="955"/>
            <ac:spMk id="3" creationId="{0A67A357-4585-483C-A4D2-30B7E049EE0A}"/>
          </ac:spMkLst>
        </pc:spChg>
      </pc:sldChg>
      <pc:sldChg chg="modSp add modNotesTx">
        <pc:chgData name="Brian Railing" userId="89bd5d61917f3abd" providerId="LiveId" clId="{258F1BC2-076A-42E8-BFD0-3546BCACA6FD}" dt="2019-09-27T15:29:55.518" v="6016" actId="20577"/>
        <pc:sldMkLst>
          <pc:docMk/>
          <pc:sldMk cId="1583295816" sldId="956"/>
        </pc:sldMkLst>
        <pc:spChg chg="mod">
          <ac:chgData name="Brian Railing" userId="89bd5d61917f3abd" providerId="LiveId" clId="{258F1BC2-076A-42E8-BFD0-3546BCACA6FD}" dt="2019-09-27T15:28:52.410" v="5897" actId="20577"/>
          <ac:spMkLst>
            <pc:docMk/>
            <pc:sldMk cId="1583295816" sldId="956"/>
            <ac:spMk id="2" creationId="{69D19013-3447-4D9B-ABBF-2B6A8326FA41}"/>
          </ac:spMkLst>
        </pc:spChg>
        <pc:spChg chg="mod">
          <ac:chgData name="Brian Railing" userId="89bd5d61917f3abd" providerId="LiveId" clId="{258F1BC2-076A-42E8-BFD0-3546BCACA6FD}" dt="2019-09-27T15:29:27.106" v="5930" actId="11"/>
          <ac:spMkLst>
            <pc:docMk/>
            <pc:sldMk cId="1583295816" sldId="956"/>
            <ac:spMk id="3" creationId="{E88A5348-E8CF-43E9-BAD3-8CE6ACA3A0B9}"/>
          </ac:spMkLst>
        </pc:spChg>
      </pc:sldChg>
      <pc:sldChg chg="modSp add">
        <pc:chgData name="Brian Railing" userId="89bd5d61917f3abd" providerId="LiveId" clId="{258F1BC2-076A-42E8-BFD0-3546BCACA6FD}" dt="2019-09-27T15:34:03.522" v="6096" actId="20577"/>
        <pc:sldMkLst>
          <pc:docMk/>
          <pc:sldMk cId="1795452609" sldId="957"/>
        </pc:sldMkLst>
        <pc:spChg chg="mod">
          <ac:chgData name="Brian Railing" userId="89bd5d61917f3abd" providerId="LiveId" clId="{258F1BC2-076A-42E8-BFD0-3546BCACA6FD}" dt="2019-09-27T15:33:53.216" v="6090" actId="14100"/>
          <ac:spMkLst>
            <pc:docMk/>
            <pc:sldMk cId="1795452609" sldId="957"/>
            <ac:spMk id="2" creationId="{1F39640C-3314-4EDB-AF93-B0499BD3FBD0}"/>
          </ac:spMkLst>
        </pc:spChg>
        <pc:spChg chg="mod">
          <ac:chgData name="Brian Railing" userId="89bd5d61917f3abd" providerId="LiveId" clId="{258F1BC2-076A-42E8-BFD0-3546BCACA6FD}" dt="2019-09-27T15:34:03.522" v="6096" actId="20577"/>
          <ac:spMkLst>
            <pc:docMk/>
            <pc:sldMk cId="1795452609" sldId="957"/>
            <ac:spMk id="3" creationId="{68FF5856-C74D-43EC-97D2-0641B1869AB3}"/>
          </ac:spMkLst>
        </pc:spChg>
      </pc:sldChg>
      <pc:sldChg chg="modSp add modAnim modNotesTx">
        <pc:chgData name="Brian Railing" userId="89bd5d61917f3abd" providerId="LiveId" clId="{258F1BC2-076A-42E8-BFD0-3546BCACA6FD}" dt="2019-10-02T02:26:37.788" v="15570" actId="20577"/>
        <pc:sldMkLst>
          <pc:docMk/>
          <pc:sldMk cId="183070144" sldId="958"/>
        </pc:sldMkLst>
        <pc:spChg chg="mod">
          <ac:chgData name="Brian Railing" userId="89bd5d61917f3abd" providerId="LiveId" clId="{258F1BC2-076A-42E8-BFD0-3546BCACA6FD}" dt="2019-09-27T15:34:24.623" v="6128" actId="20577"/>
          <ac:spMkLst>
            <pc:docMk/>
            <pc:sldMk cId="183070144" sldId="958"/>
            <ac:spMk id="2" creationId="{A6AB5401-9A61-4C75-B7E4-BCD897D9B128}"/>
          </ac:spMkLst>
        </pc:spChg>
        <pc:spChg chg="mod">
          <ac:chgData name="Brian Railing" userId="89bd5d61917f3abd" providerId="LiveId" clId="{258F1BC2-076A-42E8-BFD0-3546BCACA6FD}" dt="2019-09-27T17:14:42.253" v="8100" actId="20577"/>
          <ac:spMkLst>
            <pc:docMk/>
            <pc:sldMk cId="183070144" sldId="958"/>
            <ac:spMk id="3" creationId="{51B0E28F-27D8-4DA7-9DDF-D079041A2172}"/>
          </ac:spMkLst>
        </pc:spChg>
      </pc:sldChg>
      <pc:sldChg chg="modSp add">
        <pc:chgData name="Brian Railing" userId="89bd5d61917f3abd" providerId="LiveId" clId="{258F1BC2-076A-42E8-BFD0-3546BCACA6FD}" dt="2019-09-27T15:36:58.451" v="6452" actId="20577"/>
        <pc:sldMkLst>
          <pc:docMk/>
          <pc:sldMk cId="587930600" sldId="959"/>
        </pc:sldMkLst>
        <pc:spChg chg="mod">
          <ac:chgData name="Brian Railing" userId="89bd5d61917f3abd" providerId="LiveId" clId="{258F1BC2-076A-42E8-BFD0-3546BCACA6FD}" dt="2019-09-27T15:36:29.046" v="6338" actId="20577"/>
          <ac:spMkLst>
            <pc:docMk/>
            <pc:sldMk cId="587930600" sldId="959"/>
            <ac:spMk id="2" creationId="{09BB1585-4311-4AE9-9C5B-2093D9FAD356}"/>
          </ac:spMkLst>
        </pc:spChg>
        <pc:spChg chg="mod">
          <ac:chgData name="Brian Railing" userId="89bd5d61917f3abd" providerId="LiveId" clId="{258F1BC2-076A-42E8-BFD0-3546BCACA6FD}" dt="2019-09-27T15:36:58.451" v="6452" actId="20577"/>
          <ac:spMkLst>
            <pc:docMk/>
            <pc:sldMk cId="587930600" sldId="959"/>
            <ac:spMk id="3" creationId="{0EA547F0-3D79-4160-AE05-07944DCF04A3}"/>
          </ac:spMkLst>
        </pc:spChg>
      </pc:sldChg>
      <pc:sldChg chg="addSp modSp add modNotesTx">
        <pc:chgData name="Brian Railing" userId="89bd5d61917f3abd" providerId="LiveId" clId="{258F1BC2-076A-42E8-BFD0-3546BCACA6FD}" dt="2019-10-02T01:58:34.540" v="14739" actId="313"/>
        <pc:sldMkLst>
          <pc:docMk/>
          <pc:sldMk cId="2503191810" sldId="960"/>
        </pc:sldMkLst>
        <pc:spChg chg="mod">
          <ac:chgData name="Brian Railing" userId="89bd5d61917f3abd" providerId="LiveId" clId="{258F1BC2-076A-42E8-BFD0-3546BCACA6FD}" dt="2019-09-27T15:37:18.730" v="6476" actId="20577"/>
          <ac:spMkLst>
            <pc:docMk/>
            <pc:sldMk cId="2503191810" sldId="960"/>
            <ac:spMk id="2" creationId="{1119E0B4-7C92-46DE-9F13-5D1480EE3BA3}"/>
          </ac:spMkLst>
        </pc:spChg>
        <pc:spChg chg="mod">
          <ac:chgData name="Brian Railing" userId="89bd5d61917f3abd" providerId="LiveId" clId="{258F1BC2-076A-42E8-BFD0-3546BCACA6FD}" dt="2019-10-02T01:47:54.355" v="14487" actId="20577"/>
          <ac:spMkLst>
            <pc:docMk/>
            <pc:sldMk cId="2503191810" sldId="960"/>
            <ac:spMk id="3" creationId="{635246DA-726F-4934-B6E4-6A8FEA6C5FB6}"/>
          </ac:spMkLst>
        </pc:spChg>
        <pc:spChg chg="add mod">
          <ac:chgData name="Brian Railing" userId="89bd5d61917f3abd" providerId="LiveId" clId="{258F1BC2-076A-42E8-BFD0-3546BCACA6FD}" dt="2019-10-02T01:48:20.921" v="14514" actId="20577"/>
          <ac:spMkLst>
            <pc:docMk/>
            <pc:sldMk cId="2503191810" sldId="960"/>
            <ac:spMk id="4" creationId="{70EF9E4B-4DD4-4335-83C5-9DC4C67ACF57}"/>
          </ac:spMkLst>
        </pc:spChg>
      </pc:sldChg>
      <pc:sldChg chg="addSp modSp add modNotesTx">
        <pc:chgData name="Brian Railing" userId="89bd5d61917f3abd" providerId="LiveId" clId="{258F1BC2-076A-42E8-BFD0-3546BCACA6FD}" dt="2019-10-02T01:58:58.748" v="14743" actId="1035"/>
        <pc:sldMkLst>
          <pc:docMk/>
          <pc:sldMk cId="3742410474" sldId="961"/>
        </pc:sldMkLst>
        <pc:spChg chg="mod">
          <ac:chgData name="Brian Railing" userId="89bd5d61917f3abd" providerId="LiveId" clId="{258F1BC2-076A-42E8-BFD0-3546BCACA6FD}" dt="2019-09-27T15:38:18.918" v="6595" actId="20577"/>
          <ac:spMkLst>
            <pc:docMk/>
            <pc:sldMk cId="3742410474" sldId="961"/>
            <ac:spMk id="2" creationId="{2D72B479-0A04-4705-A85F-CDFD813A81A4}"/>
          </ac:spMkLst>
        </pc:spChg>
        <pc:spChg chg="mod">
          <ac:chgData name="Brian Railing" userId="89bd5d61917f3abd" providerId="LiveId" clId="{258F1BC2-076A-42E8-BFD0-3546BCACA6FD}" dt="2019-10-02T01:42:54.345" v="14247" actId="20577"/>
          <ac:spMkLst>
            <pc:docMk/>
            <pc:sldMk cId="3742410474" sldId="961"/>
            <ac:spMk id="3" creationId="{1324B253-FEEE-4295-B3D1-A64E70403B46}"/>
          </ac:spMkLst>
        </pc:spChg>
        <pc:spChg chg="add mod">
          <ac:chgData name="Brian Railing" userId="89bd5d61917f3abd" providerId="LiveId" clId="{258F1BC2-076A-42E8-BFD0-3546BCACA6FD}" dt="2019-10-02T01:58:58.748" v="14743" actId="1035"/>
          <ac:spMkLst>
            <pc:docMk/>
            <pc:sldMk cId="3742410474" sldId="961"/>
            <ac:spMk id="4" creationId="{C5C62BA3-477E-4B71-A218-59ED57567928}"/>
          </ac:spMkLst>
        </pc:spChg>
      </pc:sldChg>
      <pc:sldChg chg="addSp modSp add modNotesTx">
        <pc:chgData name="Brian Railing" userId="89bd5d61917f3abd" providerId="LiveId" clId="{258F1BC2-076A-42E8-BFD0-3546BCACA6FD}" dt="2019-10-02T01:41:42.847" v="14113" actId="20577"/>
        <pc:sldMkLst>
          <pc:docMk/>
          <pc:sldMk cId="1567404797" sldId="962"/>
        </pc:sldMkLst>
        <pc:spChg chg="mod">
          <ac:chgData name="Brian Railing" userId="89bd5d61917f3abd" providerId="LiveId" clId="{258F1BC2-076A-42E8-BFD0-3546BCACA6FD}" dt="2019-09-27T15:38:32.956" v="6621" actId="20577"/>
          <ac:spMkLst>
            <pc:docMk/>
            <pc:sldMk cId="1567404797" sldId="962"/>
            <ac:spMk id="2" creationId="{01483696-B756-4EBC-B31D-B69CC55290B6}"/>
          </ac:spMkLst>
        </pc:spChg>
        <pc:spChg chg="mod">
          <ac:chgData name="Brian Railing" userId="89bd5d61917f3abd" providerId="LiveId" clId="{258F1BC2-076A-42E8-BFD0-3546BCACA6FD}" dt="2019-10-02T01:41:15.656" v="14028" actId="20577"/>
          <ac:spMkLst>
            <pc:docMk/>
            <pc:sldMk cId="1567404797" sldId="962"/>
            <ac:spMk id="3" creationId="{AB20E3EF-FB94-46AC-88E3-EF26F4ABC954}"/>
          </ac:spMkLst>
        </pc:spChg>
        <pc:spChg chg="add mod">
          <ac:chgData name="Brian Railing" userId="89bd5d61917f3abd" providerId="LiveId" clId="{258F1BC2-076A-42E8-BFD0-3546BCACA6FD}" dt="2019-10-02T01:41:09.367" v="14008" actId="1076"/>
          <ac:spMkLst>
            <pc:docMk/>
            <pc:sldMk cId="1567404797" sldId="962"/>
            <ac:spMk id="4" creationId="{7E0B0A52-BAEE-49F5-B80C-A76F3024F304}"/>
          </ac:spMkLst>
        </pc:spChg>
      </pc:sldChg>
      <pc:sldChg chg="addSp delSp modSp add">
        <pc:chgData name="Brian Railing" userId="89bd5d61917f3abd" providerId="LiveId" clId="{258F1BC2-076A-42E8-BFD0-3546BCACA6FD}" dt="2019-10-02T02:23:06.931" v="15566" actId="20577"/>
        <pc:sldMkLst>
          <pc:docMk/>
          <pc:sldMk cId="121982103" sldId="963"/>
        </pc:sldMkLst>
        <pc:spChg chg="mod">
          <ac:chgData name="Brian Railing" userId="89bd5d61917f3abd" providerId="LiveId" clId="{258F1BC2-076A-42E8-BFD0-3546BCACA6FD}" dt="2019-09-27T16:39:25.489" v="6701" actId="20577"/>
          <ac:spMkLst>
            <pc:docMk/>
            <pc:sldMk cId="121982103" sldId="963"/>
            <ac:spMk id="2" creationId="{B981B25F-CD5D-43FC-9BC2-A23E160A40F9}"/>
          </ac:spMkLst>
        </pc:spChg>
        <pc:spChg chg="mod">
          <ac:chgData name="Brian Railing" userId="89bd5d61917f3abd" providerId="LiveId" clId="{258F1BC2-076A-42E8-BFD0-3546BCACA6FD}" dt="2019-10-02T02:22:58.469" v="15561" actId="20577"/>
          <ac:spMkLst>
            <pc:docMk/>
            <pc:sldMk cId="121982103" sldId="963"/>
            <ac:spMk id="3" creationId="{723FFA31-AA50-40EF-9851-8996DD8753E0}"/>
          </ac:spMkLst>
        </pc:spChg>
        <pc:spChg chg="add del">
          <ac:chgData name="Brian Railing" userId="89bd5d61917f3abd" providerId="LiveId" clId="{258F1BC2-076A-42E8-BFD0-3546BCACA6FD}" dt="2019-10-02T02:22:26.897" v="15499"/>
          <ac:spMkLst>
            <pc:docMk/>
            <pc:sldMk cId="121982103" sldId="963"/>
            <ac:spMk id="4" creationId="{B92DC0CF-36E8-4270-8519-FFDA2902E173}"/>
          </ac:spMkLst>
        </pc:spChg>
        <pc:spChg chg="add mod">
          <ac:chgData name="Brian Railing" userId="89bd5d61917f3abd" providerId="LiveId" clId="{258F1BC2-076A-42E8-BFD0-3546BCACA6FD}" dt="2019-10-02T02:23:06.931" v="15566" actId="20577"/>
          <ac:spMkLst>
            <pc:docMk/>
            <pc:sldMk cId="121982103" sldId="963"/>
            <ac:spMk id="5" creationId="{75D825B1-FF8A-45D4-9397-9673CBDD49C8}"/>
          </ac:spMkLst>
        </pc:spChg>
      </pc:sldChg>
      <pc:sldChg chg="modSp add">
        <pc:chgData name="Brian Railing" userId="89bd5d61917f3abd" providerId="LiveId" clId="{258F1BC2-076A-42E8-BFD0-3546BCACA6FD}" dt="2019-09-27T16:40:16.594" v="6817" actId="20577"/>
        <pc:sldMkLst>
          <pc:docMk/>
          <pc:sldMk cId="2075974918" sldId="964"/>
        </pc:sldMkLst>
        <pc:spChg chg="mod">
          <ac:chgData name="Brian Railing" userId="89bd5d61917f3abd" providerId="LiveId" clId="{258F1BC2-076A-42E8-BFD0-3546BCACA6FD}" dt="2019-09-27T16:39:59.733" v="6745" actId="20577"/>
          <ac:spMkLst>
            <pc:docMk/>
            <pc:sldMk cId="2075974918" sldId="964"/>
            <ac:spMk id="2" creationId="{DF88C1FB-9FE7-4DB7-80C4-AAC757B0BD04}"/>
          </ac:spMkLst>
        </pc:spChg>
        <pc:spChg chg="mod">
          <ac:chgData name="Brian Railing" userId="89bd5d61917f3abd" providerId="LiveId" clId="{258F1BC2-076A-42E8-BFD0-3546BCACA6FD}" dt="2019-09-27T16:40:16.594" v="6817" actId="20577"/>
          <ac:spMkLst>
            <pc:docMk/>
            <pc:sldMk cId="2075974918" sldId="964"/>
            <ac:spMk id="3" creationId="{5BC8B8F8-2132-41FC-B0EC-4DF1A5606D7E}"/>
          </ac:spMkLst>
        </pc:spChg>
      </pc:sldChg>
      <pc:sldChg chg="modSp add">
        <pc:chgData name="Brian Railing" userId="89bd5d61917f3abd" providerId="LiveId" clId="{258F1BC2-076A-42E8-BFD0-3546BCACA6FD}" dt="2019-09-27T16:40:52.997" v="6830" actId="255"/>
        <pc:sldMkLst>
          <pc:docMk/>
          <pc:sldMk cId="3235229213" sldId="965"/>
        </pc:sldMkLst>
        <pc:spChg chg="mod">
          <ac:chgData name="Brian Railing" userId="89bd5d61917f3abd" providerId="LiveId" clId="{258F1BC2-076A-42E8-BFD0-3546BCACA6FD}" dt="2019-09-27T16:40:52.997" v="6830" actId="255"/>
          <ac:spMkLst>
            <pc:docMk/>
            <pc:sldMk cId="3235229213" sldId="965"/>
            <ac:spMk id="3" creationId="{6C369519-5340-4BC1-8234-4A06BE8E8EB5}"/>
          </ac:spMkLst>
        </pc:spChg>
      </pc:sldChg>
      <pc:sldChg chg="addSp delSp modSp add">
        <pc:chgData name="Brian Railing" userId="89bd5d61917f3abd" providerId="LiveId" clId="{258F1BC2-076A-42E8-BFD0-3546BCACA6FD}" dt="2019-10-02T02:00:41.196" v="14757"/>
        <pc:sldMkLst>
          <pc:docMk/>
          <pc:sldMk cId="3313859918" sldId="966"/>
        </pc:sldMkLst>
        <pc:spChg chg="mod">
          <ac:chgData name="Brian Railing" userId="89bd5d61917f3abd" providerId="LiveId" clId="{258F1BC2-076A-42E8-BFD0-3546BCACA6FD}" dt="2019-09-27T16:42:25.123" v="6878" actId="20577"/>
          <ac:spMkLst>
            <pc:docMk/>
            <pc:sldMk cId="3313859918" sldId="966"/>
            <ac:spMk id="2" creationId="{83D3FF94-F3A2-4841-A621-37B578ECAABB}"/>
          </ac:spMkLst>
        </pc:spChg>
        <pc:spChg chg="mod">
          <ac:chgData name="Brian Railing" userId="89bd5d61917f3abd" providerId="LiveId" clId="{258F1BC2-076A-42E8-BFD0-3546BCACA6FD}" dt="2019-09-27T16:48:04.452" v="7134" actId="12"/>
          <ac:spMkLst>
            <pc:docMk/>
            <pc:sldMk cId="3313859918" sldId="966"/>
            <ac:spMk id="3" creationId="{EC476686-81EC-4C1A-B02A-D130EC07BCEE}"/>
          </ac:spMkLst>
        </pc:spChg>
        <pc:spChg chg="add del">
          <ac:chgData name="Brian Railing" userId="89bd5d61917f3abd" providerId="LiveId" clId="{258F1BC2-076A-42E8-BFD0-3546BCACA6FD}" dt="2019-10-02T01:59:19.488" v="14745"/>
          <ac:spMkLst>
            <pc:docMk/>
            <pc:sldMk cId="3313859918" sldId="966"/>
            <ac:spMk id="4" creationId="{7462E174-85B0-4D57-9FF2-555C4066CB24}"/>
          </ac:spMkLst>
        </pc:spChg>
        <pc:spChg chg="add del mod">
          <ac:chgData name="Brian Railing" userId="89bd5d61917f3abd" providerId="LiveId" clId="{258F1BC2-076A-42E8-BFD0-3546BCACA6FD}" dt="2019-10-02T02:00:41.196" v="14757"/>
          <ac:spMkLst>
            <pc:docMk/>
            <pc:sldMk cId="3313859918" sldId="966"/>
            <ac:spMk id="5" creationId="{89F9798D-90DA-40E9-8441-10096A2B790E}"/>
          </ac:spMkLst>
        </pc:spChg>
      </pc:sldChg>
      <pc:sldChg chg="modSp add">
        <pc:chgData name="Brian Railing" userId="89bd5d61917f3abd" providerId="LiveId" clId="{258F1BC2-076A-42E8-BFD0-3546BCACA6FD}" dt="2019-09-27T16:48:22.924" v="7163" actId="20577"/>
        <pc:sldMkLst>
          <pc:docMk/>
          <pc:sldMk cId="516306315" sldId="967"/>
        </pc:sldMkLst>
        <pc:spChg chg="mod">
          <ac:chgData name="Brian Railing" userId="89bd5d61917f3abd" providerId="LiveId" clId="{258F1BC2-076A-42E8-BFD0-3546BCACA6FD}" dt="2019-09-27T16:42:28.749" v="6889" actId="20577"/>
          <ac:spMkLst>
            <pc:docMk/>
            <pc:sldMk cId="516306315" sldId="967"/>
            <ac:spMk id="2" creationId="{77A83BB9-C0D4-43C9-AF01-8DBA301321A9}"/>
          </ac:spMkLst>
        </pc:spChg>
        <pc:spChg chg="mod">
          <ac:chgData name="Brian Railing" userId="89bd5d61917f3abd" providerId="LiveId" clId="{258F1BC2-076A-42E8-BFD0-3546BCACA6FD}" dt="2019-09-27T16:48:22.924" v="7163" actId="20577"/>
          <ac:spMkLst>
            <pc:docMk/>
            <pc:sldMk cId="516306315" sldId="967"/>
            <ac:spMk id="3" creationId="{3B29204B-D486-4B05-9ED6-2CC621B01AEC}"/>
          </ac:spMkLst>
        </pc:spChg>
      </pc:sldChg>
      <pc:sldChg chg="modSp add modTransition modNotesTx">
        <pc:chgData name="Brian Railing" userId="89bd5d61917f3abd" providerId="LiveId" clId="{258F1BC2-076A-42E8-BFD0-3546BCACA6FD}" dt="2019-09-27T16:44:44.052" v="7007" actId="20577"/>
        <pc:sldMkLst>
          <pc:docMk/>
          <pc:sldMk cId="1836740792" sldId="968"/>
        </pc:sldMkLst>
        <pc:spChg chg="mod">
          <ac:chgData name="Brian Railing" userId="89bd5d61917f3abd" providerId="LiveId" clId="{258F1BC2-076A-42E8-BFD0-3546BCACA6FD}" dt="2019-09-27T16:44:08.528" v="6951" actId="20577"/>
          <ac:spMkLst>
            <pc:docMk/>
            <pc:sldMk cId="1836740792" sldId="968"/>
            <ac:spMk id="2" creationId="{D7CF2DFD-5DBE-48AD-9BA0-19585AE1E2F2}"/>
          </ac:spMkLst>
        </pc:spChg>
        <pc:spChg chg="mod">
          <ac:chgData name="Brian Railing" userId="89bd5d61917f3abd" providerId="LiveId" clId="{258F1BC2-076A-42E8-BFD0-3546BCACA6FD}" dt="2019-09-27T16:44:30.735" v="6974" actId="20577"/>
          <ac:spMkLst>
            <pc:docMk/>
            <pc:sldMk cId="1836740792" sldId="968"/>
            <ac:spMk id="3" creationId="{AFD4D419-E738-41D6-B65F-A8C915B09566}"/>
          </ac:spMkLst>
        </pc:spChg>
      </pc:sldChg>
      <pc:sldChg chg="modSp add modAnim modNotesTx">
        <pc:chgData name="Brian Railing" userId="89bd5d61917f3abd" providerId="LiveId" clId="{258F1BC2-076A-42E8-BFD0-3546BCACA6FD}" dt="2019-09-27T16:56:18.279" v="7925" actId="20577"/>
        <pc:sldMkLst>
          <pc:docMk/>
          <pc:sldMk cId="1053679645" sldId="969"/>
        </pc:sldMkLst>
        <pc:spChg chg="mod">
          <ac:chgData name="Brian Railing" userId="89bd5d61917f3abd" providerId="LiveId" clId="{258F1BC2-076A-42E8-BFD0-3546BCACA6FD}" dt="2019-09-27T16:44:56.892" v="7050" actId="20577"/>
          <ac:spMkLst>
            <pc:docMk/>
            <pc:sldMk cId="1053679645" sldId="969"/>
            <ac:spMk id="2" creationId="{5D23BB77-4442-46BF-A2F6-2501F46B602E}"/>
          </ac:spMkLst>
        </pc:spChg>
        <pc:spChg chg="mod">
          <ac:chgData name="Brian Railing" userId="89bd5d61917f3abd" providerId="LiveId" clId="{258F1BC2-076A-42E8-BFD0-3546BCACA6FD}" dt="2019-09-27T16:53:13.134" v="7553" actId="20577"/>
          <ac:spMkLst>
            <pc:docMk/>
            <pc:sldMk cId="1053679645" sldId="969"/>
            <ac:spMk id="3" creationId="{11778DDF-7A1A-4A8F-9177-1E363475D792}"/>
          </ac:spMkLst>
        </pc:spChg>
      </pc:sldChg>
      <pc:sldChg chg="modSp add">
        <pc:chgData name="Brian Railing" userId="89bd5d61917f3abd" providerId="LiveId" clId="{258F1BC2-076A-42E8-BFD0-3546BCACA6FD}" dt="2019-09-27T16:55:22.314" v="7756" actId="15"/>
        <pc:sldMkLst>
          <pc:docMk/>
          <pc:sldMk cId="1661773228" sldId="970"/>
        </pc:sldMkLst>
        <pc:spChg chg="mod">
          <ac:chgData name="Brian Railing" userId="89bd5d61917f3abd" providerId="LiveId" clId="{258F1BC2-076A-42E8-BFD0-3546BCACA6FD}" dt="2019-09-27T16:55:22.314" v="7756" actId="15"/>
          <ac:spMkLst>
            <pc:docMk/>
            <pc:sldMk cId="1661773228" sldId="970"/>
            <ac:spMk id="3" creationId="{11778DDF-7A1A-4A8F-9177-1E363475D792}"/>
          </ac:spMkLst>
        </pc:spChg>
      </pc:sldChg>
      <pc:sldChg chg="modSp add">
        <pc:chgData name="Brian Railing" userId="89bd5d61917f3abd" providerId="LiveId" clId="{258F1BC2-076A-42E8-BFD0-3546BCACA6FD}" dt="2019-09-30T18:34:20.769" v="11883" actId="20577"/>
        <pc:sldMkLst>
          <pc:docMk/>
          <pc:sldMk cId="3931587751" sldId="971"/>
        </pc:sldMkLst>
        <pc:spChg chg="mod">
          <ac:chgData name="Brian Railing" userId="89bd5d61917f3abd" providerId="LiveId" clId="{258F1BC2-076A-42E8-BFD0-3546BCACA6FD}" dt="2019-09-27T16:58:09.451" v="7984" actId="20577"/>
          <ac:spMkLst>
            <pc:docMk/>
            <pc:sldMk cId="3931587751" sldId="971"/>
            <ac:spMk id="2" creationId="{871E4B14-3973-4802-9DFF-FB466D8AB6B1}"/>
          </ac:spMkLst>
        </pc:spChg>
        <pc:spChg chg="mod">
          <ac:chgData name="Brian Railing" userId="89bd5d61917f3abd" providerId="LiveId" clId="{258F1BC2-076A-42E8-BFD0-3546BCACA6FD}" dt="2019-09-30T18:34:20.769" v="11883" actId="20577"/>
          <ac:spMkLst>
            <pc:docMk/>
            <pc:sldMk cId="3931587751" sldId="971"/>
            <ac:spMk id="3" creationId="{F08CC19E-4682-4B42-AA02-F2E5BF437A9D}"/>
          </ac:spMkLst>
        </pc:spChg>
      </pc:sldChg>
      <pc:sldChg chg="modSp add modNotesTx">
        <pc:chgData name="Brian Railing" userId="89bd5d61917f3abd" providerId="LiveId" clId="{258F1BC2-076A-42E8-BFD0-3546BCACA6FD}" dt="2019-09-27T17:18:55.882" v="8250" actId="20577"/>
        <pc:sldMkLst>
          <pc:docMk/>
          <pc:sldMk cId="2848262139" sldId="972"/>
        </pc:sldMkLst>
        <pc:spChg chg="mod">
          <ac:chgData name="Brian Railing" userId="89bd5d61917f3abd" providerId="LiveId" clId="{258F1BC2-076A-42E8-BFD0-3546BCACA6FD}" dt="2019-09-27T17:17:21.020" v="8114" actId="20577"/>
          <ac:spMkLst>
            <pc:docMk/>
            <pc:sldMk cId="2848262139" sldId="972"/>
            <ac:spMk id="2" creationId="{6895D4C7-C241-4FEF-8711-E7E8E6AA6D46}"/>
          </ac:spMkLst>
        </pc:spChg>
        <pc:spChg chg="mod">
          <ac:chgData name="Brian Railing" userId="89bd5d61917f3abd" providerId="LiveId" clId="{258F1BC2-076A-42E8-BFD0-3546BCACA6FD}" dt="2019-09-27T17:17:44.731" v="8131" actId="20577"/>
          <ac:spMkLst>
            <pc:docMk/>
            <pc:sldMk cId="2848262139" sldId="972"/>
            <ac:spMk id="3" creationId="{A419E12E-393E-4C5B-A10F-F27F03A82C6B}"/>
          </ac:spMkLst>
        </pc:spChg>
      </pc:sldChg>
      <pc:sldChg chg="modSp add modNotesTx">
        <pc:chgData name="Brian Railing" userId="89bd5d61917f3abd" providerId="LiveId" clId="{258F1BC2-076A-42E8-BFD0-3546BCACA6FD}" dt="2019-09-30T18:00:47.858" v="10338" actId="20578"/>
        <pc:sldMkLst>
          <pc:docMk/>
          <pc:sldMk cId="3989928295" sldId="973"/>
        </pc:sldMkLst>
        <pc:spChg chg="mod">
          <ac:chgData name="Brian Railing" userId="89bd5d61917f3abd" providerId="LiveId" clId="{258F1BC2-076A-42E8-BFD0-3546BCACA6FD}" dt="2019-09-27T17:18:03.944" v="8145" actId="20577"/>
          <ac:spMkLst>
            <pc:docMk/>
            <pc:sldMk cId="3989928295" sldId="973"/>
            <ac:spMk id="2" creationId="{700381CD-21D3-46E5-9101-B75A1F68B157}"/>
          </ac:spMkLst>
        </pc:spChg>
        <pc:spChg chg="mod">
          <ac:chgData name="Brian Railing" userId="89bd5d61917f3abd" providerId="LiveId" clId="{258F1BC2-076A-42E8-BFD0-3546BCACA6FD}" dt="2019-09-30T18:00:47.858" v="10338" actId="20578"/>
          <ac:spMkLst>
            <pc:docMk/>
            <pc:sldMk cId="3989928295" sldId="973"/>
            <ac:spMk id="3" creationId="{1331C7D5-5416-40D3-AF37-48449C8E8D00}"/>
          </ac:spMkLst>
        </pc:spChg>
      </pc:sldChg>
      <pc:sldChg chg="modSp add">
        <pc:chgData name="Brian Railing" userId="89bd5d61917f3abd" providerId="LiveId" clId="{258F1BC2-076A-42E8-BFD0-3546BCACA6FD}" dt="2019-09-30T18:08:46.993" v="10557"/>
        <pc:sldMkLst>
          <pc:docMk/>
          <pc:sldMk cId="3045094740" sldId="974"/>
        </pc:sldMkLst>
        <pc:spChg chg="mod">
          <ac:chgData name="Brian Railing" userId="89bd5d61917f3abd" providerId="LiveId" clId="{258F1BC2-076A-42E8-BFD0-3546BCACA6FD}" dt="2019-09-27T17:31:09.912" v="8554" actId="20577"/>
          <ac:spMkLst>
            <pc:docMk/>
            <pc:sldMk cId="3045094740" sldId="974"/>
            <ac:spMk id="2" creationId="{9F51201C-F8B0-4952-8D92-331B967772D8}"/>
          </ac:spMkLst>
        </pc:spChg>
        <pc:spChg chg="mod">
          <ac:chgData name="Brian Railing" userId="89bd5d61917f3abd" providerId="LiveId" clId="{258F1BC2-076A-42E8-BFD0-3546BCACA6FD}" dt="2019-09-30T18:08:46.993" v="10557"/>
          <ac:spMkLst>
            <pc:docMk/>
            <pc:sldMk cId="3045094740" sldId="974"/>
            <ac:spMk id="3" creationId="{79CD11C2-3952-45ED-910A-EFD9850FE625}"/>
          </ac:spMkLst>
        </pc:spChg>
      </pc:sldChg>
      <pc:sldChg chg="modSp add del">
        <pc:chgData name="Brian Railing" userId="89bd5d61917f3abd" providerId="LiveId" clId="{258F1BC2-076A-42E8-BFD0-3546BCACA6FD}" dt="2019-09-30T18:08:50.477" v="10558" actId="2696"/>
        <pc:sldMkLst>
          <pc:docMk/>
          <pc:sldMk cId="2379914273" sldId="975"/>
        </pc:sldMkLst>
        <pc:spChg chg="mod">
          <ac:chgData name="Brian Railing" userId="89bd5d61917f3abd" providerId="LiveId" clId="{258F1BC2-076A-42E8-BFD0-3546BCACA6FD}" dt="2019-09-30T18:08:41.284" v="10553"/>
          <ac:spMkLst>
            <pc:docMk/>
            <pc:sldMk cId="2379914273" sldId="975"/>
            <ac:spMk id="3" creationId="{26455BD0-AEE7-4EB3-850C-E6BD3BBCBF1D}"/>
          </ac:spMkLst>
        </pc:spChg>
      </pc:sldChg>
      <pc:sldChg chg="addSp delSp modSp add">
        <pc:chgData name="Brian Railing" userId="89bd5d61917f3abd" providerId="LiveId" clId="{258F1BC2-076A-42E8-BFD0-3546BCACA6FD}" dt="2019-09-27T17:24:12.940" v="8450"/>
        <pc:sldMkLst>
          <pc:docMk/>
          <pc:sldMk cId="173654786" sldId="976"/>
        </pc:sldMkLst>
        <pc:spChg chg="mod">
          <ac:chgData name="Brian Railing" userId="89bd5d61917f3abd" providerId="LiveId" clId="{258F1BC2-076A-42E8-BFD0-3546BCACA6FD}" dt="2019-09-27T17:24:03.974" v="8449" actId="20577"/>
          <ac:spMkLst>
            <pc:docMk/>
            <pc:sldMk cId="173654786" sldId="976"/>
            <ac:spMk id="2" creationId="{AF073444-357E-481B-893C-952CE54B4DD7}"/>
          </ac:spMkLst>
        </pc:spChg>
        <pc:spChg chg="mod">
          <ac:chgData name="Brian Railing" userId="89bd5d61917f3abd" providerId="LiveId" clId="{258F1BC2-076A-42E8-BFD0-3546BCACA6FD}" dt="2019-09-27T17:24:12.940" v="8450"/>
          <ac:spMkLst>
            <pc:docMk/>
            <pc:sldMk cId="173654786" sldId="976"/>
            <ac:spMk id="3" creationId="{14C938DD-5972-4540-A07E-63284548A575}"/>
          </ac:spMkLst>
        </pc:spChg>
        <pc:picChg chg="add del mod">
          <ac:chgData name="Brian Railing" userId="89bd5d61917f3abd" providerId="LiveId" clId="{258F1BC2-076A-42E8-BFD0-3546BCACA6FD}" dt="2019-09-27T17:22:38.030" v="8437" actId="478"/>
          <ac:picMkLst>
            <pc:docMk/>
            <pc:sldMk cId="173654786" sldId="976"/>
            <ac:picMk id="4" creationId="{D7C89DC2-FAEA-4782-ADCD-636C670F9E1E}"/>
          </ac:picMkLst>
        </pc:picChg>
        <pc:picChg chg="add mod">
          <ac:chgData name="Brian Railing" userId="89bd5d61917f3abd" providerId="LiveId" clId="{258F1BC2-076A-42E8-BFD0-3546BCACA6FD}" dt="2019-09-27T17:23:58.912" v="8439" actId="1076"/>
          <ac:picMkLst>
            <pc:docMk/>
            <pc:sldMk cId="173654786" sldId="976"/>
            <ac:picMk id="5" creationId="{27C49BBC-230F-47FF-A6BA-16C704C8D68C}"/>
          </ac:picMkLst>
        </pc:picChg>
      </pc:sldChg>
      <pc:sldChg chg="addSp modSp add">
        <pc:chgData name="Brian Railing" userId="89bd5d61917f3abd" providerId="LiveId" clId="{258F1BC2-076A-42E8-BFD0-3546BCACA6FD}" dt="2019-09-28T19:01:02.340" v="8677" actId="20577"/>
        <pc:sldMkLst>
          <pc:docMk/>
          <pc:sldMk cId="102311515" sldId="977"/>
        </pc:sldMkLst>
        <pc:spChg chg="mod">
          <ac:chgData name="Brian Railing" userId="89bd5d61917f3abd" providerId="LiveId" clId="{258F1BC2-076A-42E8-BFD0-3546BCACA6FD}" dt="2019-09-28T19:01:02.340" v="8677" actId="20577"/>
          <ac:spMkLst>
            <pc:docMk/>
            <pc:sldMk cId="102311515" sldId="977"/>
            <ac:spMk id="2" creationId="{7E405B29-B716-480B-ABED-5C2279727D1D}"/>
          </ac:spMkLst>
        </pc:spChg>
        <pc:spChg chg="mod">
          <ac:chgData name="Brian Railing" userId="89bd5d61917f3abd" providerId="LiveId" clId="{258F1BC2-076A-42E8-BFD0-3546BCACA6FD}" dt="2019-09-27T17:25:10.761" v="8454"/>
          <ac:spMkLst>
            <pc:docMk/>
            <pc:sldMk cId="102311515" sldId="977"/>
            <ac:spMk id="3" creationId="{FF65EFC3-0205-4EC9-B4C0-3C397634F9BC}"/>
          </ac:spMkLst>
        </pc:spChg>
        <pc:picChg chg="add mod">
          <ac:chgData name="Brian Railing" userId="89bd5d61917f3abd" providerId="LiveId" clId="{258F1BC2-076A-42E8-BFD0-3546BCACA6FD}" dt="2019-09-27T17:25:04.828" v="8453" actId="1076"/>
          <ac:picMkLst>
            <pc:docMk/>
            <pc:sldMk cId="102311515" sldId="977"/>
            <ac:picMk id="4" creationId="{6CB853F0-6D10-4682-95AF-18539512AF61}"/>
          </ac:picMkLst>
        </pc:picChg>
      </pc:sldChg>
      <pc:sldChg chg="modSp add modNotesTx">
        <pc:chgData name="Brian Railing" userId="89bd5d61917f3abd" providerId="LiveId" clId="{258F1BC2-076A-42E8-BFD0-3546BCACA6FD}" dt="2019-09-30T18:21:44.912" v="10783" actId="20577"/>
        <pc:sldMkLst>
          <pc:docMk/>
          <pc:sldMk cId="1538393686" sldId="978"/>
        </pc:sldMkLst>
        <pc:spChg chg="mod">
          <ac:chgData name="Brian Railing" userId="89bd5d61917f3abd" providerId="LiveId" clId="{258F1BC2-076A-42E8-BFD0-3546BCACA6FD}" dt="2019-09-27T17:25:53.385" v="8494" actId="20577"/>
          <ac:spMkLst>
            <pc:docMk/>
            <pc:sldMk cId="1538393686" sldId="978"/>
            <ac:spMk id="2" creationId="{ADB21212-7E84-4955-AA82-14C167214D0E}"/>
          </ac:spMkLst>
        </pc:spChg>
        <pc:spChg chg="mod">
          <ac:chgData name="Brian Railing" userId="89bd5d61917f3abd" providerId="LiveId" clId="{258F1BC2-076A-42E8-BFD0-3546BCACA6FD}" dt="2019-09-27T17:25:47.530" v="8473" actId="5793"/>
          <ac:spMkLst>
            <pc:docMk/>
            <pc:sldMk cId="1538393686" sldId="978"/>
            <ac:spMk id="3" creationId="{8F7221D9-2583-4828-A2F3-A3D012B48132}"/>
          </ac:spMkLst>
        </pc:spChg>
      </pc:sldChg>
      <pc:sldChg chg="modSp add ord modAnim modNotesTx">
        <pc:chgData name="Brian Railing" userId="89bd5d61917f3abd" providerId="LiveId" clId="{258F1BC2-076A-42E8-BFD0-3546BCACA6FD}" dt="2019-09-30T18:31:53.029" v="11683" actId="20577"/>
        <pc:sldMkLst>
          <pc:docMk/>
          <pc:sldMk cId="2496867712" sldId="979"/>
        </pc:sldMkLst>
        <pc:spChg chg="mod">
          <ac:chgData name="Brian Railing" userId="89bd5d61917f3abd" providerId="LiveId" clId="{258F1BC2-076A-42E8-BFD0-3546BCACA6FD}" dt="2019-09-27T17:30:54.371" v="8527" actId="20577"/>
          <ac:spMkLst>
            <pc:docMk/>
            <pc:sldMk cId="2496867712" sldId="979"/>
            <ac:spMk id="2" creationId="{00791D06-709F-4DA3-949E-00F4BB9291DC}"/>
          </ac:spMkLst>
        </pc:spChg>
        <pc:spChg chg="mod">
          <ac:chgData name="Brian Railing" userId="89bd5d61917f3abd" providerId="LiveId" clId="{258F1BC2-076A-42E8-BFD0-3546BCACA6FD}" dt="2019-09-30T18:31:53.029" v="11683" actId="20577"/>
          <ac:spMkLst>
            <pc:docMk/>
            <pc:sldMk cId="2496867712" sldId="979"/>
            <ac:spMk id="3" creationId="{1B892294-6969-4F1A-B3E9-45B87D93021F}"/>
          </ac:spMkLst>
        </pc:spChg>
      </pc:sldChg>
      <pc:sldChg chg="modSp add">
        <pc:chgData name="Brian Railing" userId="89bd5d61917f3abd" providerId="LiveId" clId="{258F1BC2-076A-42E8-BFD0-3546BCACA6FD}" dt="2019-09-30T18:52:53.215" v="12771" actId="20577"/>
        <pc:sldMkLst>
          <pc:docMk/>
          <pc:sldMk cId="3111430196" sldId="980"/>
        </pc:sldMkLst>
        <pc:spChg chg="mod">
          <ac:chgData name="Brian Railing" userId="89bd5d61917f3abd" providerId="LiveId" clId="{258F1BC2-076A-42E8-BFD0-3546BCACA6FD}" dt="2019-09-27T18:45:34.600" v="8656" actId="20577"/>
          <ac:spMkLst>
            <pc:docMk/>
            <pc:sldMk cId="3111430196" sldId="980"/>
            <ac:spMk id="2" creationId="{818779BC-9DBE-4993-A26D-E33BE2B94FB1}"/>
          </ac:spMkLst>
        </pc:spChg>
        <pc:spChg chg="mod">
          <ac:chgData name="Brian Railing" userId="89bd5d61917f3abd" providerId="LiveId" clId="{258F1BC2-076A-42E8-BFD0-3546BCACA6FD}" dt="2019-09-30T18:52:53.215" v="12771" actId="20577"/>
          <ac:spMkLst>
            <pc:docMk/>
            <pc:sldMk cId="3111430196" sldId="980"/>
            <ac:spMk id="3" creationId="{E50E7850-0BB7-4565-A6E4-FF78E2D90B6C}"/>
          </ac:spMkLst>
        </pc:spChg>
      </pc:sldChg>
      <pc:sldChg chg="modSp add modAnim">
        <pc:chgData name="Brian Railing" userId="89bd5d61917f3abd" providerId="LiveId" clId="{258F1BC2-076A-42E8-BFD0-3546BCACA6FD}" dt="2019-09-30T18:26:08.016" v="11076"/>
        <pc:sldMkLst>
          <pc:docMk/>
          <pc:sldMk cId="1142460513" sldId="981"/>
        </pc:sldMkLst>
        <pc:spChg chg="mod">
          <ac:chgData name="Brian Railing" userId="89bd5d61917f3abd" providerId="LiveId" clId="{258F1BC2-076A-42E8-BFD0-3546BCACA6FD}" dt="2019-09-29T00:47:35.233" v="8693" actId="20577"/>
          <ac:spMkLst>
            <pc:docMk/>
            <pc:sldMk cId="1142460513" sldId="981"/>
            <ac:spMk id="2" creationId="{568FFD55-2BEA-4C80-BD03-A683D6F9438D}"/>
          </ac:spMkLst>
        </pc:spChg>
        <pc:spChg chg="mod">
          <ac:chgData name="Brian Railing" userId="89bd5d61917f3abd" providerId="LiveId" clId="{258F1BC2-076A-42E8-BFD0-3546BCACA6FD}" dt="2019-09-30T18:26:01.541" v="11075" actId="20577"/>
          <ac:spMkLst>
            <pc:docMk/>
            <pc:sldMk cId="1142460513" sldId="981"/>
            <ac:spMk id="3" creationId="{6E03EA4A-E77A-4FBE-9D9B-AD236981F5B6}"/>
          </ac:spMkLst>
        </pc:spChg>
      </pc:sldChg>
      <pc:sldChg chg="modSp add modAnim">
        <pc:chgData name="Brian Railing" userId="89bd5d61917f3abd" providerId="LiveId" clId="{258F1BC2-076A-42E8-BFD0-3546BCACA6FD}" dt="2019-10-03T03:53:25.919" v="15577"/>
        <pc:sldMkLst>
          <pc:docMk/>
          <pc:sldMk cId="3116902214" sldId="982"/>
        </pc:sldMkLst>
        <pc:spChg chg="mod">
          <ac:chgData name="Brian Railing" userId="89bd5d61917f3abd" providerId="LiveId" clId="{258F1BC2-076A-42E8-BFD0-3546BCACA6FD}" dt="2019-09-30T15:40:19.737" v="9131" actId="20577"/>
          <ac:spMkLst>
            <pc:docMk/>
            <pc:sldMk cId="3116902214" sldId="982"/>
            <ac:spMk id="6" creationId="{9879F817-7FF9-4B53-B1FC-FD1189D97E01}"/>
          </ac:spMkLst>
        </pc:spChg>
        <pc:graphicFrameChg chg="mod modGraphic">
          <ac:chgData name="Brian Railing" userId="89bd5d61917f3abd" providerId="LiveId" clId="{258F1BC2-076A-42E8-BFD0-3546BCACA6FD}" dt="2019-10-02T01:29:59.582" v="13357" actId="403"/>
          <ac:graphicFrameMkLst>
            <pc:docMk/>
            <pc:sldMk cId="3116902214" sldId="982"/>
            <ac:graphicFrameMk id="2" creationId="{8C98D12C-D44A-4C28-B80E-2DF3D494302F}"/>
          </ac:graphicFrameMkLst>
        </pc:graphicFrameChg>
      </pc:sldChg>
      <pc:sldChg chg="modSp add modNotesTx">
        <pc:chgData name="Brian Railing" userId="89bd5d61917f3abd" providerId="LiveId" clId="{258F1BC2-076A-42E8-BFD0-3546BCACA6FD}" dt="2019-09-30T17:04:56.802" v="9951" actId="20577"/>
        <pc:sldMkLst>
          <pc:docMk/>
          <pc:sldMk cId="149107495" sldId="983"/>
        </pc:sldMkLst>
        <pc:spChg chg="mod">
          <ac:chgData name="Brian Railing" userId="89bd5d61917f3abd" providerId="LiveId" clId="{258F1BC2-076A-42E8-BFD0-3546BCACA6FD}" dt="2019-09-30T17:03:05.701" v="9802" actId="20577"/>
          <ac:spMkLst>
            <pc:docMk/>
            <pc:sldMk cId="149107495" sldId="983"/>
            <ac:spMk id="2" creationId="{3D51EEB2-3F55-4F6E-B15A-52A9C9B1CC71}"/>
          </ac:spMkLst>
        </pc:spChg>
        <pc:spChg chg="mod">
          <ac:chgData name="Brian Railing" userId="89bd5d61917f3abd" providerId="LiveId" clId="{258F1BC2-076A-42E8-BFD0-3546BCACA6FD}" dt="2019-09-30T17:04:16.413" v="9883" actId="20577"/>
          <ac:spMkLst>
            <pc:docMk/>
            <pc:sldMk cId="149107495" sldId="983"/>
            <ac:spMk id="3" creationId="{D618C8FA-EADB-4D7D-BB95-B45A2152DD55}"/>
          </ac:spMkLst>
        </pc:spChg>
      </pc:sldChg>
      <pc:sldChg chg="modSp add modNotesTx">
        <pc:chgData name="Brian Railing" userId="89bd5d61917f3abd" providerId="LiveId" clId="{258F1BC2-076A-42E8-BFD0-3546BCACA6FD}" dt="2019-09-30T18:23:31.221" v="10897" actId="20577"/>
        <pc:sldMkLst>
          <pc:docMk/>
          <pc:sldMk cId="3418809859" sldId="984"/>
        </pc:sldMkLst>
        <pc:spChg chg="mod">
          <ac:chgData name="Brian Railing" userId="89bd5d61917f3abd" providerId="LiveId" clId="{258F1BC2-076A-42E8-BFD0-3546BCACA6FD}" dt="2019-09-30T17:56:00.507" v="10239" actId="20577"/>
          <ac:spMkLst>
            <pc:docMk/>
            <pc:sldMk cId="3418809859" sldId="984"/>
            <ac:spMk id="2" creationId="{0EF88013-9795-4677-BCC4-74626D0080E6}"/>
          </ac:spMkLst>
        </pc:spChg>
        <pc:spChg chg="mod">
          <ac:chgData name="Brian Railing" userId="89bd5d61917f3abd" providerId="LiveId" clId="{258F1BC2-076A-42E8-BFD0-3546BCACA6FD}" dt="2019-09-30T18:23:31.221" v="10897" actId="20577"/>
          <ac:spMkLst>
            <pc:docMk/>
            <pc:sldMk cId="3418809859" sldId="984"/>
            <ac:spMk id="3" creationId="{4BD589E5-9312-4FBE-8F41-7E6A484CC1AB}"/>
          </ac:spMkLst>
        </pc:spChg>
      </pc:sldChg>
      <pc:sldChg chg="modSp add modNotesTx">
        <pc:chgData name="Brian Railing" userId="89bd5d61917f3abd" providerId="LiveId" clId="{258F1BC2-076A-42E8-BFD0-3546BCACA6FD}" dt="2019-09-30T18:46:20.731" v="12409" actId="313"/>
        <pc:sldMkLst>
          <pc:docMk/>
          <pc:sldMk cId="1972350884" sldId="985"/>
        </pc:sldMkLst>
        <pc:spChg chg="mod">
          <ac:chgData name="Brian Railing" userId="89bd5d61917f3abd" providerId="LiveId" clId="{258F1BC2-076A-42E8-BFD0-3546BCACA6FD}" dt="2019-09-30T18:00:58.946" v="10354" actId="20577"/>
          <ac:spMkLst>
            <pc:docMk/>
            <pc:sldMk cId="1972350884" sldId="985"/>
            <ac:spMk id="2" creationId="{31D61BDD-AAD6-4E3B-BFC5-BAF0F6CEA8E6}"/>
          </ac:spMkLst>
        </pc:spChg>
        <pc:spChg chg="mod">
          <ac:chgData name="Brian Railing" userId="89bd5d61917f3abd" providerId="LiveId" clId="{258F1BC2-076A-42E8-BFD0-3546BCACA6FD}" dt="2019-09-30T18:46:20.731" v="12409" actId="313"/>
          <ac:spMkLst>
            <pc:docMk/>
            <pc:sldMk cId="1972350884" sldId="985"/>
            <ac:spMk id="3" creationId="{A5DB8608-7CED-44FB-B0B8-067676D38BD4}"/>
          </ac:spMkLst>
        </pc:spChg>
      </pc:sldChg>
      <pc:sldChg chg="modSp add modNotesTx">
        <pc:chgData name="Brian Railing" userId="89bd5d61917f3abd" providerId="LiveId" clId="{258F1BC2-076A-42E8-BFD0-3546BCACA6FD}" dt="2019-09-30T18:32:16.142" v="11718" actId="20577"/>
        <pc:sldMkLst>
          <pc:docMk/>
          <pc:sldMk cId="3090692525" sldId="986"/>
        </pc:sldMkLst>
        <pc:spChg chg="mod">
          <ac:chgData name="Brian Railing" userId="89bd5d61917f3abd" providerId="LiveId" clId="{258F1BC2-076A-42E8-BFD0-3546BCACA6FD}" dt="2019-09-30T18:31:49.594" v="11682" actId="20577"/>
          <ac:spMkLst>
            <pc:docMk/>
            <pc:sldMk cId="3090692525" sldId="986"/>
            <ac:spMk id="3" creationId="{1B892294-6969-4F1A-B3E9-45B87D93021F}"/>
          </ac:spMkLst>
        </pc:spChg>
      </pc:sldChg>
      <pc:sldChg chg="modSp add">
        <pc:chgData name="Brian Railing" userId="89bd5d61917f3abd" providerId="LiveId" clId="{258F1BC2-076A-42E8-BFD0-3546BCACA6FD}" dt="2019-09-30T18:33:03.035" v="11728" actId="20578"/>
        <pc:sldMkLst>
          <pc:docMk/>
          <pc:sldMk cId="2412507705" sldId="987"/>
        </pc:sldMkLst>
        <pc:spChg chg="mod">
          <ac:chgData name="Brian Railing" userId="89bd5d61917f3abd" providerId="LiveId" clId="{258F1BC2-076A-42E8-BFD0-3546BCACA6FD}" dt="2019-09-30T18:33:03.035" v="11728" actId="20578"/>
          <ac:spMkLst>
            <pc:docMk/>
            <pc:sldMk cId="2412507705" sldId="987"/>
            <ac:spMk id="3" creationId="{FD98EBCB-94A2-4459-8FD8-216A3CA5380A}"/>
          </ac:spMkLst>
        </pc:spChg>
      </pc:sldChg>
      <pc:sldChg chg="addSp modSp add modAnim modNotesTx">
        <pc:chgData name="Brian Railing" userId="89bd5d61917f3abd" providerId="LiveId" clId="{258F1BC2-076A-42E8-BFD0-3546BCACA6FD}" dt="2019-10-02T02:22:10.933" v="15497" actId="20577"/>
        <pc:sldMkLst>
          <pc:docMk/>
          <pc:sldMk cId="1395021219" sldId="988"/>
        </pc:sldMkLst>
        <pc:spChg chg="mod">
          <ac:chgData name="Brian Railing" userId="89bd5d61917f3abd" providerId="LiveId" clId="{258F1BC2-076A-42E8-BFD0-3546BCACA6FD}" dt="2019-10-02T02:00:49.093" v="14774" actId="20577"/>
          <ac:spMkLst>
            <pc:docMk/>
            <pc:sldMk cId="1395021219" sldId="988"/>
            <ac:spMk id="2" creationId="{220A633A-2E38-48F3-9822-7E65D20AD5A4}"/>
          </ac:spMkLst>
        </pc:spChg>
        <pc:spChg chg="mod">
          <ac:chgData name="Brian Railing" userId="89bd5d61917f3abd" providerId="LiveId" clId="{258F1BC2-076A-42E8-BFD0-3546BCACA6FD}" dt="2019-10-02T02:02:50.012" v="15053" actId="20577"/>
          <ac:spMkLst>
            <pc:docMk/>
            <pc:sldMk cId="1395021219" sldId="988"/>
            <ac:spMk id="3" creationId="{1FBF377A-D2C6-4EF4-8BFE-84035F97D3DC}"/>
          </ac:spMkLst>
        </pc:spChg>
        <pc:spChg chg="add mod">
          <ac:chgData name="Brian Railing" userId="89bd5d61917f3abd" providerId="LiveId" clId="{258F1BC2-076A-42E8-BFD0-3546BCACA6FD}" dt="2019-10-02T02:03:24.641" v="15059" actId="1076"/>
          <ac:spMkLst>
            <pc:docMk/>
            <pc:sldMk cId="1395021219" sldId="988"/>
            <ac:spMk id="4" creationId="{81704C35-F7E3-4814-BFFC-57FBD8CAAF0D}"/>
          </ac:spMkLst>
        </pc:spChg>
        <pc:spChg chg="add mod">
          <ac:chgData name="Brian Railing" userId="89bd5d61917f3abd" providerId="LiveId" clId="{258F1BC2-076A-42E8-BFD0-3546BCACA6FD}" dt="2019-10-02T02:02:27.095" v="14914" actId="1076"/>
          <ac:spMkLst>
            <pc:docMk/>
            <pc:sldMk cId="1395021219" sldId="988"/>
            <ac:spMk id="5" creationId="{AE48B5B0-6860-4612-ADF0-0D1CB7367424}"/>
          </ac:spMkLst>
        </pc:spChg>
      </pc:sldChg>
      <pc:sldChg chg="addSp delSp modSp add modAnim modNotesTx">
        <pc:chgData name="Brian Railing" userId="89bd5d61917f3abd" providerId="LiveId" clId="{258F1BC2-076A-42E8-BFD0-3546BCACA6FD}" dt="2019-10-03T03:39:02.762" v="15576" actId="20577"/>
        <pc:sldMkLst>
          <pc:docMk/>
          <pc:sldMk cId="1333999819" sldId="989"/>
        </pc:sldMkLst>
        <pc:spChg chg="mod">
          <ac:chgData name="Brian Railing" userId="89bd5d61917f3abd" providerId="LiveId" clId="{258F1BC2-076A-42E8-BFD0-3546BCACA6FD}" dt="2019-10-02T02:05:32.164" v="15084" actId="20577"/>
          <ac:spMkLst>
            <pc:docMk/>
            <pc:sldMk cId="1333999819" sldId="989"/>
            <ac:spMk id="2" creationId="{16D548F9-8B68-408C-938B-D7DDB762C5DF}"/>
          </ac:spMkLst>
        </pc:spChg>
        <pc:spChg chg="mod">
          <ac:chgData name="Brian Railing" userId="89bd5d61917f3abd" providerId="LiveId" clId="{258F1BC2-076A-42E8-BFD0-3546BCACA6FD}" dt="2019-10-02T02:20:30.194" v="15368" actId="20577"/>
          <ac:spMkLst>
            <pc:docMk/>
            <pc:sldMk cId="1333999819" sldId="989"/>
            <ac:spMk id="3" creationId="{8FC04FDF-439D-4FCB-81B8-4DC63E9BA3B4}"/>
          </ac:spMkLst>
        </pc:spChg>
        <pc:spChg chg="add del">
          <ac:chgData name="Brian Railing" userId="89bd5d61917f3abd" providerId="LiveId" clId="{258F1BC2-076A-42E8-BFD0-3546BCACA6FD}" dt="2019-10-02T02:05:41.020" v="15086"/>
          <ac:spMkLst>
            <pc:docMk/>
            <pc:sldMk cId="1333999819" sldId="989"/>
            <ac:spMk id="4" creationId="{FE3355DA-A4CB-4D5F-B07A-69DD26435FE8}"/>
          </ac:spMkLst>
        </pc:spChg>
        <pc:spChg chg="add mod">
          <ac:chgData name="Brian Railing" userId="89bd5d61917f3abd" providerId="LiveId" clId="{258F1BC2-076A-42E8-BFD0-3546BCACA6FD}" dt="2019-10-02T02:08:31.154" v="15265" actId="20577"/>
          <ac:spMkLst>
            <pc:docMk/>
            <pc:sldMk cId="1333999819" sldId="989"/>
            <ac:spMk id="5" creationId="{6F17C68E-FB7D-41BC-812F-4E409FEA989E}"/>
          </ac:spMkLst>
        </pc:spChg>
        <pc:spChg chg="add del mod">
          <ac:chgData name="Brian Railing" userId="89bd5d61917f3abd" providerId="LiveId" clId="{258F1BC2-076A-42E8-BFD0-3546BCACA6FD}" dt="2019-10-02T02:19:05.579" v="15279" actId="20577"/>
          <ac:spMkLst>
            <pc:docMk/>
            <pc:sldMk cId="1333999819" sldId="989"/>
            <ac:spMk id="6" creationId="{9C42E472-9811-4144-803C-1AAFDE934FAC}"/>
          </ac:spMkLst>
        </pc:spChg>
        <pc:spChg chg="add del">
          <ac:chgData name="Brian Railing" userId="89bd5d61917f3abd" providerId="LiveId" clId="{258F1BC2-076A-42E8-BFD0-3546BCACA6FD}" dt="2019-10-02T02:18:39.236" v="15272"/>
          <ac:spMkLst>
            <pc:docMk/>
            <pc:sldMk cId="1333999819" sldId="989"/>
            <ac:spMk id="7" creationId="{F185A77B-C015-43F1-946C-B79C0C2A08DC}"/>
          </ac:spMkLst>
        </pc:spChg>
        <pc:spChg chg="add del">
          <ac:chgData name="Brian Railing" userId="89bd5d61917f3abd" providerId="LiveId" clId="{258F1BC2-076A-42E8-BFD0-3546BCACA6FD}" dt="2019-10-02T02:18:54.001" v="15276"/>
          <ac:spMkLst>
            <pc:docMk/>
            <pc:sldMk cId="1333999819" sldId="989"/>
            <ac:spMk id="8" creationId="{866BC83E-F18C-479F-B392-CE2C716596AB}"/>
          </ac:spMkLst>
        </pc:spChg>
      </pc:sldChg>
      <pc:sldMasterChg chg="modSldLayout">
        <pc:chgData name="Brian Railing" userId="89bd5d61917f3abd" providerId="LiveId" clId="{258F1BC2-076A-42E8-BFD0-3546BCACA6FD}" dt="2019-09-25T17:39:04.047" v="620" actId="1076"/>
        <pc:sldMasterMkLst>
          <pc:docMk/>
          <pc:sldMasterMk cId="0" sldId="2147483648"/>
        </pc:sldMasterMkLst>
        <pc:sldLayoutChg chg="delSp modSp">
          <pc:chgData name="Brian Railing" userId="89bd5d61917f3abd" providerId="LiveId" clId="{258F1BC2-076A-42E8-BFD0-3546BCACA6FD}" dt="2019-09-22T12:26:25.748" v="13" actId="478"/>
          <pc:sldLayoutMkLst>
            <pc:docMk/>
            <pc:sldMasterMk cId="0" sldId="2147483648"/>
            <pc:sldLayoutMk cId="0" sldId="2147483655"/>
          </pc:sldLayoutMkLst>
          <pc:spChg chg="del mod">
            <ac:chgData name="Brian Railing" userId="89bd5d61917f3abd" providerId="LiveId" clId="{258F1BC2-076A-42E8-BFD0-3546BCACA6FD}" dt="2019-09-22T12:26:25.748" v="13" actId="478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</pc:sldLayoutChg>
        <pc:sldLayoutChg chg="addSp delSp modSp">
          <pc:chgData name="Brian Railing" userId="89bd5d61917f3abd" providerId="LiveId" clId="{258F1BC2-076A-42E8-BFD0-3546BCACA6FD}" dt="2019-09-25T17:38:52.633" v="617"/>
          <pc:sldLayoutMkLst>
            <pc:docMk/>
            <pc:sldMasterMk cId="0" sldId="2147483648"/>
            <pc:sldLayoutMk cId="0" sldId="2147483660"/>
          </pc:sldLayoutMkLst>
          <pc:spChg chg="del mod">
            <ac:chgData name="Brian Railing" userId="89bd5d61917f3abd" providerId="LiveId" clId="{258F1BC2-076A-42E8-BFD0-3546BCACA6FD}" dt="2019-09-22T12:26:33.798" v="15" actId="478"/>
            <ac:spMkLst>
              <pc:docMk/>
              <pc:sldMasterMk cId="0" sldId="2147483648"/>
              <pc:sldLayoutMk cId="0" sldId="2147483660"/>
              <ac:spMk id="4" creationId="{00000000-0000-0000-0000-000000000000}"/>
            </ac:spMkLst>
          </pc:spChg>
          <pc:spChg chg="add del">
            <ac:chgData name="Brian Railing" userId="89bd5d61917f3abd" providerId="LiveId" clId="{258F1BC2-076A-42E8-BFD0-3546BCACA6FD}" dt="2019-09-25T17:38:52.633" v="617"/>
            <ac:spMkLst>
              <pc:docMk/>
              <pc:sldMasterMk cId="0" sldId="2147483648"/>
              <pc:sldLayoutMk cId="0" sldId="2147483660"/>
              <ac:spMk id="4" creationId="{EC8BFE1A-3F9E-421F-93BD-F788C779CE5A}"/>
            </ac:spMkLst>
          </pc:spChg>
        </pc:sldLayoutChg>
        <pc:sldLayoutChg chg="delSp modSp">
          <pc:chgData name="Brian Railing" userId="89bd5d61917f3abd" providerId="LiveId" clId="{258F1BC2-076A-42E8-BFD0-3546BCACA6FD}" dt="2019-09-22T12:26:39.281" v="17" actId="478"/>
          <pc:sldLayoutMkLst>
            <pc:docMk/>
            <pc:sldMasterMk cId="0" sldId="2147483648"/>
            <pc:sldLayoutMk cId="0" sldId="2147483661"/>
          </pc:sldLayoutMkLst>
          <pc:spChg chg="del mod">
            <ac:chgData name="Brian Railing" userId="89bd5d61917f3abd" providerId="LiveId" clId="{258F1BC2-076A-42E8-BFD0-3546BCACA6FD}" dt="2019-09-22T12:26:39.281" v="17" actId="478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addSp modSp">
          <pc:chgData name="Brian Railing" userId="89bd5d61917f3abd" providerId="LiveId" clId="{258F1BC2-076A-42E8-BFD0-3546BCACA6FD}" dt="2019-09-25T17:39:04.047" v="620" actId="1076"/>
          <pc:sldLayoutMkLst>
            <pc:docMk/>
            <pc:sldMasterMk cId="0" sldId="2147483648"/>
            <pc:sldLayoutMk cId="4236799227" sldId="2147483662"/>
          </pc:sldLayoutMkLst>
          <pc:spChg chg="mod">
            <ac:chgData name="Brian Railing" userId="89bd5d61917f3abd" providerId="LiveId" clId="{258F1BC2-076A-42E8-BFD0-3546BCACA6FD}" dt="2019-09-25T17:38:58.681" v="618" actId="14100"/>
            <ac:spMkLst>
              <pc:docMk/>
              <pc:sldMasterMk cId="0" sldId="2147483648"/>
              <pc:sldLayoutMk cId="4236799227" sldId="2147483662"/>
              <ac:spMk id="3" creationId="{00000000-0000-0000-0000-000000000000}"/>
            </ac:spMkLst>
          </pc:spChg>
          <pc:spChg chg="add mod">
            <ac:chgData name="Brian Railing" userId="89bd5d61917f3abd" providerId="LiveId" clId="{258F1BC2-076A-42E8-BFD0-3546BCACA6FD}" dt="2019-09-25T17:39:04.047" v="620" actId="1076"/>
            <ac:spMkLst>
              <pc:docMk/>
              <pc:sldMasterMk cId="0" sldId="2147483648"/>
              <pc:sldLayoutMk cId="4236799227" sldId="2147483662"/>
              <ac:spMk id="4" creationId="{FF41553A-36B6-4C4F-B004-F7D7D5918BF3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0E431-BB38-4B8C-812F-4F43B145CFDD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8723BE5-829F-46AB-A13A-B15338FEB56F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A4617EBE-F4C1-4D36-BE6C-9AD0E1229DAA}" type="parTrans" cxnId="{3A6F99CD-A72C-410F-91F1-264065D110A3}">
      <dgm:prSet/>
      <dgm:spPr/>
      <dgm:t>
        <a:bodyPr/>
        <a:lstStyle/>
        <a:p>
          <a:endParaRPr lang="en-US"/>
        </a:p>
      </dgm:t>
    </dgm:pt>
    <dgm:pt modelId="{8E232D60-2423-4AFF-90B4-7FE749110CDC}" type="sibTrans" cxnId="{3A6F99CD-A72C-410F-91F1-264065D110A3}">
      <dgm:prSet/>
      <dgm:spPr/>
      <dgm:t>
        <a:bodyPr/>
        <a:lstStyle/>
        <a:p>
          <a:endParaRPr lang="en-US"/>
        </a:p>
      </dgm:t>
    </dgm:pt>
    <dgm:pt modelId="{767C7635-C1DF-4B85-AC0F-F45F8ECAC03C}">
      <dgm:prSet phldrT="[Text]"/>
      <dgm:spPr/>
      <dgm:t>
        <a:bodyPr/>
        <a:lstStyle/>
        <a:p>
          <a:r>
            <a:rPr lang="en-US" dirty="0"/>
            <a:t>Problem Description</a:t>
          </a:r>
        </a:p>
      </dgm:t>
    </dgm:pt>
    <dgm:pt modelId="{5E54B266-98DF-4CCD-914E-FC92C62E62A2}" type="parTrans" cxnId="{0DFF1298-CDB3-458A-B099-6EE921432772}">
      <dgm:prSet/>
      <dgm:spPr/>
      <dgm:t>
        <a:bodyPr/>
        <a:lstStyle/>
        <a:p>
          <a:endParaRPr lang="en-US"/>
        </a:p>
      </dgm:t>
    </dgm:pt>
    <dgm:pt modelId="{5C9CF16D-BAE7-4A29-A28F-D57EF71D69D5}" type="sibTrans" cxnId="{0DFF1298-CDB3-458A-B099-6EE921432772}">
      <dgm:prSet/>
      <dgm:spPr/>
      <dgm:t>
        <a:bodyPr/>
        <a:lstStyle/>
        <a:p>
          <a:endParaRPr lang="en-US"/>
        </a:p>
      </dgm:t>
    </dgm:pt>
    <dgm:pt modelId="{7681C31B-5AA0-4A0E-BC11-5163900D80C7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05C4E09D-0D0F-4A71-BFC9-2A30DCEC586A}" type="parTrans" cxnId="{8359D4B0-068D-4545-A96C-6CC19605DED5}">
      <dgm:prSet/>
      <dgm:spPr/>
      <dgm:t>
        <a:bodyPr/>
        <a:lstStyle/>
        <a:p>
          <a:endParaRPr lang="en-US"/>
        </a:p>
      </dgm:t>
    </dgm:pt>
    <dgm:pt modelId="{9754E57E-8CC8-4CED-8572-C682C2940690}" type="sibTrans" cxnId="{8359D4B0-068D-4545-A96C-6CC19605DED5}">
      <dgm:prSet/>
      <dgm:spPr/>
      <dgm:t>
        <a:bodyPr/>
        <a:lstStyle/>
        <a:p>
          <a:endParaRPr lang="en-US"/>
        </a:p>
      </dgm:t>
    </dgm:pt>
    <dgm:pt modelId="{0C7162FA-6493-49A0-87C1-129D5A33B29A}">
      <dgm:prSet phldrT="[Text]"/>
      <dgm:spPr/>
      <dgm:t>
        <a:bodyPr/>
        <a:lstStyle/>
        <a:p>
          <a:r>
            <a:rPr lang="en-US" dirty="0"/>
            <a:t>Failing Runs</a:t>
          </a:r>
        </a:p>
      </dgm:t>
    </dgm:pt>
    <dgm:pt modelId="{103267B1-4163-424F-8E2E-D03C4A590A8F}" type="parTrans" cxnId="{86C12150-4A66-4F7F-AF51-1E04C89FFB07}">
      <dgm:prSet/>
      <dgm:spPr/>
      <dgm:t>
        <a:bodyPr/>
        <a:lstStyle/>
        <a:p>
          <a:endParaRPr lang="en-US"/>
        </a:p>
      </dgm:t>
    </dgm:pt>
    <dgm:pt modelId="{978A1FD8-9842-4858-A46F-05C6D278EA5D}" type="sibTrans" cxnId="{86C12150-4A66-4F7F-AF51-1E04C89FFB07}">
      <dgm:prSet/>
      <dgm:spPr/>
      <dgm:t>
        <a:bodyPr/>
        <a:lstStyle/>
        <a:p>
          <a:endParaRPr lang="en-US"/>
        </a:p>
      </dgm:t>
    </dgm:pt>
    <dgm:pt modelId="{0E6DE333-59F7-4A8D-8232-8D4B6DACC257}">
      <dgm:prSet phldrT="[Text]"/>
      <dgm:spPr/>
      <dgm:t>
        <a:bodyPr/>
        <a:lstStyle/>
        <a:p>
          <a:r>
            <a:rPr lang="en-US" dirty="0"/>
            <a:t>Other Runs</a:t>
          </a:r>
        </a:p>
      </dgm:t>
    </dgm:pt>
    <dgm:pt modelId="{0A369A4C-D3C3-4A0F-A84D-DEB4F75CF4E4}" type="parTrans" cxnId="{2C44843E-5405-4F96-A661-21FBD135D01A}">
      <dgm:prSet/>
      <dgm:spPr/>
      <dgm:t>
        <a:bodyPr/>
        <a:lstStyle/>
        <a:p>
          <a:endParaRPr lang="en-US"/>
        </a:p>
      </dgm:t>
    </dgm:pt>
    <dgm:pt modelId="{B6C79B0C-7CE3-4BBE-8985-6B831779FCB3}" type="sibTrans" cxnId="{2C44843E-5405-4F96-A661-21FBD135D01A}">
      <dgm:prSet/>
      <dgm:spPr/>
      <dgm:t>
        <a:bodyPr/>
        <a:lstStyle/>
        <a:p>
          <a:endParaRPr lang="en-US"/>
        </a:p>
      </dgm:t>
    </dgm:pt>
    <dgm:pt modelId="{742C669C-F84E-412C-8EF3-BDAFEF834D82}" type="pres">
      <dgm:prSet presAssocID="{E7C0E431-BB38-4B8C-812F-4F43B145CFD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DE0DF27-9607-4018-BFFB-EED32472FA0E}" type="pres">
      <dgm:prSet presAssocID="{E8723BE5-829F-46AB-A13A-B15338FEB56F}" presName="centerShape" presStyleLbl="node0" presStyleIdx="0" presStyleCnt="1" custLinFactNeighborY="2574"/>
      <dgm:spPr/>
    </dgm:pt>
    <dgm:pt modelId="{261851E7-9C77-4EFB-9E6C-4E7A9B85EB80}" type="pres">
      <dgm:prSet presAssocID="{5E54B266-98DF-4CCD-914E-FC92C62E62A2}" presName="parTrans" presStyleLbl="bgSibTrans2D1" presStyleIdx="0" presStyleCnt="4"/>
      <dgm:spPr/>
    </dgm:pt>
    <dgm:pt modelId="{8C94842F-3557-47C5-82CC-4EBED990F24D}" type="pres">
      <dgm:prSet presAssocID="{767C7635-C1DF-4B85-AC0F-F45F8ECAC03C}" presName="node" presStyleLbl="node1" presStyleIdx="0" presStyleCnt="4">
        <dgm:presLayoutVars>
          <dgm:bulletEnabled val="1"/>
        </dgm:presLayoutVars>
      </dgm:prSet>
      <dgm:spPr/>
    </dgm:pt>
    <dgm:pt modelId="{CC2193D8-8D20-46E0-9FA7-09AAF6B93190}" type="pres">
      <dgm:prSet presAssocID="{05C4E09D-0D0F-4A71-BFC9-2A30DCEC586A}" presName="parTrans" presStyleLbl="bgSibTrans2D1" presStyleIdx="1" presStyleCnt="4"/>
      <dgm:spPr/>
    </dgm:pt>
    <dgm:pt modelId="{632E9FFA-05C3-4807-8980-23BD9684CD4A}" type="pres">
      <dgm:prSet presAssocID="{7681C31B-5AA0-4A0E-BC11-5163900D80C7}" presName="node" presStyleLbl="node1" presStyleIdx="1" presStyleCnt="4">
        <dgm:presLayoutVars>
          <dgm:bulletEnabled val="1"/>
        </dgm:presLayoutVars>
      </dgm:prSet>
      <dgm:spPr/>
    </dgm:pt>
    <dgm:pt modelId="{6B461B8B-9B1A-4C4C-8EEB-7656458940F6}" type="pres">
      <dgm:prSet presAssocID="{103267B1-4163-424F-8E2E-D03C4A590A8F}" presName="parTrans" presStyleLbl="bgSibTrans2D1" presStyleIdx="2" presStyleCnt="4"/>
      <dgm:spPr/>
    </dgm:pt>
    <dgm:pt modelId="{AE68538F-DE06-4C0F-9539-2656031F2DA2}" type="pres">
      <dgm:prSet presAssocID="{0C7162FA-6493-49A0-87C1-129D5A33B29A}" presName="node" presStyleLbl="node1" presStyleIdx="2" presStyleCnt="4">
        <dgm:presLayoutVars>
          <dgm:bulletEnabled val="1"/>
        </dgm:presLayoutVars>
      </dgm:prSet>
      <dgm:spPr/>
    </dgm:pt>
    <dgm:pt modelId="{699AF0AB-DAC4-4649-BB90-B7DC4EB3DB4F}" type="pres">
      <dgm:prSet presAssocID="{0A369A4C-D3C3-4A0F-A84D-DEB4F75CF4E4}" presName="parTrans" presStyleLbl="bgSibTrans2D1" presStyleIdx="3" presStyleCnt="4"/>
      <dgm:spPr/>
    </dgm:pt>
    <dgm:pt modelId="{F74529CD-BB2D-4A24-9F32-956117E2D200}" type="pres">
      <dgm:prSet presAssocID="{0E6DE333-59F7-4A8D-8232-8D4B6DACC257}" presName="node" presStyleLbl="node1" presStyleIdx="3" presStyleCnt="4">
        <dgm:presLayoutVars>
          <dgm:bulletEnabled val="1"/>
        </dgm:presLayoutVars>
      </dgm:prSet>
      <dgm:spPr/>
    </dgm:pt>
  </dgm:ptLst>
  <dgm:cxnLst>
    <dgm:cxn modelId="{89CCE50C-234E-42A6-9A84-0251580478DC}" type="presOf" srcId="{0E6DE333-59F7-4A8D-8232-8D4B6DACC257}" destId="{F74529CD-BB2D-4A24-9F32-956117E2D200}" srcOrd="0" destOrd="0" presId="urn:microsoft.com/office/officeart/2005/8/layout/radial4"/>
    <dgm:cxn modelId="{2C44843E-5405-4F96-A661-21FBD135D01A}" srcId="{E8723BE5-829F-46AB-A13A-B15338FEB56F}" destId="{0E6DE333-59F7-4A8D-8232-8D4B6DACC257}" srcOrd="3" destOrd="0" parTransId="{0A369A4C-D3C3-4A0F-A84D-DEB4F75CF4E4}" sibTransId="{B6C79B0C-7CE3-4BBE-8985-6B831779FCB3}"/>
    <dgm:cxn modelId="{86C12150-4A66-4F7F-AF51-1E04C89FFB07}" srcId="{E8723BE5-829F-46AB-A13A-B15338FEB56F}" destId="{0C7162FA-6493-49A0-87C1-129D5A33B29A}" srcOrd="2" destOrd="0" parTransId="{103267B1-4163-424F-8E2E-D03C4A590A8F}" sibTransId="{978A1FD8-9842-4858-A46F-05C6D278EA5D}"/>
    <dgm:cxn modelId="{F4425358-3E35-4326-B43B-44B55DA1123D}" type="presOf" srcId="{E8723BE5-829F-46AB-A13A-B15338FEB56F}" destId="{2DE0DF27-9607-4018-BFFB-EED32472FA0E}" srcOrd="0" destOrd="0" presId="urn:microsoft.com/office/officeart/2005/8/layout/radial4"/>
    <dgm:cxn modelId="{BF6CA76B-E5AD-4B04-8873-9DD92D0EEE18}" type="presOf" srcId="{7681C31B-5AA0-4A0E-BC11-5163900D80C7}" destId="{632E9FFA-05C3-4807-8980-23BD9684CD4A}" srcOrd="0" destOrd="0" presId="urn:microsoft.com/office/officeart/2005/8/layout/radial4"/>
    <dgm:cxn modelId="{B53EE07C-9923-4B59-87B8-246CA3771B2D}" type="presOf" srcId="{5E54B266-98DF-4CCD-914E-FC92C62E62A2}" destId="{261851E7-9C77-4EFB-9E6C-4E7A9B85EB80}" srcOrd="0" destOrd="0" presId="urn:microsoft.com/office/officeart/2005/8/layout/radial4"/>
    <dgm:cxn modelId="{37FC0B8F-273E-4EEB-B8D9-11CBFD911754}" type="presOf" srcId="{767C7635-C1DF-4B85-AC0F-F45F8ECAC03C}" destId="{8C94842F-3557-47C5-82CC-4EBED990F24D}" srcOrd="0" destOrd="0" presId="urn:microsoft.com/office/officeart/2005/8/layout/radial4"/>
    <dgm:cxn modelId="{0DFF1298-CDB3-458A-B099-6EE921432772}" srcId="{E8723BE5-829F-46AB-A13A-B15338FEB56F}" destId="{767C7635-C1DF-4B85-AC0F-F45F8ECAC03C}" srcOrd="0" destOrd="0" parTransId="{5E54B266-98DF-4CCD-914E-FC92C62E62A2}" sibTransId="{5C9CF16D-BAE7-4A29-A28F-D57EF71D69D5}"/>
    <dgm:cxn modelId="{8359D4B0-068D-4545-A96C-6CC19605DED5}" srcId="{E8723BE5-829F-46AB-A13A-B15338FEB56F}" destId="{7681C31B-5AA0-4A0E-BC11-5163900D80C7}" srcOrd="1" destOrd="0" parTransId="{05C4E09D-0D0F-4A71-BFC9-2A30DCEC586A}" sibTransId="{9754E57E-8CC8-4CED-8572-C682C2940690}"/>
    <dgm:cxn modelId="{626DC1B5-F986-446E-ADE2-D9E1A2D67AA8}" type="presOf" srcId="{E7C0E431-BB38-4B8C-812F-4F43B145CFDD}" destId="{742C669C-F84E-412C-8EF3-BDAFEF834D82}" srcOrd="0" destOrd="0" presId="urn:microsoft.com/office/officeart/2005/8/layout/radial4"/>
    <dgm:cxn modelId="{CB8AEAC3-F211-406C-883F-4659CA567FF5}" type="presOf" srcId="{0A369A4C-D3C3-4A0F-A84D-DEB4F75CF4E4}" destId="{699AF0AB-DAC4-4649-BB90-B7DC4EB3DB4F}" srcOrd="0" destOrd="0" presId="urn:microsoft.com/office/officeart/2005/8/layout/radial4"/>
    <dgm:cxn modelId="{3A6F99CD-A72C-410F-91F1-264065D110A3}" srcId="{E7C0E431-BB38-4B8C-812F-4F43B145CFDD}" destId="{E8723BE5-829F-46AB-A13A-B15338FEB56F}" srcOrd="0" destOrd="0" parTransId="{A4617EBE-F4C1-4D36-BE6C-9AD0E1229DAA}" sibTransId="{8E232D60-2423-4AFF-90B4-7FE749110CDC}"/>
    <dgm:cxn modelId="{3DB2FAE1-CF60-4CC0-A92B-ADF05140A863}" type="presOf" srcId="{103267B1-4163-424F-8E2E-D03C4A590A8F}" destId="{6B461B8B-9B1A-4C4C-8EEB-7656458940F6}" srcOrd="0" destOrd="0" presId="urn:microsoft.com/office/officeart/2005/8/layout/radial4"/>
    <dgm:cxn modelId="{06B45AE3-CAB4-45BB-AAC9-F58D53BA2322}" type="presOf" srcId="{0C7162FA-6493-49A0-87C1-129D5A33B29A}" destId="{AE68538F-DE06-4C0F-9539-2656031F2DA2}" srcOrd="0" destOrd="0" presId="urn:microsoft.com/office/officeart/2005/8/layout/radial4"/>
    <dgm:cxn modelId="{B905B1ED-EFE3-46D8-8016-339B5EEA235E}" type="presOf" srcId="{05C4E09D-0D0F-4A71-BFC9-2A30DCEC586A}" destId="{CC2193D8-8D20-46E0-9FA7-09AAF6B93190}" srcOrd="0" destOrd="0" presId="urn:microsoft.com/office/officeart/2005/8/layout/radial4"/>
    <dgm:cxn modelId="{C4ABB02A-5337-4F65-8A2E-B9FC2A9E0BBD}" type="presParOf" srcId="{742C669C-F84E-412C-8EF3-BDAFEF834D82}" destId="{2DE0DF27-9607-4018-BFFB-EED32472FA0E}" srcOrd="0" destOrd="0" presId="urn:microsoft.com/office/officeart/2005/8/layout/radial4"/>
    <dgm:cxn modelId="{78E62AD3-4C18-4E8B-94E3-DB8713841FD5}" type="presParOf" srcId="{742C669C-F84E-412C-8EF3-BDAFEF834D82}" destId="{261851E7-9C77-4EFB-9E6C-4E7A9B85EB80}" srcOrd="1" destOrd="0" presId="urn:microsoft.com/office/officeart/2005/8/layout/radial4"/>
    <dgm:cxn modelId="{7612E396-5FE1-4FCD-8664-209DC34B48BA}" type="presParOf" srcId="{742C669C-F84E-412C-8EF3-BDAFEF834D82}" destId="{8C94842F-3557-47C5-82CC-4EBED990F24D}" srcOrd="2" destOrd="0" presId="urn:microsoft.com/office/officeart/2005/8/layout/radial4"/>
    <dgm:cxn modelId="{2D9FA015-D032-4409-B094-F5F785F39630}" type="presParOf" srcId="{742C669C-F84E-412C-8EF3-BDAFEF834D82}" destId="{CC2193D8-8D20-46E0-9FA7-09AAF6B93190}" srcOrd="3" destOrd="0" presId="urn:microsoft.com/office/officeart/2005/8/layout/radial4"/>
    <dgm:cxn modelId="{452454DB-9E90-4D85-9F3E-E74813709D82}" type="presParOf" srcId="{742C669C-F84E-412C-8EF3-BDAFEF834D82}" destId="{632E9FFA-05C3-4807-8980-23BD9684CD4A}" srcOrd="4" destOrd="0" presId="urn:microsoft.com/office/officeart/2005/8/layout/radial4"/>
    <dgm:cxn modelId="{799EBC8E-2C77-400E-83C0-30151148AB39}" type="presParOf" srcId="{742C669C-F84E-412C-8EF3-BDAFEF834D82}" destId="{6B461B8B-9B1A-4C4C-8EEB-7656458940F6}" srcOrd="5" destOrd="0" presId="urn:microsoft.com/office/officeart/2005/8/layout/radial4"/>
    <dgm:cxn modelId="{05F90B99-1C54-4C55-BA47-CEA8084EA19B}" type="presParOf" srcId="{742C669C-F84E-412C-8EF3-BDAFEF834D82}" destId="{AE68538F-DE06-4C0F-9539-2656031F2DA2}" srcOrd="6" destOrd="0" presId="urn:microsoft.com/office/officeart/2005/8/layout/radial4"/>
    <dgm:cxn modelId="{0414329F-0CB9-413A-A4FB-58FD50F2DCBA}" type="presParOf" srcId="{742C669C-F84E-412C-8EF3-BDAFEF834D82}" destId="{699AF0AB-DAC4-4649-BB90-B7DC4EB3DB4F}" srcOrd="7" destOrd="0" presId="urn:microsoft.com/office/officeart/2005/8/layout/radial4"/>
    <dgm:cxn modelId="{8A39543D-0195-40D4-926C-49FA5FAB2C0A}" type="presParOf" srcId="{742C669C-F84E-412C-8EF3-BDAFEF834D82}" destId="{F74529CD-BB2D-4A24-9F32-956117E2D20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D18EEF-FA7F-4861-85FA-60B3889A6B64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BA71D78-C843-4A01-A012-C140DF370752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6C0E2165-70B7-4245-929F-6F6A6390EA68}" type="parTrans" cxnId="{B1E73631-AECC-4B6C-97F3-412B5D7AA787}">
      <dgm:prSet/>
      <dgm:spPr/>
      <dgm:t>
        <a:bodyPr/>
        <a:lstStyle/>
        <a:p>
          <a:endParaRPr lang="en-US"/>
        </a:p>
      </dgm:t>
    </dgm:pt>
    <dgm:pt modelId="{A6464E0A-8085-4234-B76D-F3AA2B4812BC}" type="sibTrans" cxnId="{B1E73631-AECC-4B6C-97F3-412B5D7AA787}">
      <dgm:prSet/>
      <dgm:spPr/>
      <dgm:t>
        <a:bodyPr/>
        <a:lstStyle/>
        <a:p>
          <a:endParaRPr lang="en-US"/>
        </a:p>
      </dgm:t>
    </dgm:pt>
    <dgm:pt modelId="{EECD7435-999A-4BC7-BFC4-9A359DBFADF5}">
      <dgm:prSet phldrT="[Text]"/>
      <dgm:spPr/>
      <dgm:t>
        <a:bodyPr/>
        <a:lstStyle/>
        <a:p>
          <a:r>
            <a:rPr lang="en-US" dirty="0"/>
            <a:t>Observation &amp; Conclusion</a:t>
          </a:r>
        </a:p>
      </dgm:t>
    </dgm:pt>
    <dgm:pt modelId="{A3C96B16-C1B5-4674-A7D4-EDB9F27488C6}" type="parTrans" cxnId="{CB9222D7-5090-414D-8052-D92600628D31}">
      <dgm:prSet/>
      <dgm:spPr/>
      <dgm:t>
        <a:bodyPr/>
        <a:lstStyle/>
        <a:p>
          <a:endParaRPr lang="en-US"/>
        </a:p>
      </dgm:t>
    </dgm:pt>
    <dgm:pt modelId="{B4F1B0C2-46AB-46CF-95A9-9B57640DA12F}" type="sibTrans" cxnId="{CB9222D7-5090-414D-8052-D92600628D31}">
      <dgm:prSet/>
      <dgm:spPr/>
      <dgm:t>
        <a:bodyPr/>
        <a:lstStyle/>
        <a:p>
          <a:endParaRPr lang="en-US"/>
        </a:p>
      </dgm:t>
    </dgm:pt>
    <dgm:pt modelId="{40E58A20-0A19-4DA9-8412-6CACB6F31055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lang="en-US" dirty="0">
              <a:latin typeface="Calibri" pitchFamily="34" charset="0"/>
            </a:rPr>
            <a:t>Hypothesis</a:t>
          </a:r>
          <a:endParaRPr lang="en-US" dirty="0"/>
        </a:p>
      </dgm:t>
    </dgm:pt>
    <dgm:pt modelId="{FB0101EF-9B4A-4C72-B09C-22EC9008FE0E}" type="parTrans" cxnId="{890E1576-9AE9-45A1-8564-1693E27056CA}">
      <dgm:prSet/>
      <dgm:spPr/>
      <dgm:t>
        <a:bodyPr/>
        <a:lstStyle/>
        <a:p>
          <a:endParaRPr lang="en-US"/>
        </a:p>
      </dgm:t>
    </dgm:pt>
    <dgm:pt modelId="{ECF8559A-A063-4F04-B944-BB0B8E5CD617}" type="sibTrans" cxnId="{890E1576-9AE9-45A1-8564-1693E27056CA}">
      <dgm:prSet/>
      <dgm:spPr/>
      <dgm:t>
        <a:bodyPr/>
        <a:lstStyle/>
        <a:p>
          <a:endParaRPr lang="en-US"/>
        </a:p>
      </dgm:t>
    </dgm:pt>
    <dgm:pt modelId="{C06A8C03-EB30-449A-9956-61C5D9C513CE}">
      <dgm:prSet phldrT="[Text]"/>
      <dgm:spPr/>
      <dgm:t>
        <a:bodyPr/>
        <a:lstStyle/>
        <a:p>
          <a:r>
            <a:rPr lang="en-US" dirty="0"/>
            <a:t>Experiment</a:t>
          </a:r>
        </a:p>
      </dgm:t>
    </dgm:pt>
    <dgm:pt modelId="{D5EC8FE4-5ABA-48F4-BA74-243CD7294DBF}" type="sibTrans" cxnId="{F96CD14D-2F56-44D4-B9C6-35156224EF2F}">
      <dgm:prSet/>
      <dgm:spPr/>
      <dgm:t>
        <a:bodyPr/>
        <a:lstStyle/>
        <a:p>
          <a:endParaRPr lang="en-US"/>
        </a:p>
      </dgm:t>
    </dgm:pt>
    <dgm:pt modelId="{5F3B458F-0B71-496E-98D3-7854F5BC86F1}" type="parTrans" cxnId="{F96CD14D-2F56-44D4-B9C6-35156224EF2F}">
      <dgm:prSet/>
      <dgm:spPr/>
      <dgm:t>
        <a:bodyPr/>
        <a:lstStyle/>
        <a:p>
          <a:endParaRPr lang="en-US"/>
        </a:p>
      </dgm:t>
    </dgm:pt>
    <dgm:pt modelId="{E76BA935-B102-4911-8321-9EE4244851B2}" type="pres">
      <dgm:prSet presAssocID="{EED18EEF-FA7F-4861-85FA-60B3889A6B64}" presName="cycle" presStyleCnt="0">
        <dgm:presLayoutVars>
          <dgm:dir/>
          <dgm:resizeHandles val="exact"/>
        </dgm:presLayoutVars>
      </dgm:prSet>
      <dgm:spPr/>
    </dgm:pt>
    <dgm:pt modelId="{9EE54F3C-64D3-45E2-B2EB-98DEA44900D4}" type="pres">
      <dgm:prSet presAssocID="{BBA71D78-C843-4A01-A012-C140DF370752}" presName="node" presStyleLbl="node1" presStyleIdx="0" presStyleCnt="4">
        <dgm:presLayoutVars>
          <dgm:bulletEnabled val="1"/>
        </dgm:presLayoutVars>
      </dgm:prSet>
      <dgm:spPr/>
    </dgm:pt>
    <dgm:pt modelId="{627BEA2A-CA82-461B-944D-E7D52C14F9F9}" type="pres">
      <dgm:prSet presAssocID="{BBA71D78-C843-4A01-A012-C140DF370752}" presName="spNode" presStyleCnt="0"/>
      <dgm:spPr/>
    </dgm:pt>
    <dgm:pt modelId="{D0A26E93-FC87-4DCE-84AF-A5E0F359C016}" type="pres">
      <dgm:prSet presAssocID="{A6464E0A-8085-4234-B76D-F3AA2B4812BC}" presName="sibTrans" presStyleLbl="sibTrans1D1" presStyleIdx="0" presStyleCnt="4"/>
      <dgm:spPr/>
    </dgm:pt>
    <dgm:pt modelId="{D8F4F242-DCB4-4B96-BDAE-9E7DD6F1708D}" type="pres">
      <dgm:prSet presAssocID="{C06A8C03-EB30-449A-9956-61C5D9C513CE}" presName="node" presStyleLbl="node1" presStyleIdx="1" presStyleCnt="4">
        <dgm:presLayoutVars>
          <dgm:bulletEnabled val="1"/>
        </dgm:presLayoutVars>
      </dgm:prSet>
      <dgm:spPr/>
    </dgm:pt>
    <dgm:pt modelId="{5F68DAED-6791-4CEF-B1FE-1653F409EDD1}" type="pres">
      <dgm:prSet presAssocID="{C06A8C03-EB30-449A-9956-61C5D9C513CE}" presName="spNode" presStyleCnt="0"/>
      <dgm:spPr/>
    </dgm:pt>
    <dgm:pt modelId="{66435690-5ECE-477A-9F0E-9983F5DC2095}" type="pres">
      <dgm:prSet presAssocID="{D5EC8FE4-5ABA-48F4-BA74-243CD7294DBF}" presName="sibTrans" presStyleLbl="sibTrans1D1" presStyleIdx="1" presStyleCnt="4"/>
      <dgm:spPr/>
    </dgm:pt>
    <dgm:pt modelId="{1D46650B-ED17-455D-A16C-BBEC72E2870D}" type="pres">
      <dgm:prSet presAssocID="{EECD7435-999A-4BC7-BFC4-9A359DBFADF5}" presName="node" presStyleLbl="node1" presStyleIdx="2" presStyleCnt="4">
        <dgm:presLayoutVars>
          <dgm:bulletEnabled val="1"/>
        </dgm:presLayoutVars>
      </dgm:prSet>
      <dgm:spPr/>
    </dgm:pt>
    <dgm:pt modelId="{462417FE-E937-4A29-A828-31F63CD62F70}" type="pres">
      <dgm:prSet presAssocID="{EECD7435-999A-4BC7-BFC4-9A359DBFADF5}" presName="spNode" presStyleCnt="0"/>
      <dgm:spPr/>
    </dgm:pt>
    <dgm:pt modelId="{F63B10C8-A5FC-4142-B1FF-C5785DA19DB1}" type="pres">
      <dgm:prSet presAssocID="{B4F1B0C2-46AB-46CF-95A9-9B57640DA12F}" presName="sibTrans" presStyleLbl="sibTrans1D1" presStyleIdx="2" presStyleCnt="4"/>
      <dgm:spPr/>
    </dgm:pt>
    <dgm:pt modelId="{58755AA6-92EC-4FA6-AAD7-248D517897DC}" type="pres">
      <dgm:prSet presAssocID="{40E58A20-0A19-4DA9-8412-6CACB6F31055}" presName="node" presStyleLbl="node1" presStyleIdx="3" presStyleCnt="4">
        <dgm:presLayoutVars>
          <dgm:bulletEnabled val="1"/>
        </dgm:presLayoutVars>
      </dgm:prSet>
      <dgm:spPr/>
    </dgm:pt>
    <dgm:pt modelId="{8B7EB63E-1558-4E31-9AEE-CD54F3F70146}" type="pres">
      <dgm:prSet presAssocID="{40E58A20-0A19-4DA9-8412-6CACB6F31055}" presName="spNode" presStyleCnt="0"/>
      <dgm:spPr/>
    </dgm:pt>
    <dgm:pt modelId="{BEAFA6EF-1D1F-4735-955A-0B16A46F449C}" type="pres">
      <dgm:prSet presAssocID="{ECF8559A-A063-4F04-B944-BB0B8E5CD617}" presName="sibTrans" presStyleLbl="sibTrans1D1" presStyleIdx="3" presStyleCnt="4"/>
      <dgm:spPr/>
    </dgm:pt>
  </dgm:ptLst>
  <dgm:cxnLst>
    <dgm:cxn modelId="{CB834322-B5AE-490B-B522-66AFE6E7973D}" type="presOf" srcId="{ECF8559A-A063-4F04-B944-BB0B8E5CD617}" destId="{BEAFA6EF-1D1F-4735-955A-0B16A46F449C}" srcOrd="0" destOrd="0" presId="urn:microsoft.com/office/officeart/2005/8/layout/cycle5"/>
    <dgm:cxn modelId="{B1E73631-AECC-4B6C-97F3-412B5D7AA787}" srcId="{EED18EEF-FA7F-4861-85FA-60B3889A6B64}" destId="{BBA71D78-C843-4A01-A012-C140DF370752}" srcOrd="0" destOrd="0" parTransId="{6C0E2165-70B7-4245-929F-6F6A6390EA68}" sibTransId="{A6464E0A-8085-4234-B76D-F3AA2B4812BC}"/>
    <dgm:cxn modelId="{05EAA54D-AAA9-493F-B562-1A6C3B643334}" type="presOf" srcId="{A6464E0A-8085-4234-B76D-F3AA2B4812BC}" destId="{D0A26E93-FC87-4DCE-84AF-A5E0F359C016}" srcOrd="0" destOrd="0" presId="urn:microsoft.com/office/officeart/2005/8/layout/cycle5"/>
    <dgm:cxn modelId="{F96CD14D-2F56-44D4-B9C6-35156224EF2F}" srcId="{EED18EEF-FA7F-4861-85FA-60B3889A6B64}" destId="{C06A8C03-EB30-449A-9956-61C5D9C513CE}" srcOrd="1" destOrd="0" parTransId="{5F3B458F-0B71-496E-98D3-7854F5BC86F1}" sibTransId="{D5EC8FE4-5ABA-48F4-BA74-243CD7294DBF}"/>
    <dgm:cxn modelId="{4536D056-3FFD-4487-A6CC-F768D5050331}" type="presOf" srcId="{B4F1B0C2-46AB-46CF-95A9-9B57640DA12F}" destId="{F63B10C8-A5FC-4142-B1FF-C5785DA19DB1}" srcOrd="0" destOrd="0" presId="urn:microsoft.com/office/officeart/2005/8/layout/cycle5"/>
    <dgm:cxn modelId="{890E1576-9AE9-45A1-8564-1693E27056CA}" srcId="{EED18EEF-FA7F-4861-85FA-60B3889A6B64}" destId="{40E58A20-0A19-4DA9-8412-6CACB6F31055}" srcOrd="3" destOrd="0" parTransId="{FB0101EF-9B4A-4C72-B09C-22EC9008FE0E}" sibTransId="{ECF8559A-A063-4F04-B944-BB0B8E5CD617}"/>
    <dgm:cxn modelId="{B18A9AA9-8638-4E13-A3C7-AA61AAAAB3F1}" type="presOf" srcId="{BBA71D78-C843-4A01-A012-C140DF370752}" destId="{9EE54F3C-64D3-45E2-B2EB-98DEA44900D4}" srcOrd="0" destOrd="0" presId="urn:microsoft.com/office/officeart/2005/8/layout/cycle5"/>
    <dgm:cxn modelId="{2A9258C1-E442-4066-B998-12C90F21E681}" type="presOf" srcId="{C06A8C03-EB30-449A-9956-61C5D9C513CE}" destId="{D8F4F242-DCB4-4B96-BDAE-9E7DD6F1708D}" srcOrd="0" destOrd="0" presId="urn:microsoft.com/office/officeart/2005/8/layout/cycle5"/>
    <dgm:cxn modelId="{CB9222D7-5090-414D-8052-D92600628D31}" srcId="{EED18EEF-FA7F-4861-85FA-60B3889A6B64}" destId="{EECD7435-999A-4BC7-BFC4-9A359DBFADF5}" srcOrd="2" destOrd="0" parTransId="{A3C96B16-C1B5-4674-A7D4-EDB9F27488C6}" sibTransId="{B4F1B0C2-46AB-46CF-95A9-9B57640DA12F}"/>
    <dgm:cxn modelId="{2C8FA1D9-8D21-40DF-B5C8-8AFABE33BED2}" type="presOf" srcId="{EECD7435-999A-4BC7-BFC4-9A359DBFADF5}" destId="{1D46650B-ED17-455D-A16C-BBEC72E2870D}" srcOrd="0" destOrd="0" presId="urn:microsoft.com/office/officeart/2005/8/layout/cycle5"/>
    <dgm:cxn modelId="{3F7A90E0-007E-433A-AAD9-C66F0736C14E}" type="presOf" srcId="{EED18EEF-FA7F-4861-85FA-60B3889A6B64}" destId="{E76BA935-B102-4911-8321-9EE4244851B2}" srcOrd="0" destOrd="0" presId="urn:microsoft.com/office/officeart/2005/8/layout/cycle5"/>
    <dgm:cxn modelId="{76224EEB-D282-4B49-BC4F-C6DA46779DA8}" type="presOf" srcId="{40E58A20-0A19-4DA9-8412-6CACB6F31055}" destId="{58755AA6-92EC-4FA6-AAD7-248D517897DC}" srcOrd="0" destOrd="0" presId="urn:microsoft.com/office/officeart/2005/8/layout/cycle5"/>
    <dgm:cxn modelId="{E4B0AEFA-B66E-4DBC-B6AF-496A3114EE79}" type="presOf" srcId="{D5EC8FE4-5ABA-48F4-BA74-243CD7294DBF}" destId="{66435690-5ECE-477A-9F0E-9983F5DC2095}" srcOrd="0" destOrd="0" presId="urn:microsoft.com/office/officeart/2005/8/layout/cycle5"/>
    <dgm:cxn modelId="{B65A797F-5DF7-463A-BF8E-ACD514A28163}" type="presParOf" srcId="{E76BA935-B102-4911-8321-9EE4244851B2}" destId="{9EE54F3C-64D3-45E2-B2EB-98DEA44900D4}" srcOrd="0" destOrd="0" presId="urn:microsoft.com/office/officeart/2005/8/layout/cycle5"/>
    <dgm:cxn modelId="{2239F00F-A411-4AE3-A814-42D59ABF8D45}" type="presParOf" srcId="{E76BA935-B102-4911-8321-9EE4244851B2}" destId="{627BEA2A-CA82-461B-944D-E7D52C14F9F9}" srcOrd="1" destOrd="0" presId="urn:microsoft.com/office/officeart/2005/8/layout/cycle5"/>
    <dgm:cxn modelId="{C5C6BEF2-569B-4248-B3A0-4CD23BB3A6AF}" type="presParOf" srcId="{E76BA935-B102-4911-8321-9EE4244851B2}" destId="{D0A26E93-FC87-4DCE-84AF-A5E0F359C016}" srcOrd="2" destOrd="0" presId="urn:microsoft.com/office/officeart/2005/8/layout/cycle5"/>
    <dgm:cxn modelId="{8FC67C97-A690-453D-A8F9-45ED6BAA3BBF}" type="presParOf" srcId="{E76BA935-B102-4911-8321-9EE4244851B2}" destId="{D8F4F242-DCB4-4B96-BDAE-9E7DD6F1708D}" srcOrd="3" destOrd="0" presId="urn:microsoft.com/office/officeart/2005/8/layout/cycle5"/>
    <dgm:cxn modelId="{4C958A0E-4C8B-4A64-873E-B145DCFA95FF}" type="presParOf" srcId="{E76BA935-B102-4911-8321-9EE4244851B2}" destId="{5F68DAED-6791-4CEF-B1FE-1653F409EDD1}" srcOrd="4" destOrd="0" presId="urn:microsoft.com/office/officeart/2005/8/layout/cycle5"/>
    <dgm:cxn modelId="{19EC8EB1-54BD-4EDF-ADAA-F400FD195397}" type="presParOf" srcId="{E76BA935-B102-4911-8321-9EE4244851B2}" destId="{66435690-5ECE-477A-9F0E-9983F5DC2095}" srcOrd="5" destOrd="0" presId="urn:microsoft.com/office/officeart/2005/8/layout/cycle5"/>
    <dgm:cxn modelId="{A733E899-4273-414E-8769-C016F497A4B9}" type="presParOf" srcId="{E76BA935-B102-4911-8321-9EE4244851B2}" destId="{1D46650B-ED17-455D-A16C-BBEC72E2870D}" srcOrd="6" destOrd="0" presId="urn:microsoft.com/office/officeart/2005/8/layout/cycle5"/>
    <dgm:cxn modelId="{A1062621-B7CD-45C4-8068-E0F5E5B3FF56}" type="presParOf" srcId="{E76BA935-B102-4911-8321-9EE4244851B2}" destId="{462417FE-E937-4A29-A828-31F63CD62F70}" srcOrd="7" destOrd="0" presId="urn:microsoft.com/office/officeart/2005/8/layout/cycle5"/>
    <dgm:cxn modelId="{037E70E6-0F1A-40FE-939D-41E892688E04}" type="presParOf" srcId="{E76BA935-B102-4911-8321-9EE4244851B2}" destId="{F63B10C8-A5FC-4142-B1FF-C5785DA19DB1}" srcOrd="8" destOrd="0" presId="urn:microsoft.com/office/officeart/2005/8/layout/cycle5"/>
    <dgm:cxn modelId="{5B16D2DA-487D-4232-A628-73ADA2A42B8F}" type="presParOf" srcId="{E76BA935-B102-4911-8321-9EE4244851B2}" destId="{58755AA6-92EC-4FA6-AAD7-248D517897DC}" srcOrd="9" destOrd="0" presId="urn:microsoft.com/office/officeart/2005/8/layout/cycle5"/>
    <dgm:cxn modelId="{F5731606-44A0-4F52-B914-DC56415BF672}" type="presParOf" srcId="{E76BA935-B102-4911-8321-9EE4244851B2}" destId="{8B7EB63E-1558-4E31-9AEE-CD54F3F70146}" srcOrd="10" destOrd="0" presId="urn:microsoft.com/office/officeart/2005/8/layout/cycle5"/>
    <dgm:cxn modelId="{F6C9ABD8-0A32-4094-9F88-010059ECE598}" type="presParOf" srcId="{E76BA935-B102-4911-8321-9EE4244851B2}" destId="{BEAFA6EF-1D1F-4735-955A-0B16A46F449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F37DC8-7B55-4E72-898F-BDF4902DABE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8A784009-4654-48B1-A74C-B541B9F7090D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EB7A84EE-7D98-42F8-ACA2-2D23F51FB23F}" type="parTrans" cxnId="{AD9965E6-45DA-4015-916C-4960BFCAA586}">
      <dgm:prSet/>
      <dgm:spPr/>
      <dgm:t>
        <a:bodyPr/>
        <a:lstStyle/>
        <a:p>
          <a:endParaRPr lang="en-US"/>
        </a:p>
      </dgm:t>
    </dgm:pt>
    <dgm:pt modelId="{5D26B598-3A69-4C8F-8EBF-F07A417F04D9}" type="sibTrans" cxnId="{AD9965E6-45DA-4015-916C-4960BFCAA586}">
      <dgm:prSet/>
      <dgm:spPr/>
      <dgm:t>
        <a:bodyPr/>
        <a:lstStyle/>
        <a:p>
          <a:endParaRPr lang="en-US"/>
        </a:p>
      </dgm:t>
    </dgm:pt>
    <dgm:pt modelId="{88BD2142-FF7E-4F6E-98E5-F2FD1418FED0}">
      <dgm:prSet phldrT="[Text]"/>
      <dgm:spPr/>
      <dgm:t>
        <a:bodyPr/>
        <a:lstStyle/>
        <a:p>
          <a:r>
            <a:rPr lang="en-US" dirty="0"/>
            <a:t>Diagnosis</a:t>
          </a:r>
        </a:p>
      </dgm:t>
    </dgm:pt>
    <dgm:pt modelId="{C3A2DFE8-E5D4-4077-8BBC-32988414BB47}" type="parTrans" cxnId="{32E91214-AD88-44BC-85FA-DC8E49D33D8E}">
      <dgm:prSet/>
      <dgm:spPr/>
      <dgm:t>
        <a:bodyPr/>
        <a:lstStyle/>
        <a:p>
          <a:endParaRPr lang="en-US"/>
        </a:p>
      </dgm:t>
    </dgm:pt>
    <dgm:pt modelId="{C3110675-CAF0-4BA8-9E2A-651C8916FCDE}" type="sibTrans" cxnId="{32E91214-AD88-44BC-85FA-DC8E49D33D8E}">
      <dgm:prSet/>
      <dgm:spPr/>
      <dgm:t>
        <a:bodyPr/>
        <a:lstStyle/>
        <a:p>
          <a:endParaRPr lang="en-US"/>
        </a:p>
      </dgm:t>
    </dgm:pt>
    <dgm:pt modelId="{7BFB21BC-2764-4AB8-81EB-27C04FE6F6DB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0493BEF1-0C8C-4024-BB6C-DCB86804CBBB}" type="parTrans" cxnId="{DD5AC5B9-B251-49B3-9B24-8C0DC86D51DB}">
      <dgm:prSet/>
      <dgm:spPr/>
      <dgm:t>
        <a:bodyPr/>
        <a:lstStyle/>
        <a:p>
          <a:endParaRPr lang="en-US"/>
        </a:p>
      </dgm:t>
    </dgm:pt>
    <dgm:pt modelId="{2D08B362-8F53-47C3-B392-774FFD08A6A6}" type="sibTrans" cxnId="{DD5AC5B9-B251-49B3-9B24-8C0DC86D51DB}">
      <dgm:prSet/>
      <dgm:spPr/>
      <dgm:t>
        <a:bodyPr/>
        <a:lstStyle/>
        <a:p>
          <a:endParaRPr lang="en-US"/>
        </a:p>
      </dgm:t>
    </dgm:pt>
    <dgm:pt modelId="{34D81B59-81EF-4851-86C8-E6AF8185BCED}">
      <dgm:prSet phldrT="[Text]"/>
      <dgm:spPr/>
      <dgm:t>
        <a:bodyPr/>
        <a:lstStyle/>
        <a:p>
          <a:r>
            <a:rPr lang="en-US" dirty="0"/>
            <a:t>Confirm</a:t>
          </a:r>
        </a:p>
      </dgm:t>
    </dgm:pt>
    <dgm:pt modelId="{F5E86122-3893-4A8B-B277-BDE1D8491EAB}" type="parTrans" cxnId="{7877AC3E-73F8-42AC-BE35-DDC1313CAD19}">
      <dgm:prSet/>
      <dgm:spPr/>
      <dgm:t>
        <a:bodyPr/>
        <a:lstStyle/>
        <a:p>
          <a:endParaRPr lang="en-US"/>
        </a:p>
      </dgm:t>
    </dgm:pt>
    <dgm:pt modelId="{90045430-D236-4C66-A7C3-3D094DFFA878}" type="sibTrans" cxnId="{7877AC3E-73F8-42AC-BE35-DDC1313CAD19}">
      <dgm:prSet/>
      <dgm:spPr/>
      <dgm:t>
        <a:bodyPr/>
        <a:lstStyle/>
        <a:p>
          <a:endParaRPr lang="en-US"/>
        </a:p>
      </dgm:t>
    </dgm:pt>
    <dgm:pt modelId="{4DA7E88D-CCA5-4E96-B818-23DCC5E44054}" type="pres">
      <dgm:prSet presAssocID="{20F37DC8-7B55-4E72-898F-BDF4902DABEB}" presName="Name0" presStyleCnt="0">
        <dgm:presLayoutVars>
          <dgm:dir/>
          <dgm:resizeHandles val="exact"/>
        </dgm:presLayoutVars>
      </dgm:prSet>
      <dgm:spPr/>
    </dgm:pt>
    <dgm:pt modelId="{435D636D-A50A-4DB1-8286-CEBAEB678BEF}" type="pres">
      <dgm:prSet presAssocID="{8A784009-4654-48B1-A74C-B541B9F7090D}" presName="node" presStyleLbl="node1" presStyleIdx="0" presStyleCnt="4">
        <dgm:presLayoutVars>
          <dgm:bulletEnabled val="1"/>
        </dgm:presLayoutVars>
      </dgm:prSet>
      <dgm:spPr/>
    </dgm:pt>
    <dgm:pt modelId="{94EC6B8B-1244-4F78-A68A-40FCAB975AFC}" type="pres">
      <dgm:prSet presAssocID="{5D26B598-3A69-4C8F-8EBF-F07A417F04D9}" presName="sibTrans" presStyleLbl="sibTrans2D1" presStyleIdx="0" presStyleCnt="3"/>
      <dgm:spPr/>
    </dgm:pt>
    <dgm:pt modelId="{73E43059-7997-41FD-B78C-17AF19FF105F}" type="pres">
      <dgm:prSet presAssocID="{5D26B598-3A69-4C8F-8EBF-F07A417F04D9}" presName="connectorText" presStyleLbl="sibTrans2D1" presStyleIdx="0" presStyleCnt="3"/>
      <dgm:spPr/>
    </dgm:pt>
    <dgm:pt modelId="{1390E147-5BEE-4406-8AAA-D26C013CBA90}" type="pres">
      <dgm:prSet presAssocID="{88BD2142-FF7E-4F6E-98E5-F2FD1418FED0}" presName="node" presStyleLbl="node1" presStyleIdx="1" presStyleCnt="4">
        <dgm:presLayoutVars>
          <dgm:bulletEnabled val="1"/>
        </dgm:presLayoutVars>
      </dgm:prSet>
      <dgm:spPr/>
    </dgm:pt>
    <dgm:pt modelId="{CF07662A-2752-44B8-B345-70467CB84C78}" type="pres">
      <dgm:prSet presAssocID="{C3110675-CAF0-4BA8-9E2A-651C8916FCDE}" presName="sibTrans" presStyleLbl="sibTrans2D1" presStyleIdx="1" presStyleCnt="3"/>
      <dgm:spPr/>
    </dgm:pt>
    <dgm:pt modelId="{29A926B6-FD75-43F5-B255-D915B58D14A7}" type="pres">
      <dgm:prSet presAssocID="{C3110675-CAF0-4BA8-9E2A-651C8916FCDE}" presName="connectorText" presStyleLbl="sibTrans2D1" presStyleIdx="1" presStyleCnt="3"/>
      <dgm:spPr/>
    </dgm:pt>
    <dgm:pt modelId="{0BCCF512-112F-423B-900B-92286B770D63}" type="pres">
      <dgm:prSet presAssocID="{7BFB21BC-2764-4AB8-81EB-27C04FE6F6DB}" presName="node" presStyleLbl="node1" presStyleIdx="2" presStyleCnt="4">
        <dgm:presLayoutVars>
          <dgm:bulletEnabled val="1"/>
        </dgm:presLayoutVars>
      </dgm:prSet>
      <dgm:spPr/>
    </dgm:pt>
    <dgm:pt modelId="{2BE8BE0B-537A-4FB5-9AA4-1EBC8012B522}" type="pres">
      <dgm:prSet presAssocID="{2D08B362-8F53-47C3-B392-774FFD08A6A6}" presName="sibTrans" presStyleLbl="sibTrans2D1" presStyleIdx="2" presStyleCnt="3"/>
      <dgm:spPr/>
    </dgm:pt>
    <dgm:pt modelId="{1F6B4041-02E9-45D5-9760-0A26A87702CC}" type="pres">
      <dgm:prSet presAssocID="{2D08B362-8F53-47C3-B392-774FFD08A6A6}" presName="connectorText" presStyleLbl="sibTrans2D1" presStyleIdx="2" presStyleCnt="3"/>
      <dgm:spPr/>
    </dgm:pt>
    <dgm:pt modelId="{B57917D2-2644-4146-945E-0CBB588CB608}" type="pres">
      <dgm:prSet presAssocID="{34D81B59-81EF-4851-86C8-E6AF8185BCED}" presName="node" presStyleLbl="node1" presStyleIdx="3" presStyleCnt="4">
        <dgm:presLayoutVars>
          <dgm:bulletEnabled val="1"/>
        </dgm:presLayoutVars>
      </dgm:prSet>
      <dgm:spPr/>
    </dgm:pt>
  </dgm:ptLst>
  <dgm:cxnLst>
    <dgm:cxn modelId="{32E91214-AD88-44BC-85FA-DC8E49D33D8E}" srcId="{20F37DC8-7B55-4E72-898F-BDF4902DABEB}" destId="{88BD2142-FF7E-4F6E-98E5-F2FD1418FED0}" srcOrd="1" destOrd="0" parTransId="{C3A2DFE8-E5D4-4077-8BBC-32988414BB47}" sibTransId="{C3110675-CAF0-4BA8-9E2A-651C8916FCDE}"/>
    <dgm:cxn modelId="{7877AC3E-73F8-42AC-BE35-DDC1313CAD19}" srcId="{20F37DC8-7B55-4E72-898F-BDF4902DABEB}" destId="{34D81B59-81EF-4851-86C8-E6AF8185BCED}" srcOrd="3" destOrd="0" parTransId="{F5E86122-3893-4A8B-B277-BDE1D8491EAB}" sibTransId="{90045430-D236-4C66-A7C3-3D094DFFA878}"/>
    <dgm:cxn modelId="{C5F68546-C4C0-404B-9458-F3460811261B}" type="presOf" srcId="{2D08B362-8F53-47C3-B392-774FFD08A6A6}" destId="{1F6B4041-02E9-45D5-9760-0A26A87702CC}" srcOrd="1" destOrd="0" presId="urn:microsoft.com/office/officeart/2005/8/layout/process1"/>
    <dgm:cxn modelId="{38A67962-5CFE-4D3A-9A60-E7128658C556}" type="presOf" srcId="{34D81B59-81EF-4851-86C8-E6AF8185BCED}" destId="{B57917D2-2644-4146-945E-0CBB588CB608}" srcOrd="0" destOrd="0" presId="urn:microsoft.com/office/officeart/2005/8/layout/process1"/>
    <dgm:cxn modelId="{3339256A-611E-40E8-A021-2559FCE8056D}" type="presOf" srcId="{C3110675-CAF0-4BA8-9E2A-651C8916FCDE}" destId="{CF07662A-2752-44B8-B345-70467CB84C78}" srcOrd="0" destOrd="0" presId="urn:microsoft.com/office/officeart/2005/8/layout/process1"/>
    <dgm:cxn modelId="{77F1E475-0C15-4F47-AC50-6974A5DF9729}" type="presOf" srcId="{2D08B362-8F53-47C3-B392-774FFD08A6A6}" destId="{2BE8BE0B-537A-4FB5-9AA4-1EBC8012B522}" srcOrd="0" destOrd="0" presId="urn:microsoft.com/office/officeart/2005/8/layout/process1"/>
    <dgm:cxn modelId="{4DED2090-6CF5-4916-927B-0981946C76D7}" type="presOf" srcId="{5D26B598-3A69-4C8F-8EBF-F07A417F04D9}" destId="{94EC6B8B-1244-4F78-A68A-40FCAB975AFC}" srcOrd="0" destOrd="0" presId="urn:microsoft.com/office/officeart/2005/8/layout/process1"/>
    <dgm:cxn modelId="{788E159D-FCEE-423D-BF66-46D37361ED22}" type="presOf" srcId="{7BFB21BC-2764-4AB8-81EB-27C04FE6F6DB}" destId="{0BCCF512-112F-423B-900B-92286B770D63}" srcOrd="0" destOrd="0" presId="urn:microsoft.com/office/officeart/2005/8/layout/process1"/>
    <dgm:cxn modelId="{30D58CA7-3216-42B1-861F-395CF78804CB}" type="presOf" srcId="{20F37DC8-7B55-4E72-898F-BDF4902DABEB}" destId="{4DA7E88D-CCA5-4E96-B818-23DCC5E44054}" srcOrd="0" destOrd="0" presId="urn:microsoft.com/office/officeart/2005/8/layout/process1"/>
    <dgm:cxn modelId="{DD5AC5B9-B251-49B3-9B24-8C0DC86D51DB}" srcId="{20F37DC8-7B55-4E72-898F-BDF4902DABEB}" destId="{7BFB21BC-2764-4AB8-81EB-27C04FE6F6DB}" srcOrd="2" destOrd="0" parTransId="{0493BEF1-0C8C-4024-BB6C-DCB86804CBBB}" sibTransId="{2D08B362-8F53-47C3-B392-774FFD08A6A6}"/>
    <dgm:cxn modelId="{98E67DBD-13B6-486F-B6ED-1915401CE987}" type="presOf" srcId="{8A784009-4654-48B1-A74C-B541B9F7090D}" destId="{435D636D-A50A-4DB1-8286-CEBAEB678BEF}" srcOrd="0" destOrd="0" presId="urn:microsoft.com/office/officeart/2005/8/layout/process1"/>
    <dgm:cxn modelId="{6EED94E3-B11E-435C-93D4-AA1B901E1BB7}" type="presOf" srcId="{C3110675-CAF0-4BA8-9E2A-651C8916FCDE}" destId="{29A926B6-FD75-43F5-B255-D915B58D14A7}" srcOrd="1" destOrd="0" presId="urn:microsoft.com/office/officeart/2005/8/layout/process1"/>
    <dgm:cxn modelId="{0F5640E4-32B7-41EC-887B-8A59E2BD8E95}" type="presOf" srcId="{5D26B598-3A69-4C8F-8EBF-F07A417F04D9}" destId="{73E43059-7997-41FD-B78C-17AF19FF105F}" srcOrd="1" destOrd="0" presId="urn:microsoft.com/office/officeart/2005/8/layout/process1"/>
    <dgm:cxn modelId="{AD9965E6-45DA-4015-916C-4960BFCAA586}" srcId="{20F37DC8-7B55-4E72-898F-BDF4902DABEB}" destId="{8A784009-4654-48B1-A74C-B541B9F7090D}" srcOrd="0" destOrd="0" parTransId="{EB7A84EE-7D98-42F8-ACA2-2D23F51FB23F}" sibTransId="{5D26B598-3A69-4C8F-8EBF-F07A417F04D9}"/>
    <dgm:cxn modelId="{15D5B7F4-2CC1-4D54-8440-BB22747906E9}" type="presOf" srcId="{88BD2142-FF7E-4F6E-98E5-F2FD1418FED0}" destId="{1390E147-5BEE-4406-8AAA-D26C013CBA90}" srcOrd="0" destOrd="0" presId="urn:microsoft.com/office/officeart/2005/8/layout/process1"/>
    <dgm:cxn modelId="{4B4AB932-8E8E-4109-845F-93A1A24F711E}" type="presParOf" srcId="{4DA7E88D-CCA5-4E96-B818-23DCC5E44054}" destId="{435D636D-A50A-4DB1-8286-CEBAEB678BEF}" srcOrd="0" destOrd="0" presId="urn:microsoft.com/office/officeart/2005/8/layout/process1"/>
    <dgm:cxn modelId="{12014D7B-CA3B-4C18-94D2-DECA81D90A2A}" type="presParOf" srcId="{4DA7E88D-CCA5-4E96-B818-23DCC5E44054}" destId="{94EC6B8B-1244-4F78-A68A-40FCAB975AFC}" srcOrd="1" destOrd="0" presId="urn:microsoft.com/office/officeart/2005/8/layout/process1"/>
    <dgm:cxn modelId="{8C61D47C-499F-436A-BE54-28288794B832}" type="presParOf" srcId="{94EC6B8B-1244-4F78-A68A-40FCAB975AFC}" destId="{73E43059-7997-41FD-B78C-17AF19FF105F}" srcOrd="0" destOrd="0" presId="urn:microsoft.com/office/officeart/2005/8/layout/process1"/>
    <dgm:cxn modelId="{4F98B44B-A455-4C12-8CA8-52134CD1C693}" type="presParOf" srcId="{4DA7E88D-CCA5-4E96-B818-23DCC5E44054}" destId="{1390E147-5BEE-4406-8AAA-D26C013CBA90}" srcOrd="2" destOrd="0" presId="urn:microsoft.com/office/officeart/2005/8/layout/process1"/>
    <dgm:cxn modelId="{BAF1C0CC-FD88-491B-B7D0-A3B735D99C02}" type="presParOf" srcId="{4DA7E88D-CCA5-4E96-B818-23DCC5E44054}" destId="{CF07662A-2752-44B8-B345-70467CB84C78}" srcOrd="3" destOrd="0" presId="urn:microsoft.com/office/officeart/2005/8/layout/process1"/>
    <dgm:cxn modelId="{D76D55C1-128B-4E63-BCE0-AAE968DE1C0C}" type="presParOf" srcId="{CF07662A-2752-44B8-B345-70467CB84C78}" destId="{29A926B6-FD75-43F5-B255-D915B58D14A7}" srcOrd="0" destOrd="0" presId="urn:microsoft.com/office/officeart/2005/8/layout/process1"/>
    <dgm:cxn modelId="{1F104482-856F-4003-9916-B0BD4C88C556}" type="presParOf" srcId="{4DA7E88D-CCA5-4E96-B818-23DCC5E44054}" destId="{0BCCF512-112F-423B-900B-92286B770D63}" srcOrd="4" destOrd="0" presId="urn:microsoft.com/office/officeart/2005/8/layout/process1"/>
    <dgm:cxn modelId="{70923E82-A5B8-4F96-A0DC-88AFFC8FE649}" type="presParOf" srcId="{4DA7E88D-CCA5-4E96-B818-23DCC5E44054}" destId="{2BE8BE0B-537A-4FB5-9AA4-1EBC8012B522}" srcOrd="5" destOrd="0" presId="urn:microsoft.com/office/officeart/2005/8/layout/process1"/>
    <dgm:cxn modelId="{4A6BFC62-1E9E-4838-853E-49456B18CA11}" type="presParOf" srcId="{2BE8BE0B-537A-4FB5-9AA4-1EBC8012B522}" destId="{1F6B4041-02E9-45D5-9760-0A26A87702CC}" srcOrd="0" destOrd="0" presId="urn:microsoft.com/office/officeart/2005/8/layout/process1"/>
    <dgm:cxn modelId="{A4B00553-9029-4938-9BDF-DB6CF2DC540D}" type="presParOf" srcId="{4DA7E88D-CCA5-4E96-B818-23DCC5E44054}" destId="{B57917D2-2644-4146-945E-0CBB588CB6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0DF27-9607-4018-BFFB-EED32472FA0E}">
      <dsp:nvSpPr>
        <dsp:cNvPr id="0" name=""/>
        <dsp:cNvSpPr/>
      </dsp:nvSpPr>
      <dsp:spPr>
        <a:xfrm>
          <a:off x="3479395" y="1500598"/>
          <a:ext cx="1431316" cy="14313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Hypothesis</a:t>
          </a:r>
        </a:p>
      </dsp:txBody>
      <dsp:txXfrm>
        <a:off x="3689006" y="1710209"/>
        <a:ext cx="1012094" cy="1012094"/>
      </dsp:txXfrm>
    </dsp:sp>
    <dsp:sp modelId="{261851E7-9C77-4EFB-9E6C-4E7A9B85EB80}">
      <dsp:nvSpPr>
        <dsp:cNvPr id="0" name=""/>
        <dsp:cNvSpPr/>
      </dsp:nvSpPr>
      <dsp:spPr>
        <a:xfrm rot="11700120">
          <a:off x="2394640" y="1672823"/>
          <a:ext cx="1067333" cy="407925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4842F-3557-47C5-82CC-4EBED990F24D}">
      <dsp:nvSpPr>
        <dsp:cNvPr id="0" name=""/>
        <dsp:cNvSpPr/>
      </dsp:nvSpPr>
      <dsp:spPr>
        <a:xfrm>
          <a:off x="1732953" y="1194744"/>
          <a:ext cx="1359750" cy="1087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Problem Description</a:t>
          </a:r>
        </a:p>
      </dsp:txBody>
      <dsp:txXfrm>
        <a:off x="1764814" y="1226605"/>
        <a:ext cx="1296028" cy="1024078"/>
      </dsp:txXfrm>
    </dsp:sp>
    <dsp:sp modelId="{CC2193D8-8D20-46E0-9FA7-09AAF6B93190}">
      <dsp:nvSpPr>
        <dsp:cNvPr id="0" name=""/>
        <dsp:cNvSpPr/>
      </dsp:nvSpPr>
      <dsp:spPr>
        <a:xfrm rot="14700052">
          <a:off x="3107134" y="823692"/>
          <a:ext cx="1067374" cy="407925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E9FFA-05C3-4807-8980-23BD9684CD4A}">
      <dsp:nvSpPr>
        <dsp:cNvPr id="0" name=""/>
        <dsp:cNvSpPr/>
      </dsp:nvSpPr>
      <dsp:spPr>
        <a:xfrm>
          <a:off x="2735407" y="66"/>
          <a:ext cx="1359750" cy="1087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Code</a:t>
          </a:r>
        </a:p>
      </dsp:txBody>
      <dsp:txXfrm>
        <a:off x="2767268" y="31927"/>
        <a:ext cx="1296028" cy="1024078"/>
      </dsp:txXfrm>
    </dsp:sp>
    <dsp:sp modelId="{6B461B8B-9B1A-4C4C-8EEB-7656458940F6}">
      <dsp:nvSpPr>
        <dsp:cNvPr id="0" name=""/>
        <dsp:cNvSpPr/>
      </dsp:nvSpPr>
      <dsp:spPr>
        <a:xfrm rot="17699948">
          <a:off x="4215598" y="823692"/>
          <a:ext cx="1067374" cy="407925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8538F-DE06-4C0F-9539-2656031F2DA2}">
      <dsp:nvSpPr>
        <dsp:cNvPr id="0" name=""/>
        <dsp:cNvSpPr/>
      </dsp:nvSpPr>
      <dsp:spPr>
        <a:xfrm>
          <a:off x="4294948" y="66"/>
          <a:ext cx="1359750" cy="1087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Failing Runs</a:t>
          </a:r>
        </a:p>
      </dsp:txBody>
      <dsp:txXfrm>
        <a:off x="4326809" y="31927"/>
        <a:ext cx="1296028" cy="1024078"/>
      </dsp:txXfrm>
    </dsp:sp>
    <dsp:sp modelId="{699AF0AB-DAC4-4649-BB90-B7DC4EB3DB4F}">
      <dsp:nvSpPr>
        <dsp:cNvPr id="0" name=""/>
        <dsp:cNvSpPr/>
      </dsp:nvSpPr>
      <dsp:spPr>
        <a:xfrm rot="20699880">
          <a:off x="4928133" y="1672823"/>
          <a:ext cx="1067333" cy="407925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529CD-BB2D-4A24-9F32-956117E2D200}">
      <dsp:nvSpPr>
        <dsp:cNvPr id="0" name=""/>
        <dsp:cNvSpPr/>
      </dsp:nvSpPr>
      <dsp:spPr>
        <a:xfrm>
          <a:off x="5297402" y="1194744"/>
          <a:ext cx="1359750" cy="1087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Other Runs</a:t>
          </a:r>
        </a:p>
      </dsp:txBody>
      <dsp:txXfrm>
        <a:off x="5329263" y="1226605"/>
        <a:ext cx="1296028" cy="1024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54F3C-64D3-45E2-B2EB-98DEA44900D4}">
      <dsp:nvSpPr>
        <dsp:cNvPr id="0" name=""/>
        <dsp:cNvSpPr/>
      </dsp:nvSpPr>
      <dsp:spPr>
        <a:xfrm>
          <a:off x="1391024" y="1020"/>
          <a:ext cx="1099174" cy="714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Prediction</a:t>
          </a:r>
        </a:p>
      </dsp:txBody>
      <dsp:txXfrm>
        <a:off x="1425901" y="35897"/>
        <a:ext cx="1029420" cy="644709"/>
      </dsp:txXfrm>
    </dsp:sp>
    <dsp:sp modelId="{D0A26E93-FC87-4DCE-84AF-A5E0F359C016}">
      <dsp:nvSpPr>
        <dsp:cNvPr id="0" name=""/>
        <dsp:cNvSpPr/>
      </dsp:nvSpPr>
      <dsp:spPr>
        <a:xfrm>
          <a:off x="761122" y="358252"/>
          <a:ext cx="2358979" cy="2358979"/>
        </a:xfrm>
        <a:custGeom>
          <a:avLst/>
          <a:gdLst/>
          <a:ahLst/>
          <a:cxnLst/>
          <a:rect l="0" t="0" r="0" b="0"/>
          <a:pathLst>
            <a:path>
              <a:moveTo>
                <a:pt x="1880548" y="230958"/>
              </a:moveTo>
              <a:arcTo wR="1179489" hR="1179489" stAng="18388085" swAng="16323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4F242-DCB4-4B96-BDAE-9E7DD6F1708D}">
      <dsp:nvSpPr>
        <dsp:cNvPr id="0" name=""/>
        <dsp:cNvSpPr/>
      </dsp:nvSpPr>
      <dsp:spPr>
        <a:xfrm>
          <a:off x="2570514" y="1180510"/>
          <a:ext cx="1099174" cy="714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Experiment</a:t>
          </a:r>
        </a:p>
      </dsp:txBody>
      <dsp:txXfrm>
        <a:off x="2605391" y="1215387"/>
        <a:ext cx="1029420" cy="644709"/>
      </dsp:txXfrm>
    </dsp:sp>
    <dsp:sp modelId="{66435690-5ECE-477A-9F0E-9983F5DC2095}">
      <dsp:nvSpPr>
        <dsp:cNvPr id="0" name=""/>
        <dsp:cNvSpPr/>
      </dsp:nvSpPr>
      <dsp:spPr>
        <a:xfrm>
          <a:off x="761122" y="358252"/>
          <a:ext cx="2358979" cy="2358979"/>
        </a:xfrm>
        <a:custGeom>
          <a:avLst/>
          <a:gdLst/>
          <a:ahLst/>
          <a:cxnLst/>
          <a:rect l="0" t="0" r="0" b="0"/>
          <a:pathLst>
            <a:path>
              <a:moveTo>
                <a:pt x="2236647" y="1702570"/>
              </a:moveTo>
              <a:arcTo wR="1179489" hR="1179489" stAng="1579571" swAng="16323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6650B-ED17-455D-A16C-BBEC72E2870D}">
      <dsp:nvSpPr>
        <dsp:cNvPr id="0" name=""/>
        <dsp:cNvSpPr/>
      </dsp:nvSpPr>
      <dsp:spPr>
        <a:xfrm>
          <a:off x="1391024" y="2359999"/>
          <a:ext cx="1099174" cy="714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 &amp; Conclusion</a:t>
          </a:r>
        </a:p>
      </dsp:txBody>
      <dsp:txXfrm>
        <a:off x="1425901" y="2394876"/>
        <a:ext cx="1029420" cy="644709"/>
      </dsp:txXfrm>
    </dsp:sp>
    <dsp:sp modelId="{F63B10C8-A5FC-4142-B1FF-C5785DA19DB1}">
      <dsp:nvSpPr>
        <dsp:cNvPr id="0" name=""/>
        <dsp:cNvSpPr/>
      </dsp:nvSpPr>
      <dsp:spPr>
        <a:xfrm>
          <a:off x="761122" y="358252"/>
          <a:ext cx="2358979" cy="2358979"/>
        </a:xfrm>
        <a:custGeom>
          <a:avLst/>
          <a:gdLst/>
          <a:ahLst/>
          <a:cxnLst/>
          <a:rect l="0" t="0" r="0" b="0"/>
          <a:pathLst>
            <a:path>
              <a:moveTo>
                <a:pt x="478430" y="2128021"/>
              </a:moveTo>
              <a:arcTo wR="1179489" hR="1179489" stAng="7588085" swAng="16323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55AA6-92EC-4FA6-AAD7-248D517897DC}">
      <dsp:nvSpPr>
        <dsp:cNvPr id="0" name=""/>
        <dsp:cNvSpPr/>
      </dsp:nvSpPr>
      <dsp:spPr>
        <a:xfrm>
          <a:off x="211535" y="1180510"/>
          <a:ext cx="1099174" cy="714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400" kern="1200" dirty="0">
              <a:latin typeface="Calibri" pitchFamily="34" charset="0"/>
            </a:rPr>
            <a:t>Hypothesis</a:t>
          </a:r>
          <a:endParaRPr lang="en-US" sz="1400" kern="1200" dirty="0"/>
        </a:p>
      </dsp:txBody>
      <dsp:txXfrm>
        <a:off x="246412" y="1215387"/>
        <a:ext cx="1029420" cy="644709"/>
      </dsp:txXfrm>
    </dsp:sp>
    <dsp:sp modelId="{BEAFA6EF-1D1F-4735-955A-0B16A46F449C}">
      <dsp:nvSpPr>
        <dsp:cNvPr id="0" name=""/>
        <dsp:cNvSpPr/>
      </dsp:nvSpPr>
      <dsp:spPr>
        <a:xfrm>
          <a:off x="761122" y="358252"/>
          <a:ext cx="2358979" cy="2358979"/>
        </a:xfrm>
        <a:custGeom>
          <a:avLst/>
          <a:gdLst/>
          <a:ahLst/>
          <a:cxnLst/>
          <a:rect l="0" t="0" r="0" b="0"/>
          <a:pathLst>
            <a:path>
              <a:moveTo>
                <a:pt x="122332" y="656408"/>
              </a:moveTo>
              <a:arcTo wR="1179489" hR="1179489" stAng="12379571" swAng="16323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D636D-A50A-4DB1-8286-CEBAEB678BEF}">
      <dsp:nvSpPr>
        <dsp:cNvPr id="0" name=""/>
        <dsp:cNvSpPr/>
      </dsp:nvSpPr>
      <dsp:spPr>
        <a:xfrm>
          <a:off x="3470" y="600846"/>
          <a:ext cx="1517170" cy="910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</a:p>
      </dsp:txBody>
      <dsp:txXfrm>
        <a:off x="30132" y="627508"/>
        <a:ext cx="1463846" cy="856978"/>
      </dsp:txXfrm>
    </dsp:sp>
    <dsp:sp modelId="{94EC6B8B-1244-4F78-A68A-40FCAB975AFC}">
      <dsp:nvSpPr>
        <dsp:cNvPr id="0" name=""/>
        <dsp:cNvSpPr/>
      </dsp:nvSpPr>
      <dsp:spPr>
        <a:xfrm>
          <a:off x="1672357" y="867868"/>
          <a:ext cx="321640" cy="37625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672357" y="943120"/>
        <a:ext cx="225148" cy="225754"/>
      </dsp:txXfrm>
    </dsp:sp>
    <dsp:sp modelId="{1390E147-5BEE-4406-8AAA-D26C013CBA90}">
      <dsp:nvSpPr>
        <dsp:cNvPr id="0" name=""/>
        <dsp:cNvSpPr/>
      </dsp:nvSpPr>
      <dsp:spPr>
        <a:xfrm>
          <a:off x="2127508" y="600846"/>
          <a:ext cx="1517170" cy="910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Diagnosis</a:t>
          </a:r>
        </a:p>
      </dsp:txBody>
      <dsp:txXfrm>
        <a:off x="2154170" y="627508"/>
        <a:ext cx="1463846" cy="856978"/>
      </dsp:txXfrm>
    </dsp:sp>
    <dsp:sp modelId="{CF07662A-2752-44B8-B345-70467CB84C78}">
      <dsp:nvSpPr>
        <dsp:cNvPr id="0" name=""/>
        <dsp:cNvSpPr/>
      </dsp:nvSpPr>
      <dsp:spPr>
        <a:xfrm>
          <a:off x="3796395" y="867868"/>
          <a:ext cx="321640" cy="37625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796395" y="943120"/>
        <a:ext cx="225148" cy="225754"/>
      </dsp:txXfrm>
    </dsp:sp>
    <dsp:sp modelId="{0BCCF512-112F-423B-900B-92286B770D63}">
      <dsp:nvSpPr>
        <dsp:cNvPr id="0" name=""/>
        <dsp:cNvSpPr/>
      </dsp:nvSpPr>
      <dsp:spPr>
        <a:xfrm>
          <a:off x="4251546" y="600846"/>
          <a:ext cx="1517170" cy="910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Fix</a:t>
          </a:r>
        </a:p>
      </dsp:txBody>
      <dsp:txXfrm>
        <a:off x="4278208" y="627508"/>
        <a:ext cx="1463846" cy="856978"/>
      </dsp:txXfrm>
    </dsp:sp>
    <dsp:sp modelId="{2BE8BE0B-537A-4FB5-9AA4-1EBC8012B522}">
      <dsp:nvSpPr>
        <dsp:cNvPr id="0" name=""/>
        <dsp:cNvSpPr/>
      </dsp:nvSpPr>
      <dsp:spPr>
        <a:xfrm>
          <a:off x="5920433" y="867868"/>
          <a:ext cx="321640" cy="37625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920433" y="943120"/>
        <a:ext cx="225148" cy="225754"/>
      </dsp:txXfrm>
    </dsp:sp>
    <dsp:sp modelId="{B57917D2-2644-4146-945E-0CBB588CB608}">
      <dsp:nvSpPr>
        <dsp:cNvPr id="0" name=""/>
        <dsp:cNvSpPr/>
      </dsp:nvSpPr>
      <dsp:spPr>
        <a:xfrm>
          <a:off x="6375584" y="600846"/>
          <a:ext cx="1517170" cy="910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Confirm</a:t>
          </a:r>
        </a:p>
      </dsp:txBody>
      <dsp:txXfrm>
        <a:off x="6402246" y="627508"/>
        <a:ext cx="1463846" cy="856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Fortran/Fortran_variables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umbs.dreamstime.com/m/sherlock-holmes-cartoon-vector-14725610.jpg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these many objectives, we will summarize into two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6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design does these things and solves the problem, then it can also achieve (or be extended to achieve) the other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and the list is beyond the scope of the course.  Next slide is the 200-level suggestion(s)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7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start managing complexity, split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5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have students talk to their neighbors for a few minutes about these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3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have students talk to their neighbors for a few minutes about these steps</a:t>
            </a:r>
          </a:p>
          <a:p>
            <a:r>
              <a:rPr lang="en-US" dirty="0"/>
              <a:t>Convert address can also be multiple steps</a:t>
            </a:r>
          </a:p>
          <a:p>
            <a:r>
              <a:rPr lang="en-US" dirty="0"/>
              <a:t>This is just one example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8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3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communicate with different audiences.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9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communicate through many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3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the 213 course-staff is guilty of transgressing many of these suggestions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6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4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https://en.wikibooks.org/wiki/Fortran/Fortran_variables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02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Bpr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: “My friend wrote the following line in C++.  This data structure tracked the coherence state in a simulator.  I still wonder if he could have done better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map&lt;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uint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, map&lt;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ContextId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, map&lt;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ContextId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, map&lt;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uint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uint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&gt; &gt; &gt; 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theDataStructureWhichShallNotBeNamed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;”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Tmp</a:t>
            </a:r>
            <a:r>
              <a:rPr lang="en-US" dirty="0"/>
              <a:t> is fine when it really is short-lived and temporary.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80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size.  Could be height of tree, number of nodes, memory usage,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malloc example, published in SIGCSE by Railing and Bryant.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2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power2 code is from a student’s submission.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are notorious for writing comments last, so emphasize that brief comments of the design comes before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06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47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good comment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7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cat example will silently truncate the file to be empty.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3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example to illustrate techniques.</a:t>
            </a:r>
          </a:p>
          <a:p>
            <a:r>
              <a:rPr lang="en-US" dirty="0"/>
              <a:t>Students do not need to know the code or find the 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8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input to the hypothesis?</a:t>
            </a:r>
          </a:p>
          <a:p>
            <a:r>
              <a:rPr lang="en-US" dirty="0"/>
              <a:t>Propose three possible hypotheses from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5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  <a:r>
              <a:rPr lang="en-US" dirty="0">
                <a:hlinkClick r:id="rId3"/>
              </a:rPr>
              <a:t>https://thumbs.dreamstime.com/m/sherlock-holmes-cartoon-vector-14725610.jpg</a:t>
            </a:r>
            <a:r>
              <a:rPr lang="en-US" dirty="0"/>
              <a:t> (from a search for pubic domain images)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3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Fallacy commonly seen in malloc lab.  If I add a </a:t>
            </a:r>
            <a:r>
              <a:rPr lang="en-US" dirty="0" err="1"/>
              <a:t>printf</a:t>
            </a:r>
            <a:r>
              <a:rPr lang="en-US" dirty="0"/>
              <a:t> to this code, then it works at –O3.  Actual problem is that there is undefined behavior and the </a:t>
            </a:r>
            <a:r>
              <a:rPr lang="en-US" dirty="0" err="1"/>
              <a:t>printf</a:t>
            </a:r>
            <a:r>
              <a:rPr lang="en-US" dirty="0"/>
              <a:t> function call reduced the optimization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Story: “Once there was a program that only worked on Wednesday.  The spec had declared that days are at most 8 characters long.  Wednesday is 9 (+ NULL).  The NULL was initializing another field so the program would only then operate correctly.”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87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Prof Railing says, “I don’t use certain C syntax in my code as I know I am prone to errors if I do.”</a:t>
            </a:r>
          </a:p>
          <a:p>
            <a:r>
              <a:rPr lang="en-US" dirty="0"/>
              <a:t>- Are there internal conditions to check for (invariants)?  External (tests)?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1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bugs, many of which can be detected by compilers or existing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210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41553A-36B6-4C4F-B004-F7D7D5918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6875" y="4005064"/>
            <a:ext cx="7896225" cy="2210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67992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1096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yprogramsfail.com/slide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7CB4-5930-1A41-8D95-BF63D281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FFDF0D9-CBCC-784C-A88C-E18E91295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61974-2B06-444D-ADDD-7889559EA03D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1E4AD-ED22-214C-9A93-46FAC0169B94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1CBB-834E-4302-B718-5642290E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Debugging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D462DE-DC36-48E8-9BCE-273795B79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678498"/>
              </p:ext>
            </p:extLst>
          </p:nvPr>
        </p:nvGraphicFramePr>
        <p:xfrm>
          <a:off x="5220072" y="2397100"/>
          <a:ext cx="3881224" cy="3075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81A2-8F4D-4A5D-8673-A7952E3FE3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7018" y="1340768"/>
            <a:ext cx="7896225" cy="2210941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Make predictions based on your hypothesis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do you expect to happen under new conditions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data could confirm or refute your hypothesis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can I collect that data?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experiments?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collection mechanism?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Does the data refute the hypothesis?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Refine the hypothesis based on the new inputs</a:t>
            </a:r>
          </a:p>
        </p:txBody>
      </p:sp>
    </p:spTree>
    <p:extLst>
      <p:ext uri="{BB962C8B-B14F-4D97-AF65-F5344CB8AC3E}">
        <p14:creationId xmlns:p14="http://schemas.microsoft.com/office/powerpoint/2010/main" val="36651703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F989-959D-41E5-9E24-5A25F242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Debugging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82C348-C1D0-4787-8A6A-3DC09BA60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536221"/>
              </p:ext>
            </p:extLst>
          </p:nvPr>
        </p:nvGraphicFramePr>
        <p:xfrm>
          <a:off x="623887" y="4746004"/>
          <a:ext cx="7896225" cy="211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A30C6-730B-4984-A6D3-99F3B14C48B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1617" y="1484784"/>
            <a:ext cx="7896225" cy="2210941"/>
          </a:xfrm>
        </p:spPr>
        <p:txBody>
          <a:bodyPr/>
          <a:lstStyle/>
          <a:p>
            <a:r>
              <a:rPr lang="en-US" dirty="0"/>
              <a:t>A set of experiments has confirmed the hypothesis</a:t>
            </a:r>
          </a:p>
          <a:p>
            <a:pPr lvl="1"/>
            <a:r>
              <a:rPr lang="en-US" dirty="0"/>
              <a:t>This is the diagnosis of the defect</a:t>
            </a:r>
          </a:p>
          <a:p>
            <a:pPr lvl="1"/>
            <a:endParaRPr lang="en-US" dirty="0"/>
          </a:p>
          <a:p>
            <a:r>
              <a:rPr lang="en-US" dirty="0"/>
              <a:t>Develop a fix for the defect</a:t>
            </a:r>
          </a:p>
          <a:p>
            <a:pPr lvl="1"/>
            <a:endParaRPr lang="en-US" dirty="0"/>
          </a:p>
          <a:p>
            <a:r>
              <a:rPr lang="en-US" dirty="0"/>
              <a:t>Run experiments to confirm the fix</a:t>
            </a:r>
          </a:p>
          <a:p>
            <a:pPr lvl="1"/>
            <a:r>
              <a:rPr lang="en-US" dirty="0"/>
              <a:t>Otherwise, how do you know that it is fixed?</a:t>
            </a:r>
          </a:p>
        </p:txBody>
      </p:sp>
    </p:spTree>
    <p:extLst>
      <p:ext uri="{BB962C8B-B14F-4D97-AF65-F5344CB8AC3E}">
        <p14:creationId xmlns:p14="http://schemas.microsoft.com/office/powerpoint/2010/main" val="38550517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885707-D4D2-486D-8846-301C840B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with a Bug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340FC-D38D-4651-8EBB-63B70C75FA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fib(int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f, f0 = 1, f1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(n &gt; 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 = n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f0 + f1;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f0 = f1;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f1 =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main(..)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 = 9; i &gt; 0; i--)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(“fib(%d)=%d\n”,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i, fib(i));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F6EEA5-726C-4487-9975-A5E6CDE1EE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-o fib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fib(9)=55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fib(8)=34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fib(2)=2 fib(1)=134513905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C6D765-864C-451A-BFEA-1D48FA564696}"/>
              </a:ext>
            </a:extLst>
          </p:cNvPr>
          <p:cNvCxnSpPr/>
          <p:nvPr/>
        </p:nvCxnSpPr>
        <p:spPr bwMode="auto">
          <a:xfrm flipV="1">
            <a:off x="6372200" y="3284984"/>
            <a:ext cx="0" cy="1008112"/>
          </a:xfrm>
          <a:prstGeom prst="straightConnector1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F0BD01-A853-4CF6-A792-B83CC11E8146}"/>
              </a:ext>
            </a:extLst>
          </p:cNvPr>
          <p:cNvSpPr txBox="1"/>
          <p:nvPr/>
        </p:nvSpPr>
        <p:spPr>
          <a:xfrm>
            <a:off x="4647525" y="4293096"/>
            <a:ext cx="3901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 defect has caused a failure.</a:t>
            </a:r>
          </a:p>
        </p:txBody>
      </p:sp>
    </p:spTree>
    <p:extLst>
      <p:ext uri="{BB962C8B-B14F-4D97-AF65-F5344CB8AC3E}">
        <p14:creationId xmlns:p14="http://schemas.microsoft.com/office/powerpoint/2010/main" val="2447491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0E04A4-1EB2-4F55-B35F-BDE3CF81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Hypothesis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9F817-7FF9-4B53-B1FC-FD1189D9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defined the first Fibonacci number as 1</a:t>
            </a:r>
          </a:p>
          <a:p>
            <a:pPr lvl="1"/>
            <a:r>
              <a:rPr lang="en-US" dirty="0"/>
              <a:t>We have observed working runs (e.g., fib(2))</a:t>
            </a:r>
          </a:p>
          <a:p>
            <a:pPr lvl="1"/>
            <a:r>
              <a:rPr lang="en-US" dirty="0"/>
              <a:t>We have observed a failing run</a:t>
            </a:r>
          </a:p>
          <a:p>
            <a:pPr lvl="1"/>
            <a:r>
              <a:rPr lang="en-US" dirty="0"/>
              <a:t>We then read the code</a:t>
            </a:r>
          </a:p>
          <a:p>
            <a:pPr lvl="1"/>
            <a:endParaRPr lang="en-US" dirty="0"/>
          </a:p>
          <a:p>
            <a:r>
              <a:rPr lang="en-US" dirty="0"/>
              <a:t>fib(1) failed		// Hypothesis</a:t>
            </a:r>
          </a:p>
          <a:p>
            <a:pPr lvl="1"/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98D12C-D44A-4C28-B80E-2DF3D4943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60430"/>
              </p:ext>
            </p:extLst>
          </p:nvPr>
        </p:nvGraphicFramePr>
        <p:xfrm>
          <a:off x="1296987" y="3972664"/>
          <a:ext cx="6096000" cy="15087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410917">
                  <a:extLst>
                    <a:ext uri="{9D8B030D-6E8A-4147-A177-3AD203B41FA5}">
                      <a16:colId xmlns:a16="http://schemas.microsoft.com/office/drawing/2014/main" val="3309680374"/>
                    </a:ext>
                  </a:extLst>
                </a:gridCol>
                <a:gridCol w="3685083">
                  <a:extLst>
                    <a:ext uri="{9D8B030D-6E8A-4147-A177-3AD203B41FA5}">
                      <a16:colId xmlns:a16="http://schemas.microsoft.com/office/drawing/2014/main" val="29533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05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(i = 9; …)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 depends on order of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450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 (n &gt; 1) {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Loop check is incorrect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779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 f;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 is uninitialized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43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02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ECB6-A34A-4961-9E65-484268D8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4E5E-68B0-4358-B5A6-FDB01CB4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a new condition or conditions</a:t>
            </a:r>
          </a:p>
          <a:p>
            <a:pPr lvl="1"/>
            <a:r>
              <a:rPr lang="en-US" dirty="0"/>
              <a:t>What will logically happen if your hypothesis is correct?</a:t>
            </a:r>
          </a:p>
          <a:p>
            <a:pPr lvl="1"/>
            <a:r>
              <a:rPr lang="en-US" dirty="0"/>
              <a:t>What data can be </a:t>
            </a:r>
          </a:p>
          <a:p>
            <a:endParaRPr lang="en-US" dirty="0"/>
          </a:p>
          <a:p>
            <a:r>
              <a:rPr lang="en-US" dirty="0"/>
              <a:t>fib(1) failed		// Hypothesis</a:t>
            </a:r>
          </a:p>
          <a:p>
            <a:pPr lvl="1"/>
            <a:r>
              <a:rPr lang="en-US" dirty="0"/>
              <a:t>// Result depends on order of calls</a:t>
            </a:r>
          </a:p>
          <a:p>
            <a:pPr lvl="2"/>
            <a:r>
              <a:rPr lang="en-US" dirty="0"/>
              <a:t>If fib(1) is called first, it will return correctly.</a:t>
            </a:r>
          </a:p>
          <a:p>
            <a:pPr lvl="1"/>
            <a:r>
              <a:rPr lang="en-US" dirty="0"/>
              <a:t>// Loop check is incorrect</a:t>
            </a:r>
          </a:p>
          <a:p>
            <a:pPr lvl="2"/>
            <a:r>
              <a:rPr lang="en-US" dirty="0"/>
              <a:t>Change to n &gt;= 1 and run again.</a:t>
            </a:r>
          </a:p>
          <a:p>
            <a:pPr lvl="1"/>
            <a:r>
              <a:rPr lang="en-US" dirty="0"/>
              <a:t>// f is uninitialized</a:t>
            </a:r>
          </a:p>
          <a:p>
            <a:pPr lvl="2"/>
            <a:r>
              <a:rPr lang="en-US" dirty="0"/>
              <a:t>Change to int f = 1;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22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9523-FE75-4B91-AACD-DDAD2B5B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55A9-709A-45F9-8FF8-E35A9A87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to the conditions of a prior run</a:t>
            </a:r>
          </a:p>
          <a:p>
            <a:pPr lvl="1"/>
            <a:r>
              <a:rPr lang="en-US" dirty="0"/>
              <a:t>Except with one condition changed</a:t>
            </a:r>
          </a:p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Program input, using a debugger, altering the code</a:t>
            </a:r>
          </a:p>
          <a:p>
            <a:pPr lvl="1"/>
            <a:endParaRPr lang="en-US" dirty="0"/>
          </a:p>
          <a:p>
            <a:r>
              <a:rPr lang="en-US" dirty="0"/>
              <a:t>fib(1) failed		// Hypothesis</a:t>
            </a:r>
          </a:p>
          <a:p>
            <a:pPr lvl="1"/>
            <a:r>
              <a:rPr lang="en-US" dirty="0"/>
              <a:t>If fib(1) is called first, it will return correctly.</a:t>
            </a:r>
          </a:p>
          <a:p>
            <a:pPr lvl="2"/>
            <a:r>
              <a:rPr lang="en-US" dirty="0"/>
              <a:t>Fails.</a:t>
            </a:r>
          </a:p>
          <a:p>
            <a:pPr lvl="1"/>
            <a:r>
              <a:rPr lang="en-US" dirty="0"/>
              <a:t>Change to n &gt;= 1</a:t>
            </a:r>
          </a:p>
          <a:p>
            <a:pPr lvl="2"/>
            <a:r>
              <a:rPr lang="en-US" dirty="0"/>
              <a:t>fib(1)=2</a:t>
            </a:r>
          </a:p>
          <a:p>
            <a:pPr lvl="2"/>
            <a:r>
              <a:rPr lang="en-US" dirty="0"/>
              <a:t>fib(0)=...</a:t>
            </a:r>
          </a:p>
          <a:p>
            <a:pPr lvl="1"/>
            <a:r>
              <a:rPr lang="en-US" dirty="0"/>
              <a:t>Change to int f = 1;</a:t>
            </a:r>
          </a:p>
          <a:p>
            <a:pPr lvl="2"/>
            <a:r>
              <a:rPr lang="en-US" dirty="0"/>
              <a:t>Works.  Sometimes a prediction can be a fix.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24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1B2A-88BD-4896-9D99-830048CE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875B-778F-4153-83CC-E936C4CF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observed result?</a:t>
            </a:r>
          </a:p>
          <a:p>
            <a:pPr lvl="1"/>
            <a:r>
              <a:rPr lang="en-US" dirty="0"/>
              <a:t>Factual observation, such as “Calling fib(1) will return 1.”</a:t>
            </a:r>
          </a:p>
          <a:p>
            <a:pPr lvl="1"/>
            <a:r>
              <a:rPr lang="en-US" dirty="0"/>
              <a:t>The conclusion will interpret the observation(s)</a:t>
            </a:r>
          </a:p>
          <a:p>
            <a:pPr lvl="1"/>
            <a:endParaRPr lang="en-US" dirty="0"/>
          </a:p>
          <a:p>
            <a:r>
              <a:rPr lang="en-US" dirty="0"/>
              <a:t>Don’t interfere.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() can interfere</a:t>
            </a:r>
          </a:p>
          <a:p>
            <a:pPr lvl="1"/>
            <a:r>
              <a:rPr lang="en-US" dirty="0"/>
              <a:t>Like quantum physics, sometimes observations are part of the experiment</a:t>
            </a:r>
          </a:p>
          <a:p>
            <a:pPr lvl="1"/>
            <a:endParaRPr lang="en-US" dirty="0"/>
          </a:p>
          <a:p>
            <a:r>
              <a:rPr lang="en-US" dirty="0"/>
              <a:t>Proceed systematically.</a:t>
            </a:r>
          </a:p>
          <a:p>
            <a:pPr lvl="1"/>
            <a:r>
              <a:rPr lang="en-US" dirty="0"/>
              <a:t>Update the conditions incrementally so each observation relates to a specific change</a:t>
            </a:r>
          </a:p>
        </p:txBody>
      </p:sp>
    </p:spTree>
    <p:extLst>
      <p:ext uri="{BB962C8B-B14F-4D97-AF65-F5344CB8AC3E}">
        <p14:creationId xmlns:p14="http://schemas.microsoft.com/office/powerpoint/2010/main" val="2954382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0B03-7AB9-41DE-95E9-4D050D46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1C99-98FF-48DD-9B4B-628E3B07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Observing program state can require a variety of tools</a:t>
            </a:r>
          </a:p>
          <a:p>
            <a:pPr lvl="1"/>
            <a:r>
              <a:rPr lang="en-US" dirty="0"/>
              <a:t>Debugger (e.g., </a:t>
            </a:r>
            <a:r>
              <a:rPr lang="en-US" dirty="0" err="1"/>
              <a:t>gdb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What state is in local / global variables (if known)</a:t>
            </a:r>
          </a:p>
          <a:p>
            <a:pPr lvl="2"/>
            <a:r>
              <a:rPr lang="en-US" dirty="0"/>
              <a:t>What path through the program was taken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Valgrind</a:t>
            </a:r>
            <a:endParaRPr lang="en-US" dirty="0"/>
          </a:p>
          <a:p>
            <a:pPr lvl="2"/>
            <a:r>
              <a:rPr lang="en-US" dirty="0"/>
              <a:t>Does execution depend on uninitialized variables</a:t>
            </a:r>
          </a:p>
          <a:p>
            <a:pPr lvl="2"/>
            <a:r>
              <a:rPr lang="en-US" dirty="0"/>
              <a:t>Are memory accesses ever out-of-bounds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D0A41-C319-4F63-9DBC-EA4FEDA24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57675"/>
            <a:ext cx="8763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459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5708-F5D6-4C5F-9E84-3B4283EC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7C84-663D-4815-B2E7-241F05E9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scientific hypothesis that explains current observations and makes future predictions becomes a theory</a:t>
            </a:r>
          </a:p>
          <a:p>
            <a:pPr lvl="1"/>
            <a:r>
              <a:rPr lang="en-US" dirty="0"/>
              <a:t>We’ll call this a diagnosis</a:t>
            </a:r>
          </a:p>
          <a:p>
            <a:pPr lvl="1"/>
            <a:endParaRPr lang="en-US" dirty="0"/>
          </a:p>
          <a:p>
            <a:r>
              <a:rPr lang="en-US" dirty="0"/>
              <a:t>Use the diagnosis to develop a fix for the defect</a:t>
            </a:r>
          </a:p>
          <a:p>
            <a:pPr lvl="1"/>
            <a:r>
              <a:rPr lang="en-US" dirty="0"/>
              <a:t>Avoid post hoc, ergo propter hoc fallacy</a:t>
            </a:r>
          </a:p>
          <a:p>
            <a:pPr lvl="1"/>
            <a:r>
              <a:rPr lang="en-US" dirty="0"/>
              <a:t>Or correlation does not imply causation</a:t>
            </a:r>
          </a:p>
          <a:p>
            <a:pPr lvl="1"/>
            <a:endParaRPr lang="en-US" dirty="0"/>
          </a:p>
          <a:p>
            <a:r>
              <a:rPr lang="en-US" dirty="0"/>
              <a:t>Understand why the defect and fix relate</a:t>
            </a:r>
          </a:p>
        </p:txBody>
      </p:sp>
    </p:spTree>
    <p:extLst>
      <p:ext uri="{BB962C8B-B14F-4D97-AF65-F5344CB8AC3E}">
        <p14:creationId xmlns:p14="http://schemas.microsoft.com/office/powerpoint/2010/main" val="302310223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7B34-9312-4574-87CE-E965716D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and Confirm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764D-7E48-470E-8E0C-8279F48E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 that the fix resolves the failure</a:t>
            </a:r>
          </a:p>
          <a:p>
            <a:endParaRPr lang="en-US" dirty="0"/>
          </a:p>
          <a:p>
            <a:r>
              <a:rPr lang="en-US" dirty="0"/>
              <a:t>If you fix multiple perceived defects, which fix was for the failure?</a:t>
            </a:r>
          </a:p>
          <a:p>
            <a:pPr lvl="1"/>
            <a:r>
              <a:rPr lang="en-US" dirty="0"/>
              <a:t>Be systematic</a:t>
            </a:r>
          </a:p>
        </p:txBody>
      </p:sp>
    </p:spTree>
    <p:extLst>
      <p:ext uri="{BB962C8B-B14F-4D97-AF65-F5344CB8AC3E}">
        <p14:creationId xmlns:p14="http://schemas.microsoft.com/office/powerpoint/2010/main" val="42781589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8134672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96" charset="0"/>
              </a:rPr>
              <a:t>Design and Debugging</a:t>
            </a:r>
            <a:br>
              <a:rPr lang="en-US" dirty="0">
                <a:latin typeface="Calibri" pitchFamily="-96" charset="0"/>
              </a:rPr>
            </a:br>
            <a:br>
              <a:rPr lang="en-US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15-213/18-213/14-513/15-513/18-613: Introduction to Computer Systems</a:t>
            </a:r>
            <a:br>
              <a:rPr lang="en-US" b="0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12</a:t>
            </a:r>
            <a:r>
              <a:rPr lang="en-US" sz="2000" b="0" baseline="30000" dirty="0">
                <a:latin typeface="Calibri" pitchFamily="-96" charset="0"/>
              </a:rPr>
              <a:t>th</a:t>
            </a:r>
            <a:r>
              <a:rPr lang="en-US" sz="2000" b="0" dirty="0">
                <a:latin typeface="Calibri" pitchFamily="-96" charset="0"/>
              </a:rPr>
              <a:t> Lecture, October 3, 2019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8E9D-40A8-479B-AC63-6236EB61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124E-427D-4576-954D-140B625E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failures and insights</a:t>
            </a:r>
          </a:p>
          <a:p>
            <a:pPr lvl="1"/>
            <a:r>
              <a:rPr lang="en-US" dirty="0"/>
              <a:t>Why did the code fail?</a:t>
            </a:r>
          </a:p>
          <a:p>
            <a:pPr lvl="1"/>
            <a:r>
              <a:rPr lang="en-US" dirty="0"/>
              <a:t>What are my common defects?</a:t>
            </a:r>
          </a:p>
          <a:p>
            <a:endParaRPr lang="en-US" dirty="0"/>
          </a:p>
          <a:p>
            <a:r>
              <a:rPr lang="en-US" dirty="0"/>
              <a:t>Assertions and invariants</a:t>
            </a:r>
          </a:p>
          <a:p>
            <a:pPr lvl="1"/>
            <a:r>
              <a:rPr lang="en-US" dirty="0"/>
              <a:t>Add checks for expected behavior</a:t>
            </a:r>
          </a:p>
          <a:p>
            <a:pPr lvl="1"/>
            <a:r>
              <a:rPr lang="en-US" dirty="0"/>
              <a:t>Extend checks to detect the fixed failure</a:t>
            </a:r>
          </a:p>
          <a:p>
            <a:endParaRPr lang="en-US" dirty="0"/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Every successful set of conditions is added to the test suite</a:t>
            </a:r>
          </a:p>
        </p:txBody>
      </p:sp>
    </p:spTree>
    <p:extLst>
      <p:ext uri="{BB962C8B-B14F-4D97-AF65-F5344CB8AC3E}">
        <p14:creationId xmlns:p14="http://schemas.microsoft.com/office/powerpoint/2010/main" val="205943960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1E9F93-7D92-49D7-9010-AC4CA534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and Dirty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F297-F4FB-4FBC-BC9D-DB0F2C25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problem needs scientific debugging</a:t>
            </a:r>
          </a:p>
          <a:p>
            <a:pPr lvl="1"/>
            <a:r>
              <a:rPr lang="en-US" dirty="0"/>
              <a:t>Set a time limit: (for example)</a:t>
            </a:r>
          </a:p>
          <a:p>
            <a:pPr lvl="2"/>
            <a:r>
              <a:rPr lang="en-US" dirty="0"/>
              <a:t>0 – 10 minutes – Informal Debugging</a:t>
            </a:r>
          </a:p>
          <a:p>
            <a:pPr lvl="2"/>
            <a:r>
              <a:rPr lang="en-US" dirty="0"/>
              <a:t>10 – 60 minutes – Scientific Debugging</a:t>
            </a:r>
          </a:p>
          <a:p>
            <a:pPr lvl="2"/>
            <a:r>
              <a:rPr lang="en-US" dirty="0"/>
              <a:t>&gt; 60 minutes – Take a break / Ask for help</a:t>
            </a:r>
          </a:p>
        </p:txBody>
      </p:sp>
    </p:spTree>
    <p:extLst>
      <p:ext uri="{BB962C8B-B14F-4D97-AF65-F5344CB8AC3E}">
        <p14:creationId xmlns:p14="http://schemas.microsoft.com/office/powerpoint/2010/main" val="143732102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8642-D582-421F-9C91-9F3DD85D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C222A-AE9A-4B53-A146-316D010A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uninitialized variables</a:t>
            </a:r>
          </a:p>
          <a:p>
            <a:r>
              <a:rPr lang="en-US" dirty="0"/>
              <a:t>Unused values</a:t>
            </a:r>
          </a:p>
          <a:p>
            <a:r>
              <a:rPr lang="en-US" dirty="0"/>
              <a:t>Unreachable code</a:t>
            </a:r>
          </a:p>
          <a:p>
            <a:r>
              <a:rPr lang="en-US" dirty="0"/>
              <a:t>Memory leaks</a:t>
            </a:r>
          </a:p>
          <a:p>
            <a:r>
              <a:rPr lang="en-US" dirty="0"/>
              <a:t>Interface misuse</a:t>
            </a:r>
          </a:p>
          <a:p>
            <a:r>
              <a:rPr lang="en-US" dirty="0"/>
              <a:t>Null pointers</a:t>
            </a:r>
          </a:p>
        </p:txBody>
      </p:sp>
    </p:spTree>
    <p:extLst>
      <p:ext uri="{BB962C8B-B14F-4D97-AF65-F5344CB8AC3E}">
        <p14:creationId xmlns:p14="http://schemas.microsoft.com/office/powerpoint/2010/main" val="13003065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43E4-BC3E-4E79-BED6-D0B2C67B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FBEA-5F34-45B1-810C-F8615097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https://canvas.cmu.edu/courses/10968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1467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65AF-828F-49E7-AD83-C4D6D691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EBCB-94A2-4459-8FD8-216A3CA5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Debugging</a:t>
            </a:r>
          </a:p>
          <a:p>
            <a:pPr lvl="1"/>
            <a:r>
              <a:rPr lang="en-US" dirty="0"/>
              <a:t>Defects and Failures</a:t>
            </a:r>
          </a:p>
          <a:p>
            <a:pPr lvl="1"/>
            <a:r>
              <a:rPr lang="en-US" dirty="0"/>
              <a:t>Scientific Debugging</a:t>
            </a:r>
          </a:p>
          <a:p>
            <a:pPr lvl="1"/>
            <a:r>
              <a:rPr lang="en-US" dirty="0"/>
              <a:t>Tools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b="1" dirty="0"/>
              <a:t>Managing complexity</a:t>
            </a:r>
          </a:p>
          <a:p>
            <a:pPr lvl="1"/>
            <a:r>
              <a:rPr lang="en-US" b="1" dirty="0"/>
              <a:t>Communication</a:t>
            </a:r>
          </a:p>
          <a:p>
            <a:pPr lvl="1"/>
            <a:r>
              <a:rPr lang="en-US" b="1" dirty="0"/>
              <a:t>Naming</a:t>
            </a:r>
          </a:p>
          <a:p>
            <a:pPr lvl="1"/>
            <a:r>
              <a:rPr lang="en-US" b="1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41250770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EEB2-3F55-4F6E-B15A-52A9C9B1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C8FA-EADB-4D7D-BB95-B45A2152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design needs to achieve many things: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Modifiability, portability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Testability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Cost to build, cost to operate</a:t>
            </a:r>
          </a:p>
        </p:txBody>
      </p:sp>
    </p:spTree>
    <p:extLst>
      <p:ext uri="{BB962C8B-B14F-4D97-AF65-F5344CB8AC3E}">
        <p14:creationId xmlns:p14="http://schemas.microsoft.com/office/powerpoint/2010/main" val="1491074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287D-114E-4F7C-85C9-BB84E5D5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1285-5B8C-4EE1-A377-EFC8699D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Good Design does: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Complexity Management </a:t>
            </a:r>
            <a:r>
              <a:rPr lang="en-US" sz="2800" dirty="0"/>
              <a:t>&amp;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B050"/>
                </a:solidFill>
              </a:rPr>
              <a:t>Communication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9534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3444-357E-481B-893C-952CE54B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38DD-5972-4540-A07E-63284548A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There are well known limits to how much complexity a human can manage easily.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49BBC-230F-47FF-A6BA-16C704C8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2318967"/>
            <a:ext cx="7467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47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5B29-B716-480B-ABED-5C227972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EFC3-0205-4EC9-B4C0-3C397634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However, patterns can be very helpful...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853F0-6D10-4682-95AF-18539512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87" y="2469447"/>
            <a:ext cx="6096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51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1212-7E84-4955-AA82-14C16721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21D9-2583-4828-A2F3-A3D012B4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Many techniques have been developed to help manage complexity:</a:t>
            </a:r>
          </a:p>
          <a:p>
            <a:r>
              <a:rPr lang="en-US" b="0" dirty="0"/>
              <a:t>Separation of concerns</a:t>
            </a:r>
          </a:p>
          <a:p>
            <a:r>
              <a:rPr lang="en-US" b="0" dirty="0"/>
              <a:t>Modularity</a:t>
            </a:r>
          </a:p>
          <a:p>
            <a:r>
              <a:rPr lang="en-US" b="0" dirty="0"/>
              <a:t>Reusability</a:t>
            </a:r>
          </a:p>
          <a:p>
            <a:r>
              <a:rPr lang="en-US" b="0" dirty="0"/>
              <a:t>Extensibility</a:t>
            </a:r>
          </a:p>
          <a:p>
            <a:r>
              <a:rPr lang="en-US" b="0" dirty="0"/>
              <a:t>DRY</a:t>
            </a:r>
          </a:p>
          <a:p>
            <a:r>
              <a:rPr lang="en-US" b="0" dirty="0"/>
              <a:t>Abstraction</a:t>
            </a:r>
          </a:p>
          <a:p>
            <a:r>
              <a:rPr lang="en-US" b="0" dirty="0"/>
              <a:t>Information Hiding</a:t>
            </a:r>
          </a:p>
          <a:p>
            <a:r>
              <a:rPr lang="en-US" b="0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936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4B14-3973-4802-9DFF-FB466D8A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C19E-4682-4B42-AA02-F2E5BF43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able to:</a:t>
            </a:r>
          </a:p>
          <a:p>
            <a:pPr lvl="1"/>
            <a:r>
              <a:rPr lang="en-US" dirty="0"/>
              <a:t>Describe the steps to debug complex code failures</a:t>
            </a:r>
          </a:p>
          <a:p>
            <a:pPr lvl="1"/>
            <a:r>
              <a:rPr lang="en-US" dirty="0"/>
              <a:t>Identify ways to manage the complexity when programming</a:t>
            </a:r>
          </a:p>
          <a:p>
            <a:pPr lvl="1"/>
            <a:r>
              <a:rPr lang="en-US" dirty="0"/>
              <a:t>State guidelines for communicating the intention of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8775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8013-9795-4677-BCC4-74626D00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89E5-9312-4FBE-8F41-7E6A484C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many ways to manage complexity</a:t>
            </a:r>
          </a:p>
          <a:p>
            <a:pPr lvl="1"/>
            <a:r>
              <a:rPr lang="en-US" dirty="0"/>
              <a:t>Design code to be testable</a:t>
            </a:r>
          </a:p>
          <a:p>
            <a:pPr lvl="1"/>
            <a:r>
              <a:rPr lang="en-US" dirty="0"/>
              <a:t>Try to reuse testable chunks</a:t>
            </a:r>
          </a:p>
        </p:txBody>
      </p:sp>
    </p:spTree>
    <p:extLst>
      <p:ext uri="{BB962C8B-B14F-4D97-AF65-F5344CB8AC3E}">
        <p14:creationId xmlns:p14="http://schemas.microsoft.com/office/powerpoint/2010/main" val="341880985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1D06-709F-4DA3-949E-00F4BB92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2294-6969-4F1A-B3E9-45B87D93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 cache access into three+ testable components</a:t>
            </a:r>
          </a:p>
          <a:p>
            <a:pPr lvl="1"/>
            <a:r>
              <a:rPr lang="en-US" dirty="0"/>
              <a:t>State all of the steps that a cache access requires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Convert address into tag, set index, block offset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Look up the set using the set index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Check if the tag matches any line in the set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If so, hit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If not a match, miss, then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	Find the LRU block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	Evict the LRU block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	Read in the new line from memory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Update LRU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Update dirty if the access was a store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Which steps depend on the operation being a load or a store?</a:t>
            </a:r>
          </a:p>
        </p:txBody>
      </p:sp>
    </p:spTree>
    <p:extLst>
      <p:ext uri="{BB962C8B-B14F-4D97-AF65-F5344CB8AC3E}">
        <p14:creationId xmlns:p14="http://schemas.microsoft.com/office/powerpoint/2010/main" val="249686771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1D06-709F-4DA3-949E-00F4BB92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2294-6969-4F1A-B3E9-45B87D93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 cache access into three+ testable components</a:t>
            </a:r>
          </a:p>
          <a:p>
            <a:pPr lvl="1"/>
            <a:r>
              <a:rPr lang="en-US" dirty="0"/>
              <a:t>State all of the steps that a cache access requires</a:t>
            </a:r>
          </a:p>
          <a:p>
            <a:pPr marL="457200" lvl="1" indent="0">
              <a:buNone/>
            </a:pPr>
            <a:r>
              <a:rPr lang="en-US" dirty="0"/>
              <a:t>	Convert address into tag, set index, block offset</a:t>
            </a:r>
          </a:p>
          <a:p>
            <a:pPr marL="457200" lvl="1" indent="0">
              <a:buNone/>
            </a:pPr>
            <a:r>
              <a:rPr lang="en-US" dirty="0"/>
              <a:t>	Look up the set using the set index</a:t>
            </a:r>
          </a:p>
          <a:p>
            <a:pPr marL="457200" lvl="1" indent="0">
              <a:buNone/>
            </a:pPr>
            <a:r>
              <a:rPr lang="en-US" dirty="0"/>
              <a:t>	Check if the tag matches any line in the set</a:t>
            </a:r>
          </a:p>
          <a:p>
            <a:pPr marL="457200" lvl="1" indent="0">
              <a:buNone/>
            </a:pPr>
            <a:r>
              <a:rPr lang="en-US" dirty="0"/>
              <a:t>	If so, hit</a:t>
            </a:r>
          </a:p>
          <a:p>
            <a:pPr marL="457200" lvl="1" indent="0">
              <a:buNone/>
            </a:pPr>
            <a:r>
              <a:rPr lang="en-US" dirty="0"/>
              <a:t>	If not a match, miss, then</a:t>
            </a:r>
          </a:p>
          <a:p>
            <a:pPr marL="457200" lvl="1" indent="0">
              <a:buNone/>
            </a:pPr>
            <a:r>
              <a:rPr lang="en-US" dirty="0"/>
              <a:t>		Find the LRU block</a:t>
            </a:r>
          </a:p>
          <a:p>
            <a:pPr marL="457200" lvl="1" indent="0">
              <a:buNone/>
            </a:pPr>
            <a:r>
              <a:rPr lang="en-US" dirty="0"/>
              <a:t>		Evict the LRU block</a:t>
            </a:r>
          </a:p>
          <a:p>
            <a:pPr marL="457200" lvl="1" indent="0">
              <a:buNone/>
            </a:pPr>
            <a:r>
              <a:rPr lang="en-US" dirty="0"/>
              <a:t>		Read in the new line from memory</a:t>
            </a:r>
          </a:p>
          <a:p>
            <a:pPr marL="457200" lvl="1" indent="0">
              <a:buNone/>
            </a:pPr>
            <a:r>
              <a:rPr lang="en-US" dirty="0"/>
              <a:t>	Update LRU</a:t>
            </a:r>
          </a:p>
          <a:p>
            <a:pPr marL="457200" lvl="1" indent="0">
              <a:buNone/>
            </a:pPr>
            <a:r>
              <a:rPr lang="en-US" dirty="0"/>
              <a:t>	Update dirty if the access was a store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Which steps depend on the operation being a load or a store?</a:t>
            </a:r>
          </a:p>
        </p:txBody>
      </p:sp>
    </p:spTree>
    <p:extLst>
      <p:ext uri="{BB962C8B-B14F-4D97-AF65-F5344CB8AC3E}">
        <p14:creationId xmlns:p14="http://schemas.microsoft.com/office/powerpoint/2010/main" val="309069252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201C-F8B0-4952-8D92-331B9677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Designs need to be testable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11C2-3952-45ED-910A-EFD9850F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Testable design</a:t>
            </a:r>
          </a:p>
          <a:p>
            <a:pPr lvl="1"/>
            <a:r>
              <a:rPr lang="en-US" dirty="0"/>
              <a:t>Testing versus Contracts</a:t>
            </a:r>
          </a:p>
          <a:p>
            <a:pPr lvl="1"/>
            <a:r>
              <a:rPr lang="en-US" dirty="0"/>
              <a:t>These are complementary techniques</a:t>
            </a:r>
          </a:p>
          <a:p>
            <a:pPr lvl="1"/>
            <a:endParaRPr lang="en-US" dirty="0"/>
          </a:p>
          <a:p>
            <a:r>
              <a:rPr lang="en-US" dirty="0"/>
              <a:t>Testing and Contracts are </a:t>
            </a:r>
          </a:p>
          <a:p>
            <a:pPr lvl="1"/>
            <a:r>
              <a:rPr lang="en-US" dirty="0"/>
              <a:t>Acts of design more than verification</a:t>
            </a:r>
          </a:p>
          <a:p>
            <a:pPr lvl="1"/>
            <a:r>
              <a:rPr lang="en-US" dirty="0"/>
              <a:t>Acts of documentation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9474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FD55-2BEA-4C80-BD03-A683D6F9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EA4A-E77A-4FBE-9D9B-AD236981F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your cache simulator, you can write your own traces</a:t>
            </a:r>
          </a:p>
          <a:p>
            <a:pPr lvl="1"/>
            <a:r>
              <a:rPr lang="en-US" dirty="0"/>
              <a:t>Write a trace to test for a cache hit</a:t>
            </a:r>
          </a:p>
          <a:p>
            <a:pPr marL="457200" lvl="1" indent="0">
              <a:buNone/>
            </a:pPr>
            <a:r>
              <a:rPr lang="en-US" dirty="0"/>
              <a:t>	L 50, 1</a:t>
            </a:r>
            <a:br>
              <a:rPr lang="en-US" dirty="0"/>
            </a:br>
            <a:r>
              <a:rPr lang="en-US" dirty="0"/>
              <a:t>	L 50,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Write a trace to test dirty bytes in cache</a:t>
            </a:r>
          </a:p>
          <a:p>
            <a:pPr marL="457200" lvl="1" indent="0">
              <a:buNone/>
            </a:pPr>
            <a:r>
              <a:rPr lang="en-US" dirty="0"/>
              <a:t>	S 100,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60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D4C7-C241-4FEF-8711-E7E8E6AA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E12E-393E-4C5B-A10F-F27F03A82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writing code, the author is communicating with: </a:t>
            </a:r>
          </a:p>
          <a:p>
            <a:r>
              <a:rPr lang="en-US" dirty="0"/>
              <a:t>The machine</a:t>
            </a:r>
          </a:p>
          <a:p>
            <a:r>
              <a:rPr lang="en-US" dirty="0"/>
              <a:t>Other developers of the system</a:t>
            </a:r>
          </a:p>
          <a:p>
            <a:r>
              <a:rPr lang="en-US" dirty="0"/>
              <a:t>Code reviewers</a:t>
            </a:r>
          </a:p>
          <a:p>
            <a:r>
              <a:rPr lang="en-US" dirty="0"/>
              <a:t>Their future self</a:t>
            </a:r>
          </a:p>
        </p:txBody>
      </p:sp>
    </p:spTree>
    <p:extLst>
      <p:ext uri="{BB962C8B-B14F-4D97-AF65-F5344CB8AC3E}">
        <p14:creationId xmlns:p14="http://schemas.microsoft.com/office/powerpoint/2010/main" val="28482621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81CD-21D3-46E5-9101-B75A1F68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C7D5-5416-40D3-AF37-48449C8E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techniques that have been developed around code communication:</a:t>
            </a:r>
          </a:p>
          <a:p>
            <a:r>
              <a:rPr lang="en-US" dirty="0"/>
              <a:t>Tests</a:t>
            </a:r>
          </a:p>
          <a:p>
            <a:r>
              <a:rPr lang="en-US" dirty="0"/>
              <a:t>Naming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Commit Messages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Design Patterns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8992829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8A70D-9E1D-444F-863A-70C3E76E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56DA5C-D20E-4822-8E54-16E7579D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Naming</a:t>
            </a:r>
          </a:p>
        </p:txBody>
      </p:sp>
    </p:spTree>
    <p:extLst>
      <p:ext uri="{BB962C8B-B14F-4D97-AF65-F5344CB8AC3E}">
        <p14:creationId xmlns:p14="http://schemas.microsoft.com/office/powerpoint/2010/main" val="200505488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84C0-18D2-4FE2-B546-88B24633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Avoid deliberately meaningless names: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3D47A-4608-4AC7-8080-762755AC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9" y="1190822"/>
            <a:ext cx="7516935" cy="564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2887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EEA9-D5C7-40AD-94B0-C706B189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is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A357-4585-483C-A4D2-30B7E049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18" y="2276871"/>
            <a:ext cx="7896225" cy="2304257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“If you don’t know what a thing should be called, you cannot know what it is. </a:t>
            </a:r>
          </a:p>
          <a:p>
            <a:pPr marL="0" indent="0">
              <a:buNone/>
            </a:pPr>
            <a:r>
              <a:rPr lang="en-US" sz="3200" i="1" dirty="0"/>
              <a:t>If you don’t know what it is, you cannot sit down and write the code.” </a:t>
            </a:r>
            <a:r>
              <a:rPr lang="en-US" sz="3200" dirty="0"/>
              <a:t>- Sam Gardiner</a:t>
            </a:r>
          </a:p>
        </p:txBody>
      </p:sp>
    </p:spTree>
    <p:extLst>
      <p:ext uri="{BB962C8B-B14F-4D97-AF65-F5344CB8AC3E}">
        <p14:creationId xmlns:p14="http://schemas.microsoft.com/office/powerpoint/2010/main" val="23219784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65AF-828F-49E7-AD83-C4D6D691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EBCB-94A2-4459-8FD8-216A3CA5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pPr lvl="1"/>
            <a:r>
              <a:rPr lang="en-US" b="1" dirty="0"/>
              <a:t>Defects and Failures</a:t>
            </a:r>
          </a:p>
          <a:p>
            <a:pPr lvl="1"/>
            <a:r>
              <a:rPr lang="en-US" b="1" dirty="0"/>
              <a:t>Scientific Debugging</a:t>
            </a:r>
          </a:p>
          <a:p>
            <a:pPr lvl="1"/>
            <a:r>
              <a:rPr lang="en-US" b="1" dirty="0"/>
              <a:t>Tools</a:t>
            </a:r>
          </a:p>
          <a:p>
            <a:r>
              <a:rPr lang="en-US" b="0" dirty="0"/>
              <a:t>Design</a:t>
            </a:r>
          </a:p>
          <a:p>
            <a:pPr lvl="1"/>
            <a:r>
              <a:rPr lang="en-US" dirty="0"/>
              <a:t>Managing complexity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52727411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9013-3447-4D9B-ABBF-2B6A8326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naming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5348-E8CF-43E9-BAD3-8CE6ACA3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Start with meaning and intention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Use words with precise meanings (avoid “data”, “info”, “perform”)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Prefer fewer words in names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Avoid abbreviations in names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Use code review to improve names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Read the code out loud to check that it sounds okay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Actually rename things</a:t>
            </a:r>
          </a:p>
        </p:txBody>
      </p:sp>
    </p:spTree>
    <p:extLst>
      <p:ext uri="{BB962C8B-B14F-4D97-AF65-F5344CB8AC3E}">
        <p14:creationId xmlns:p14="http://schemas.microsoft.com/office/powerpoint/2010/main" val="158329581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640C-3314-4EDB-AF93-B0499BD3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8535462" cy="762000"/>
          </a:xfrm>
        </p:spPr>
        <p:txBody>
          <a:bodyPr/>
          <a:lstStyle/>
          <a:p>
            <a:r>
              <a:rPr lang="en-US" dirty="0"/>
              <a:t>Naming guidelines – Use dictionary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5856-C74D-43EC-97D2-0641B1869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dictionary words and abbreviations that appear in a dictionary.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FileCpy</a:t>
            </a:r>
            <a:r>
              <a:rPr lang="en-US" dirty="0"/>
              <a:t> -&gt; </a:t>
            </a:r>
            <a:r>
              <a:rPr lang="en-US" dirty="0" err="1"/>
              <a:t>FileCopy</a:t>
            </a:r>
            <a:endParaRPr lang="en-US" dirty="0"/>
          </a:p>
          <a:p>
            <a:pPr lvl="1"/>
            <a:r>
              <a:rPr lang="en-US" dirty="0"/>
              <a:t>Avoid vague abbreviations such as acc, mod, auth, etc..</a:t>
            </a:r>
          </a:p>
        </p:txBody>
      </p:sp>
    </p:spTree>
    <p:extLst>
      <p:ext uri="{BB962C8B-B14F-4D97-AF65-F5344CB8AC3E}">
        <p14:creationId xmlns:p14="http://schemas.microsoft.com/office/powerpoint/2010/main" val="179545260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5401-9A61-4C75-B7E4-BCD897D9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using single-letter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E28F-27D8-4DA7-9DDF-D079041A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letters are unsearchable</a:t>
            </a:r>
          </a:p>
          <a:p>
            <a:pPr lvl="1"/>
            <a:r>
              <a:rPr lang="en-US" dirty="0"/>
              <a:t>Give no hints as to the variable’s usage</a:t>
            </a:r>
          </a:p>
          <a:p>
            <a:pPr lvl="1"/>
            <a:endParaRPr lang="en-US" dirty="0"/>
          </a:p>
          <a:p>
            <a:r>
              <a:rPr lang="en-US" dirty="0"/>
              <a:t>Exceptions are loop counters</a:t>
            </a:r>
          </a:p>
          <a:p>
            <a:pPr lvl="1"/>
            <a:r>
              <a:rPr lang="en-US" dirty="0"/>
              <a:t>Especially if you know why i, j, </a:t>
            </a:r>
            <a:r>
              <a:rPr lang="en-US" dirty="0" err="1"/>
              <a:t>etc</a:t>
            </a:r>
            <a:r>
              <a:rPr lang="en-US" dirty="0"/>
              <a:t> were originally used</a:t>
            </a:r>
          </a:p>
        </p:txBody>
      </p:sp>
    </p:spTree>
    <p:extLst>
      <p:ext uri="{BB962C8B-B14F-4D97-AF65-F5344CB8AC3E}">
        <p14:creationId xmlns:p14="http://schemas.microsoft.com/office/powerpoint/2010/main" val="183070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1585-4311-4AE9-9C5B-2093D9FA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name character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47F0-3D79-4160-AE05-07944DCF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“Good naming limits individual name length, and reduces the need for specialized vocabulary” – Philip </a:t>
            </a:r>
            <a:r>
              <a:rPr lang="en-US" dirty="0" err="1"/>
              <a:t>Relf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060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E0B4-7C92-46DE-9F13-5D1480EE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name word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46DA-726F-4934-B6E4-6A8FEA6C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names to a four word maximum</a:t>
            </a:r>
          </a:p>
          <a:p>
            <a:r>
              <a:rPr lang="en-US" dirty="0"/>
              <a:t>Limit names to the number of words that people can read at a glance.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of each pair do you prefer?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F9E4B-4DD4-4335-83C5-9DC4C67ACF57}"/>
              </a:ext>
            </a:extLst>
          </p:cNvPr>
          <p:cNvSpPr txBox="1"/>
          <p:nvPr/>
        </p:nvSpPr>
        <p:spPr>
          <a:xfrm>
            <a:off x="842868" y="3868987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a1)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arraysOfSetsOfLinesOfBlocks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a2) cache</a:t>
            </a: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b1)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evictedData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b2)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evictedDataBytes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9181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B479-0A04-4705-A85F-CDFD813A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B253-FEEE-4295-B3D1-A64E7040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descriptive names.</a:t>
            </a:r>
          </a:p>
          <a:p>
            <a:r>
              <a:rPr lang="en-US" dirty="0"/>
              <a:t>Avoid names with no meaning: a, foo, blah, </a:t>
            </a:r>
            <a:r>
              <a:rPr lang="en-US" dirty="0" err="1"/>
              <a:t>tmp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reasonable exceptions: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62BA3-477E-4B71-A218-59ED57567928}"/>
              </a:ext>
            </a:extLst>
          </p:cNvPr>
          <p:cNvSpPr txBox="1"/>
          <p:nvPr/>
        </p:nvSpPr>
        <p:spPr>
          <a:xfrm>
            <a:off x="850900" y="3501008"/>
            <a:ext cx="39068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swap(int* a, int* b) {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*a = *b;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*b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41047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3696-B756-4EBC-B31D-B69CC552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large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E3EF-FB94-46AC-88E3-EF26F4AB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more specific when possible:</a:t>
            </a:r>
          </a:p>
          <a:p>
            <a:pPr lvl="1"/>
            <a:r>
              <a:rPr lang="en-US" dirty="0"/>
              <a:t>Person -&gt; Employee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size in this </a:t>
            </a:r>
            <a:r>
              <a:rPr lang="en-US" dirty="0" err="1"/>
              <a:t>binaryTree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B0A52-BAEE-49F5-B80C-A76F3024F304}"/>
              </a:ext>
            </a:extLst>
          </p:cNvPr>
          <p:cNvSpPr txBox="1"/>
          <p:nvPr/>
        </p:nvSpPr>
        <p:spPr>
          <a:xfrm>
            <a:off x="850900" y="3381925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74047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B25F-CD5D-43FC-9BC2-A23E160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problem domain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FA31-AA50-40EF-9851-8996DD87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correct term in the problem domain’s language.</a:t>
            </a:r>
          </a:p>
          <a:p>
            <a:pPr lvl="1"/>
            <a:r>
              <a:rPr lang="en-US" dirty="0"/>
              <a:t>Hint: as a student, consider the terms in the assignment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cachelab</a:t>
            </a:r>
            <a:r>
              <a:rPr lang="en-US" dirty="0"/>
              <a:t>, consider the following: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825B1-FF8A-45D4-9397-9673CBDD49C8}"/>
              </a:ext>
            </a:extLst>
          </p:cNvPr>
          <p:cNvSpPr txBox="1"/>
          <p:nvPr/>
        </p:nvSpPr>
        <p:spPr>
          <a:xfrm>
            <a:off x="850900" y="3429000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2198210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C1FB-9FE7-4DB7-80C4-AAC757B0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opposites precisely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B8F8-2132-41FC-B0EC-4DF1A5606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Consistently use opposites in standard pairs</a:t>
            </a:r>
          </a:p>
          <a:p>
            <a:pPr lvl="1"/>
            <a:r>
              <a:rPr lang="en-US" dirty="0"/>
              <a:t>first/end -&gt; first/last</a:t>
            </a:r>
          </a:p>
        </p:txBody>
      </p:sp>
    </p:spTree>
    <p:extLst>
      <p:ext uri="{BB962C8B-B14F-4D97-AF65-F5344CB8AC3E}">
        <p14:creationId xmlns:p14="http://schemas.microsoft.com/office/powerpoint/2010/main" val="207597491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2EB4-5841-46C5-AF6C-39F4236F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9519-5340-4BC1-8234-4A06BE8E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2352292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757B-6CC8-4C86-A73D-569B95B5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and Infections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56AD-91EE-4E9F-9D38-EF65F347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The programmer creates a defect </a:t>
            </a:r>
          </a:p>
          <a:p>
            <a:pPr marL="0" indent="0">
              <a:buNone/>
            </a:pPr>
            <a:r>
              <a:rPr lang="en-US" dirty="0"/>
              <a:t>2. The defect causes an infection </a:t>
            </a:r>
          </a:p>
          <a:p>
            <a:pPr marL="0" indent="0">
              <a:buNone/>
            </a:pPr>
            <a:r>
              <a:rPr lang="en-US" dirty="0"/>
              <a:t>3. The infection propagates </a:t>
            </a:r>
          </a:p>
          <a:p>
            <a:pPr marL="0" indent="0">
              <a:buNone/>
            </a:pPr>
            <a:r>
              <a:rPr lang="en-US" dirty="0"/>
              <a:t>4. The infection causes a failure</a:t>
            </a:r>
          </a:p>
        </p:txBody>
      </p:sp>
    </p:spTree>
    <p:extLst>
      <p:ext uri="{BB962C8B-B14F-4D97-AF65-F5344CB8AC3E}">
        <p14:creationId xmlns:p14="http://schemas.microsoft.com/office/powerpoint/2010/main" val="10560652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FF94-F3A2-4841-A621-37B578EC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6686-81EC-4C1A-B02A-D130EC07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Don’t say what the code does 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because the code already says that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Don’t explain awkward logic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improve the code to make it clear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Don’t add too many comments 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it’s messy, and they get out of date</a:t>
            </a:r>
          </a:p>
        </p:txBody>
      </p:sp>
    </p:spTree>
    <p:extLst>
      <p:ext uri="{BB962C8B-B14F-4D97-AF65-F5344CB8AC3E}">
        <p14:creationId xmlns:p14="http://schemas.microsoft.com/office/powerpoint/2010/main" val="331385991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33A-2E38-48F3-9822-7E65D20A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Awkward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377A-D2C6-4EF4-8BFE-84035F97D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someone (TA, employer, </a:t>
            </a:r>
            <a:r>
              <a:rPr lang="en-US" dirty="0" err="1"/>
              <a:t>etc</a:t>
            </a:r>
            <a:r>
              <a:rPr lang="en-US" dirty="0"/>
              <a:t>) has to read your code</a:t>
            </a:r>
          </a:p>
          <a:p>
            <a:pPr lvl="1"/>
            <a:r>
              <a:rPr lang="en-US" dirty="0"/>
              <a:t>Would you rather rewrite or comment the following?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How about?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Both lines update program state in the same way.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04C35-F7E3-4814-BFFC-57FBD8CAAF0D}"/>
              </a:ext>
            </a:extLst>
          </p:cNvPr>
          <p:cNvSpPr txBox="1"/>
          <p:nvPr/>
        </p:nvSpPr>
        <p:spPr>
          <a:xfrm>
            <a:off x="100668" y="2636912"/>
            <a:ext cx="889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(*(void **)((*(void **)(bp)) + DSIZE)) = (*(void **)(bp + DSIZE));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8B5B0-6860-4612-ADF0-0D1CB7367424}"/>
              </a:ext>
            </a:extLst>
          </p:cNvPr>
          <p:cNvSpPr txBox="1"/>
          <p:nvPr/>
        </p:nvSpPr>
        <p:spPr>
          <a:xfrm>
            <a:off x="209867" y="3598277"/>
            <a:ext cx="889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bp-&gt;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bp-&gt;next;</a:t>
            </a:r>
          </a:p>
        </p:txBody>
      </p:sp>
    </p:spTree>
    <p:extLst>
      <p:ext uri="{BB962C8B-B14F-4D97-AF65-F5344CB8AC3E}">
        <p14:creationId xmlns:p14="http://schemas.microsoft.com/office/powerpoint/2010/main" val="1395021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3BB9-C0D4-43C9-AF01-8DBA3013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204B-D486-4B05-9ED6-2CC621B0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the question: why the code exists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When should I use this code?</a:t>
            </a:r>
          </a:p>
          <a:p>
            <a:r>
              <a:rPr lang="en-US" dirty="0"/>
              <a:t>When shouldn’t I use it?</a:t>
            </a:r>
          </a:p>
          <a:p>
            <a:r>
              <a:rPr lang="en-US" dirty="0"/>
              <a:t>What are the alternatives to this code?</a:t>
            </a:r>
          </a:p>
        </p:txBody>
      </p:sp>
    </p:spTree>
    <p:extLst>
      <p:ext uri="{BB962C8B-B14F-4D97-AF65-F5344CB8AC3E}">
        <p14:creationId xmlns:p14="http://schemas.microsoft.com/office/powerpoint/2010/main" val="51630631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48F9-8B68-408C-938B-D7DDB762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4FDF-439D-4FCB-81B8-4DC63E9B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why a magic number is what it 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should this code be used?  Is there an alternative?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7C68E-FB7D-41BC-812F-4E409FEA989E}"/>
              </a:ext>
            </a:extLst>
          </p:cNvPr>
          <p:cNvSpPr txBox="1"/>
          <p:nvPr/>
        </p:nvSpPr>
        <p:spPr>
          <a:xfrm>
            <a:off x="209867" y="1916832"/>
            <a:ext cx="7242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 Each address is 64-bit, which is 16 + 1 hex characters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MAX_ADDRESS_LENGTH = 17;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2E472-9811-4144-803C-1AAFDE934FAC}"/>
              </a:ext>
            </a:extLst>
          </p:cNvPr>
          <p:cNvSpPr txBox="1"/>
          <p:nvPr/>
        </p:nvSpPr>
        <p:spPr>
          <a:xfrm>
            <a:off x="209867" y="4064006"/>
            <a:ext cx="72424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power2(unsigned base, unsigned expo){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result = 1;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for(i=0;i&lt;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expo;i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result+=result;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3999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BB77-4442-46BF-A2F6-2501F46B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8DDF-7A1A-4A8F-9177-1E363475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Write short comments of what the code will do.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Single line comments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Example: Write four one-line comments for quick sort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0" indent="0">
              <a:buSzPct val="100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Initialize locals</a:t>
            </a:r>
          </a:p>
          <a:p>
            <a:pPr marL="0" indent="0">
              <a:buSzPct val="100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Pick a pivot value</a:t>
            </a:r>
          </a:p>
          <a:p>
            <a:pPr marL="0" indent="0">
              <a:buSzPct val="100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Reorder array around the pivot</a:t>
            </a:r>
          </a:p>
          <a:p>
            <a:pPr marL="0" indent="0">
              <a:buSzPct val="100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Recurse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79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BB77-4442-46BF-A2F6-2501F46B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8DDF-7A1A-4A8F-9177-1E363475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Write short comments of what the code will do.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Single line comments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Example: Write four one-line comments for quick sort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Write that code.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Revise comments / code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If the code or comments are awkward or complex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Join / Split comments as needed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Maintain code and comments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7322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2DFD-5DBE-48AD-9BA0-19585AE1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comments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D419-E738-41D6-B65F-A8C915B0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write good code first</a:t>
            </a:r>
          </a:p>
          <a:p>
            <a:r>
              <a:rPr lang="en-US" dirty="0"/>
              <a:t>Try to write a one-sentence comment</a:t>
            </a:r>
          </a:p>
          <a:p>
            <a:r>
              <a:rPr lang="en-US" dirty="0"/>
              <a:t>Refactor the code until the comment is easy to write</a:t>
            </a:r>
          </a:p>
          <a:p>
            <a:r>
              <a:rPr lang="en-US" dirty="0"/>
              <a:t>Now write a good comment</a:t>
            </a:r>
          </a:p>
          <a:p>
            <a:r>
              <a:rPr lang="en-US" dirty="0"/>
              <a:t>Maintain your code AND your comments</a:t>
            </a:r>
          </a:p>
        </p:txBody>
      </p:sp>
    </p:spTree>
    <p:extLst>
      <p:ext uri="{BB962C8B-B14F-4D97-AF65-F5344CB8AC3E}">
        <p14:creationId xmlns:p14="http://schemas.microsoft.com/office/powerpoint/2010/main" val="1836740792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1BDD-AAD6-4E3B-BFC5-BAF0F6CE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8608-7CED-44FB-B0B8-067676D3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Committing code to a source repository is a vital part of development</a:t>
            </a:r>
          </a:p>
          <a:p>
            <a:pPr lvl="1"/>
            <a:r>
              <a:rPr lang="en-US" dirty="0"/>
              <a:t>Protects against system failures and typos:</a:t>
            </a:r>
          </a:p>
          <a:p>
            <a:pPr lvl="2"/>
            <a:r>
              <a:rPr lang="en-US" dirty="0"/>
              <a:t>cat </a:t>
            </a:r>
            <a:r>
              <a:rPr lang="en-US" dirty="0" err="1"/>
              <a:t>foo.c</a:t>
            </a:r>
            <a:r>
              <a:rPr lang="en-US" dirty="0"/>
              <a:t> versus cat &gt; </a:t>
            </a:r>
            <a:r>
              <a:rPr lang="en-US" dirty="0" err="1"/>
              <a:t>foo.c</a:t>
            </a:r>
            <a:endParaRPr lang="en-US" dirty="0"/>
          </a:p>
          <a:p>
            <a:pPr lvl="1"/>
            <a:r>
              <a:rPr lang="en-US" dirty="0"/>
              <a:t>The commit messages are your record of your work</a:t>
            </a:r>
          </a:p>
          <a:p>
            <a:pPr lvl="2"/>
            <a:r>
              <a:rPr lang="en-US" dirty="0"/>
              <a:t>Communicating to your future self</a:t>
            </a:r>
          </a:p>
          <a:p>
            <a:pPr lvl="2"/>
            <a:r>
              <a:rPr lang="en-US" dirty="0"/>
              <a:t>Describe in one line what you did</a:t>
            </a:r>
          </a:p>
          <a:p>
            <a:pPr marL="457200" lvl="1" indent="0">
              <a:buNone/>
            </a:pPr>
            <a:r>
              <a:rPr lang="en-US" dirty="0"/>
              <a:t>“Parses command line arguments”</a:t>
            </a:r>
          </a:p>
          <a:p>
            <a:pPr marL="457200" lvl="1" indent="0">
              <a:buNone/>
            </a:pPr>
            <a:r>
              <a:rPr lang="en-US" dirty="0"/>
              <a:t>“fix bug in unique tests, race condition not solved”</a:t>
            </a:r>
          </a:p>
          <a:p>
            <a:pPr marL="457200" lvl="1" indent="0">
              <a:buNone/>
            </a:pPr>
            <a:r>
              <a:rPr lang="en-US" dirty="0"/>
              <a:t>“seg list finished, performance is …”</a:t>
            </a:r>
          </a:p>
        </p:txBody>
      </p:sp>
    </p:spTree>
    <p:extLst>
      <p:ext uri="{BB962C8B-B14F-4D97-AF65-F5344CB8AC3E}">
        <p14:creationId xmlns:p14="http://schemas.microsoft.com/office/powerpoint/2010/main" val="197235088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79BC-9DBE-4993-A26D-E33BE2B9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E7850-0BB7-4565-A6E4-FF78E2D9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have defects</a:t>
            </a:r>
          </a:p>
          <a:p>
            <a:pPr lvl="1"/>
            <a:r>
              <a:rPr lang="en-US" dirty="0"/>
              <a:t>Be systematic about finding them</a:t>
            </a:r>
          </a:p>
          <a:p>
            <a:endParaRPr lang="en-US" dirty="0"/>
          </a:p>
          <a:p>
            <a:r>
              <a:rPr lang="en-US" dirty="0"/>
              <a:t>Programs are more complex than humans can manage</a:t>
            </a:r>
          </a:p>
          <a:p>
            <a:pPr lvl="1"/>
            <a:r>
              <a:rPr lang="en-US" dirty="0"/>
              <a:t>Write code to be manageable</a:t>
            </a:r>
          </a:p>
          <a:p>
            <a:endParaRPr lang="en-US" dirty="0"/>
          </a:p>
          <a:p>
            <a:r>
              <a:rPr lang="en-US" dirty="0"/>
              <a:t>Programming is not solitary, even if you are communicating with a grader or a future self</a:t>
            </a:r>
          </a:p>
          <a:p>
            <a:pPr lvl="1"/>
            <a:r>
              <a:rPr lang="en-US" dirty="0"/>
              <a:t>Be understandable in </a:t>
            </a:r>
            <a:r>
              <a:rPr lang="en-US"/>
              <a:t>your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3019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3861-7B9D-4658-A6B7-97DA8D81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B0ED9-50D0-406B-BEBD-09CC3A59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debugging content derived from:</a:t>
            </a:r>
          </a:p>
          <a:p>
            <a:pPr lvl="1"/>
            <a:r>
              <a:rPr lang="en-US" dirty="0">
                <a:hlinkClick r:id="rId2"/>
              </a:rPr>
              <a:t>http://www.whyprogramsfail.com/slides.php</a:t>
            </a:r>
            <a:endParaRPr lang="en-US" dirty="0"/>
          </a:p>
          <a:p>
            <a:r>
              <a:rPr lang="en-US" dirty="0"/>
              <a:t>Some code examples for design are based on:</a:t>
            </a:r>
          </a:p>
          <a:p>
            <a:pPr lvl="1"/>
            <a:r>
              <a:rPr lang="en-US" dirty="0"/>
              <a:t>“The Art of Readable Code”.  Boswell and </a:t>
            </a:r>
            <a:r>
              <a:rPr lang="en-US" dirty="0" err="1"/>
              <a:t>Foucher</a:t>
            </a:r>
            <a:r>
              <a:rPr lang="en-US" dirty="0"/>
              <a:t>.  2011.</a:t>
            </a:r>
          </a:p>
          <a:p>
            <a:r>
              <a:rPr lang="en-US" dirty="0"/>
              <a:t>Lecture originally written by</a:t>
            </a:r>
          </a:p>
          <a:p>
            <a:pPr lvl="1"/>
            <a:r>
              <a:rPr lang="en-US" dirty="0"/>
              <a:t>Michael Hilton and Brian Railing</a:t>
            </a:r>
          </a:p>
        </p:txBody>
      </p:sp>
    </p:spTree>
    <p:extLst>
      <p:ext uri="{BB962C8B-B14F-4D97-AF65-F5344CB8AC3E}">
        <p14:creationId xmlns:p14="http://schemas.microsoft.com/office/powerpoint/2010/main" val="27586790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5D95-4B87-44AA-A27D-CB2710BE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C6BB-3946-4079-89B1-7987FAE2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defect causes a failure!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Testing can only show the presence of errors – not their absence. (Dijkstra 1972)</a:t>
            </a:r>
          </a:p>
        </p:txBody>
      </p:sp>
    </p:spTree>
    <p:extLst>
      <p:ext uri="{BB962C8B-B14F-4D97-AF65-F5344CB8AC3E}">
        <p14:creationId xmlns:p14="http://schemas.microsoft.com/office/powerpoint/2010/main" val="39815735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D15-5AC8-4C62-A07A-F8441BC8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to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4FF9-3436-4D19-9792-8F605348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with defects will introduce erroneous or “infected” state</a:t>
            </a:r>
          </a:p>
          <a:p>
            <a:pPr lvl="1"/>
            <a:r>
              <a:rPr lang="en-US" dirty="0"/>
              <a:t>Correct code may </a:t>
            </a:r>
            <a:br>
              <a:rPr lang="en-US" dirty="0"/>
            </a:br>
            <a:r>
              <a:rPr lang="en-US" dirty="0"/>
              <a:t>propagate this state</a:t>
            </a:r>
          </a:p>
          <a:p>
            <a:pPr lvl="1"/>
            <a:r>
              <a:rPr lang="en-US" dirty="0"/>
              <a:t>Eventually an erroneous </a:t>
            </a:r>
            <a:br>
              <a:rPr lang="en-US" dirty="0"/>
            </a:br>
            <a:r>
              <a:rPr lang="en-US" dirty="0"/>
              <a:t>state is observed</a:t>
            </a:r>
          </a:p>
          <a:p>
            <a:pPr lvl="1"/>
            <a:endParaRPr lang="en-US" dirty="0"/>
          </a:p>
          <a:p>
            <a:r>
              <a:rPr lang="en-US" dirty="0"/>
              <a:t>Some executions will not</a:t>
            </a:r>
            <a:br>
              <a:rPr lang="en-US" dirty="0"/>
            </a:br>
            <a:r>
              <a:rPr lang="en-US" dirty="0"/>
              <a:t>trigger the defect</a:t>
            </a:r>
          </a:p>
          <a:p>
            <a:pPr lvl="1"/>
            <a:r>
              <a:rPr lang="en-US" dirty="0"/>
              <a:t>Others will not propagate</a:t>
            </a:r>
            <a:br>
              <a:rPr lang="en-US" dirty="0"/>
            </a:br>
            <a:r>
              <a:rPr lang="en-US" dirty="0"/>
              <a:t>“infected” state</a:t>
            </a:r>
          </a:p>
          <a:p>
            <a:endParaRPr lang="en-US" dirty="0"/>
          </a:p>
          <a:p>
            <a:r>
              <a:rPr lang="en-US" dirty="0"/>
              <a:t>Debugging sifts through</a:t>
            </a:r>
            <a:br>
              <a:rPr lang="en-US" dirty="0"/>
            </a:br>
            <a:r>
              <a:rPr lang="en-US" dirty="0"/>
              <a:t>the code to find the defect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8E180-FE1E-47B4-ABC5-922A19F6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606" y="1916832"/>
            <a:ext cx="4718670" cy="43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170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5D2-5E0A-4A4D-A921-EC716AF1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E8B7-81C9-47F6-84D3-F72F0282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Stating the problem</a:t>
            </a:r>
          </a:p>
          <a:p>
            <a:pPr lvl="1"/>
            <a:r>
              <a:rPr lang="en-US" dirty="0"/>
              <a:t>Describe the problem aloud or in writing</a:t>
            </a:r>
          </a:p>
          <a:p>
            <a:pPr lvl="2"/>
            <a:r>
              <a:rPr lang="en-US" dirty="0"/>
              <a:t>A.k.a. “Rubber duck” or “teddy bear” method</a:t>
            </a:r>
          </a:p>
          <a:p>
            <a:pPr lvl="1"/>
            <a:r>
              <a:rPr lang="en-US" dirty="0"/>
              <a:t>Often a comprehensive problem description is sufficient to solve the failure</a:t>
            </a:r>
          </a:p>
        </p:txBody>
      </p:sp>
    </p:spTree>
    <p:extLst>
      <p:ext uri="{BB962C8B-B14F-4D97-AF65-F5344CB8AC3E}">
        <p14:creationId xmlns:p14="http://schemas.microsoft.com/office/powerpoint/2010/main" val="12780867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2101-9850-4E3A-A30D-7E635B74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Debugging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E79B27-EF31-410B-9808-EFB45CEE0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652410"/>
              </p:ext>
            </p:extLst>
          </p:nvPr>
        </p:nvGraphicFramePr>
        <p:xfrm>
          <a:off x="352813" y="3429000"/>
          <a:ext cx="8390107" cy="2931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434029-2671-47A6-868D-1E138DDED8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6875" y="1260723"/>
            <a:ext cx="7896225" cy="2210941"/>
          </a:xfrm>
        </p:spPr>
        <p:txBody>
          <a:bodyPr/>
          <a:lstStyle/>
          <a:p>
            <a:r>
              <a:rPr lang="en-US" dirty="0"/>
              <a:t>Before debugging, you need to construct a hypothesis as to the defect</a:t>
            </a:r>
          </a:p>
          <a:p>
            <a:pPr lvl="1"/>
            <a:r>
              <a:rPr lang="en-US" dirty="0"/>
              <a:t>Propose a possible defect and why it explains the failure conditions</a:t>
            </a:r>
          </a:p>
          <a:p>
            <a:r>
              <a:rPr lang="en-US" dirty="0"/>
              <a:t>Ockham’s Razor – given several hypotheses, pick the simplest / closest to current work</a:t>
            </a:r>
          </a:p>
        </p:txBody>
      </p:sp>
    </p:spTree>
    <p:extLst>
      <p:ext uri="{BB962C8B-B14F-4D97-AF65-F5344CB8AC3E}">
        <p14:creationId xmlns:p14="http://schemas.microsoft.com/office/powerpoint/2010/main" val="51390551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36326</TotalTime>
  <Words>2530</Words>
  <Application>Microsoft Macintosh PowerPoint</Application>
  <PresentationFormat>On-screen Show (4:3)</PresentationFormat>
  <Paragraphs>530</Paragraphs>
  <Slides>59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ＭＳ Ｐゴシック</vt:lpstr>
      <vt:lpstr>Arial</vt:lpstr>
      <vt:lpstr>Arial Narrow</vt:lpstr>
      <vt:lpstr>Calibri</vt:lpstr>
      <vt:lpstr>Courier New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Design and Debugging  15-213/18-213/14-513/15-513/18-613: Introduction to Computer Systems 12th Lecture, October 3, 2019</vt:lpstr>
      <vt:lpstr>After this lecture</vt:lpstr>
      <vt:lpstr>Outline</vt:lpstr>
      <vt:lpstr>Defects and Infections</vt:lpstr>
      <vt:lpstr>Curse of Debugging</vt:lpstr>
      <vt:lpstr>Defects to Failures</vt:lpstr>
      <vt:lpstr>Explicit Debugging</vt:lpstr>
      <vt:lpstr>Scientific Debugging</vt:lpstr>
      <vt:lpstr>Scientific Debugging</vt:lpstr>
      <vt:lpstr>Scientific Debugging</vt:lpstr>
      <vt:lpstr>Code with a Bug</vt:lpstr>
      <vt:lpstr>Constructing a Hypothesis</vt:lpstr>
      <vt:lpstr>Prediction</vt:lpstr>
      <vt:lpstr>Experiment</vt:lpstr>
      <vt:lpstr>Observation</vt:lpstr>
      <vt:lpstr>Debugging Tools</vt:lpstr>
      <vt:lpstr>Diagnosis</vt:lpstr>
      <vt:lpstr>Fix and Confirm</vt:lpstr>
      <vt:lpstr>Learn</vt:lpstr>
      <vt:lpstr>Quick and Dirty</vt:lpstr>
      <vt:lpstr>Code Smells</vt:lpstr>
      <vt:lpstr>Quiz Time!</vt:lpstr>
      <vt:lpstr>Outline</vt:lpstr>
      <vt:lpstr>Design</vt:lpstr>
      <vt:lpstr>Design</vt:lpstr>
      <vt:lpstr>Complexity</vt:lpstr>
      <vt:lpstr>Complexity Management</vt:lpstr>
      <vt:lpstr>Complexity Management</vt:lpstr>
      <vt:lpstr>Managing Complexity</vt:lpstr>
      <vt:lpstr>Complexity Example</vt:lpstr>
      <vt:lpstr>Complexity Example</vt:lpstr>
      <vt:lpstr>Designs need to be testable</vt:lpstr>
      <vt:lpstr>Testing Example</vt:lpstr>
      <vt:lpstr>Communication</vt:lpstr>
      <vt:lpstr>Communication</vt:lpstr>
      <vt:lpstr>PowerPoint Presentation</vt:lpstr>
      <vt:lpstr>Avoid deliberately meaningless names:</vt:lpstr>
      <vt:lpstr>Naming is understanding</vt:lpstr>
      <vt:lpstr>Better naming practices</vt:lpstr>
      <vt:lpstr>Naming guidelines – Use dictionary words</vt:lpstr>
      <vt:lpstr>Avoid using single-letter names</vt:lpstr>
      <vt:lpstr>Limit name character length</vt:lpstr>
      <vt:lpstr>Limit name word count</vt:lpstr>
      <vt:lpstr>Describe Meaning</vt:lpstr>
      <vt:lpstr>Use a large vocabulary</vt:lpstr>
      <vt:lpstr>Use problem domain terms</vt:lpstr>
      <vt:lpstr>Use opposites precisely</vt:lpstr>
      <vt:lpstr>PowerPoint Presentation</vt:lpstr>
      <vt:lpstr>Don’t Comments</vt:lpstr>
      <vt:lpstr>Awkward Code</vt:lpstr>
      <vt:lpstr>Do Comments</vt:lpstr>
      <vt:lpstr>Why does this exist?</vt:lpstr>
      <vt:lpstr>How to write good comments</vt:lpstr>
      <vt:lpstr>How to write good comments</vt:lpstr>
      <vt:lpstr>How to write good comments </vt:lpstr>
      <vt:lpstr>Commit Messages</vt:lpstr>
      <vt:lpstr>Summary</vt:lpstr>
      <vt:lpstr>Acknowledgements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805</cp:revision>
  <cp:lastPrinted>2019-10-03T14:18:44Z</cp:lastPrinted>
  <dcterms:created xsi:type="dcterms:W3CDTF">2012-09-20T14:26:38Z</dcterms:created>
  <dcterms:modified xsi:type="dcterms:W3CDTF">2019-10-03T14:34:59Z</dcterms:modified>
</cp:coreProperties>
</file>