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49F-8C49-4FFD-881F-FEC897E27EC0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90A7-F1DC-4079-A1C5-788A9343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7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90A7-F1DC-4079-A1C5-788A93431D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4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28B64-E56C-55C5-956A-244DEF9E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4C67C65-0EC0-C063-4672-A80E161202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C67C4F-ADB8-646D-EE65-CF968DD55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A53922-90EA-1ACD-4BD1-A8EB7B2CF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90A7-F1DC-4079-A1C5-788A93431D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3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35A19-F4EE-1F86-5959-AA3907D26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7254BD1-1B30-FF2F-B5C9-3254666C3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D0AE0C-F14E-E5CB-428F-CB6EDD31D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E914B-8A86-7161-49EA-A441B5E57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90A7-F1DC-4079-A1C5-788A93431D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9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4AE58-E813-98EB-8474-1B1A35C47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388083-AACD-1FA0-3991-43C181DAD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DB1B55-B7F8-D8F0-E48B-24CF4C476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8F50D-EB0B-643D-083B-6E02F75DC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90A7-F1DC-4079-A1C5-788A93431D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4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6B94B-7EAD-93EA-ED43-B6B2B87AE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0959B3-FD17-EEB2-D836-048B09AA0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0180CD-1D1B-F2E2-646B-7741C1F7A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6670C-3276-D987-EB40-C1C1B1F5B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90A7-F1DC-4079-A1C5-788A93431D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D6DF1-C18B-9396-C305-FB179B794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12AD97-7A2E-B1E5-2699-80A19E1C9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8B35CD-C70A-976F-2EF0-BD6400D80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C5F33-E92E-F8FA-1340-61C3A1775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90A7-F1DC-4079-A1C5-788A93431D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9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35D9E-9D6C-DA9B-CFD2-FB367FB2B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C45E2B-827F-DEA1-4162-AAA24D016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07A0F5-5C61-D3AC-65E5-1B10A5F7B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C56AF-BECE-DD4E-B400-2A9B9EC6D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90A7-F1DC-4079-A1C5-788A93431D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21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C7212-7E37-1426-D720-C747CC7B0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E78DBB-9B17-3996-30EF-6545F92B4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DC9E27-8667-84D8-BD20-8113225FF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DC46A3-006F-9102-2691-FA2BB75EF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90A7-F1DC-4079-A1C5-788A93431D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9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62679-8560-89CC-AE7A-698C33702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CFC7AD-C00E-2A43-E7F7-A52194934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E6D21-926F-715D-6AA1-CC79B576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58AB2-6890-F03A-BBE7-8C836D46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0E4AD-FF87-5358-941F-A19F1AD8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71EE-BDB4-46DE-16DC-996012DA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ED42EC-6961-B5C1-FAD5-583C2AD5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CD1EC-F6B0-C27C-7A0B-E440AC2A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46E09-8631-255A-BEB7-8CC7254E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8F0C2-24FD-7118-94AB-E50EB49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5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C6D1C4-F3C2-61A4-675C-6F525B0A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0C54B-E46C-9441-0F46-2D158256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CCA6F-7111-C9C4-09A2-4E69B1BE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0D967-D94B-7716-954D-E1B7B04A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A2DA9-1B1E-32E4-1A10-84860D88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0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C6853-77B4-E5D6-BD42-AE9D5F98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19E57-C2DD-C334-F322-6A0C2BA3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ED520-5948-F73E-8C39-158FA6E8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EC51A-E396-4FA7-9CF4-3BE28E9E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A9B33-6411-B4B0-911E-A5AFE871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29EF-DE22-1453-72A5-F7A34020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A15B3-F60E-DA83-11BF-BF51F14C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E8C23-5F73-7CF7-9A09-697CDC11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30A79-7750-22B1-1C77-F338A5C8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81B06-0305-DFE8-A39B-8E446E2F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119BE-885F-009A-2A3E-6F49E1AB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07643-28F9-A26B-196A-97610412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1F2C8-06C4-B3CE-E7D5-0D73AFBD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876BC-002B-26E2-FB56-B95117B0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976F2-4F7E-B1C3-B19D-9713CA97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2DC8C-4533-21F9-3765-51535A41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3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C0A9-C433-8DA1-95EB-C8A0276D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8DD88-2C73-FAE1-6C9E-52FF9418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06819-EACC-4E0E-2107-E84EF5C79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BC97E6-EF5E-8F41-8F03-1443D2E66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90E304-C44F-DBAB-3A74-7ACE6B5B9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D15A15-3276-9B4D-95A6-0917E6F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BB1BB-B1EA-6C26-AF41-F7A8BAF5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8F1578-ACFD-FA2F-C9F2-DAC059C7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9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01508-BAC3-D264-AF03-576871BC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182CF-1516-F3AA-1A89-1709ECBC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EC1BA-A0D5-C451-B743-352362AB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B55B21-4CE7-1A9D-EA8A-7030568B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6A5528-DD32-B310-A302-22B875B9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16F3B5-17DE-6767-93F6-475CC148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E13E81-3C51-3E1E-DCE9-775D5E5C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57A85-FD48-F421-3327-68BCF76E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8BA80-F963-7534-5038-AE322FF7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3829FB-66D3-514F-3E95-BF4F7735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94D2A-4D4F-3FF0-C611-31B0A612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A10A4-10B5-D4B2-FEFE-7E718DB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EA4C3-CE83-CADE-CCA5-7822F702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BBF8B-7CD8-7CD6-4ADA-CA6DEB2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0F0BED-24AD-45F9-86DC-A7AB25CA0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B1C6F-9012-6C73-99DB-15A8B2253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5FFC9-298C-0195-96EA-657732A9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A69DAB-4BE0-4F10-AC68-F5743F71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05CD4-51A8-7FAA-B84F-6318861A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2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AD9899-F5D7-0893-C5DD-7E3F1B99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B264F-B454-089B-5DBE-1D0DD514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15E3F-F7E2-8706-C430-7CD9C6551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F73A-6028-4B08-B9C0-53697D205A0B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66187-92C3-E7B0-E9F6-200EF8710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23275-03C7-1CA4-5A43-2CFF59983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4F-C4F7-4B21-A9EB-AF50EB9E4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pace.bilibili.com/81480422/lists/74798?type=sea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C1B454-BE60-CFCE-413A-E9EE7050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81" y="2435087"/>
            <a:ext cx="10454311" cy="17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1E58B-721F-477D-A323-D24DDEB87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D42B41-9F78-EF14-1479-AD4AE7533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20" y="234161"/>
            <a:ext cx="7555806" cy="62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B0CEA-CF39-03A0-467A-6D3904FA8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0E434B-DB1D-EE2A-DE96-3131C740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781175"/>
            <a:ext cx="8943975" cy="32956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5B79F9-2172-9C08-39FC-F3023A17A2B8}"/>
              </a:ext>
            </a:extLst>
          </p:cNvPr>
          <p:cNvSpPr txBox="1"/>
          <p:nvPr/>
        </p:nvSpPr>
        <p:spPr>
          <a:xfrm>
            <a:off x="1865414" y="5508346"/>
            <a:ext cx="632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推荐网课</a:t>
            </a:r>
            <a:r>
              <a:rPr lang="zh-CN" altLang="en-US" dirty="0">
                <a:sym typeface="Wingdings" panose="05000000000000000000" pitchFamily="2" charset="2"/>
              </a:rPr>
              <a:t>：（了解就行）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https://space.bilibili.com/81480422/lists/74798?type=season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35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841A1-F680-D90A-2197-8AD97BD15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CBFB8-30B2-5867-CE61-CC4D9A1F7530}"/>
              </a:ext>
            </a:extLst>
          </p:cNvPr>
          <p:cNvSpPr txBox="1"/>
          <p:nvPr/>
        </p:nvSpPr>
        <p:spPr>
          <a:xfrm>
            <a:off x="1016812" y="1345997"/>
            <a:ext cx="1030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为什么需要</a:t>
            </a:r>
            <a:r>
              <a:rPr lang="en-US" altLang="zh-CN" sz="3200" b="1" dirty="0"/>
              <a:t>embedding</a:t>
            </a:r>
            <a:r>
              <a:rPr lang="zh-CN" altLang="en-US" sz="3200" b="1" dirty="0"/>
              <a:t>和</a:t>
            </a:r>
            <a:r>
              <a:rPr lang="en-US" altLang="zh-CN" sz="3200" b="1" dirty="0" err="1"/>
              <a:t>reranker</a:t>
            </a:r>
            <a:r>
              <a:rPr lang="zh-CN" altLang="en-US" sz="3200" b="1" dirty="0"/>
              <a:t>呢？直接用</a:t>
            </a:r>
            <a:r>
              <a:rPr lang="en-US" altLang="zh-CN" sz="3200" b="1" dirty="0"/>
              <a:t>LLM</a:t>
            </a:r>
            <a:r>
              <a:rPr lang="zh-CN" altLang="en-US" sz="3200" b="1" dirty="0"/>
              <a:t>不行吗？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512241-56AA-B475-3112-69F6884DB82B}"/>
              </a:ext>
            </a:extLst>
          </p:cNvPr>
          <p:cNvSpPr txBox="1"/>
          <p:nvPr/>
        </p:nvSpPr>
        <p:spPr>
          <a:xfrm>
            <a:off x="1133856" y="3429000"/>
            <a:ext cx="10409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一般公司里面或者你自己用到内部数据时，有两种方式让大模型看懂这些内部数据，一种是微调大模型，另一种是</a:t>
            </a:r>
            <a:r>
              <a:rPr lang="en-US" altLang="zh-CN" dirty="0"/>
              <a:t>rag</a:t>
            </a:r>
            <a:r>
              <a:rPr lang="zh-CN" altLang="en-US" dirty="0"/>
              <a:t>，前者需要很多的钱，适合固定不变的信息，后者要的资源更少，适合随时间变化快的信息。那么如果是对于</a:t>
            </a:r>
            <a:r>
              <a:rPr lang="en-US" altLang="zh-CN" dirty="0"/>
              <a:t>rag</a:t>
            </a:r>
            <a:r>
              <a:rPr lang="zh-CN" altLang="en-US" dirty="0"/>
              <a:t>的情况，我们是需要建立一个外部知识库的，那么如果在知识库中选取最关键的相关信息输送给</a:t>
            </a:r>
            <a:r>
              <a:rPr lang="en-US" altLang="zh-CN" dirty="0"/>
              <a:t>LLM</a:t>
            </a:r>
            <a:r>
              <a:rPr lang="zh-CN" altLang="en-US" dirty="0"/>
              <a:t>呢，那么就需要</a:t>
            </a:r>
            <a:r>
              <a:rPr lang="en-US" altLang="zh-CN" b="1" dirty="0"/>
              <a:t>embedding</a:t>
            </a:r>
            <a:r>
              <a:rPr lang="zh-CN" altLang="en-US" dirty="0"/>
              <a:t>和</a:t>
            </a:r>
            <a:r>
              <a:rPr lang="en-US" altLang="zh-CN" b="1" dirty="0" err="1"/>
              <a:t>reranker</a:t>
            </a:r>
            <a:r>
              <a:rPr lang="zh-CN" altLang="en-US" dirty="0"/>
              <a:t>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如果直接把外部知识库一股脑的输送给</a:t>
            </a:r>
            <a:r>
              <a:rPr lang="en-US" altLang="zh-CN" dirty="0"/>
              <a:t>LLM</a:t>
            </a:r>
            <a:r>
              <a:rPr lang="zh-CN" altLang="en-US" dirty="0"/>
              <a:t>，而不经过</a:t>
            </a:r>
            <a:r>
              <a:rPr lang="en-US" altLang="zh-CN" dirty="0" err="1"/>
              <a:t>emb</a:t>
            </a:r>
            <a:r>
              <a:rPr lang="zh-CN" altLang="en-US" dirty="0"/>
              <a:t>和</a:t>
            </a:r>
            <a:r>
              <a:rPr lang="en-US" altLang="zh-CN" dirty="0" err="1"/>
              <a:t>reranker</a:t>
            </a:r>
            <a:r>
              <a:rPr lang="zh-CN" altLang="en-US" dirty="0"/>
              <a:t>的话，那么</a:t>
            </a:r>
            <a:r>
              <a:rPr lang="en-US" altLang="zh-CN" dirty="0"/>
              <a:t>LLM</a:t>
            </a:r>
            <a:r>
              <a:rPr lang="zh-CN" altLang="en-US" dirty="0"/>
              <a:t>一次性接受过多的数据会上下文窗口不够用或者产生大模型幻觉，所以我们需要缩小输送给</a:t>
            </a:r>
            <a:r>
              <a:rPr lang="en-US" altLang="zh-CN" dirty="0"/>
              <a:t>LLM</a:t>
            </a:r>
            <a:r>
              <a:rPr lang="zh-CN" altLang="en-US" dirty="0"/>
              <a:t>的知识范围，让</a:t>
            </a:r>
            <a:r>
              <a:rPr lang="en-US" altLang="zh-CN" dirty="0"/>
              <a:t>LLM</a:t>
            </a:r>
            <a:r>
              <a:rPr lang="zh-CN" altLang="en-US" dirty="0"/>
              <a:t>能够聚焦在最重要的知识上，从而给出用户满意的答案。</a:t>
            </a:r>
          </a:p>
        </p:txBody>
      </p:sp>
    </p:spTree>
    <p:extLst>
      <p:ext uri="{BB962C8B-B14F-4D97-AF65-F5344CB8AC3E}">
        <p14:creationId xmlns:p14="http://schemas.microsoft.com/office/powerpoint/2010/main" val="182521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42B6C-8345-FFBC-21B2-FBC33C309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2BDA13-CF63-4C40-E57C-4D71EB332058}"/>
              </a:ext>
            </a:extLst>
          </p:cNvPr>
          <p:cNvSpPr txBox="1"/>
          <p:nvPr/>
        </p:nvSpPr>
        <p:spPr>
          <a:xfrm>
            <a:off x="1016812" y="1345997"/>
            <a:ext cx="1030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embedding</a:t>
            </a:r>
            <a:r>
              <a:rPr lang="zh-CN" altLang="en-US" sz="3200" b="1" dirty="0"/>
              <a:t>和</a:t>
            </a:r>
            <a:r>
              <a:rPr lang="en-US" altLang="zh-CN" sz="3200" b="1" dirty="0" err="1"/>
              <a:t>reranker</a:t>
            </a:r>
            <a:r>
              <a:rPr lang="zh-CN" altLang="en-US" sz="3200" b="1" dirty="0"/>
              <a:t>任何适合都需要结合</a:t>
            </a:r>
            <a:r>
              <a:rPr lang="en-US" altLang="zh-CN" sz="3200" b="1" dirty="0"/>
              <a:t>LLM</a:t>
            </a:r>
            <a:r>
              <a:rPr lang="zh-CN" altLang="en-US" sz="3200" b="1" dirty="0"/>
              <a:t>吗？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77B6F-CF38-CACD-1CE6-42B6B8B2716D}"/>
              </a:ext>
            </a:extLst>
          </p:cNvPr>
          <p:cNvSpPr txBox="1"/>
          <p:nvPr/>
        </p:nvSpPr>
        <p:spPr>
          <a:xfrm>
            <a:off x="1133856" y="3429000"/>
            <a:ext cx="1040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单纯的检索和排序就不需要用到</a:t>
            </a:r>
            <a:r>
              <a:rPr lang="en-US" altLang="zh-CN" dirty="0"/>
              <a:t>LLM</a:t>
            </a:r>
            <a:r>
              <a:rPr lang="zh-CN" altLang="en-US" dirty="0"/>
              <a:t>，如果是让模型输出一些结构化结果，或者是让模型美化答案等等，那么就需要用</a:t>
            </a:r>
            <a:r>
              <a:rPr lang="en-US" altLang="zh-CN" dirty="0"/>
              <a:t>LLM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37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D7289-CFB7-EE45-5ACB-000ABA992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B0D309-B9F5-352E-41DA-EB6025C95557}"/>
              </a:ext>
            </a:extLst>
          </p:cNvPr>
          <p:cNvSpPr txBox="1"/>
          <p:nvPr/>
        </p:nvSpPr>
        <p:spPr>
          <a:xfrm>
            <a:off x="1016812" y="1345997"/>
            <a:ext cx="10307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请自己想想我们之前用到的</a:t>
            </a:r>
            <a:r>
              <a:rPr lang="en-US" altLang="zh-CN" sz="3200" b="1" dirty="0"/>
              <a:t>tokenizer</a:t>
            </a:r>
            <a:r>
              <a:rPr lang="zh-CN" altLang="en-US" sz="3200" b="1" dirty="0"/>
              <a:t>和现在的</a:t>
            </a:r>
            <a:r>
              <a:rPr lang="en-US" altLang="zh-CN" sz="3200" b="1" dirty="0"/>
              <a:t>embedding</a:t>
            </a:r>
            <a:r>
              <a:rPr lang="zh-CN" altLang="en-US" sz="3200" b="1" dirty="0"/>
              <a:t>有什么区别，不都是把文字变成高维表示吗？</a:t>
            </a:r>
          </a:p>
        </p:txBody>
      </p:sp>
    </p:spTree>
    <p:extLst>
      <p:ext uri="{BB962C8B-B14F-4D97-AF65-F5344CB8AC3E}">
        <p14:creationId xmlns:p14="http://schemas.microsoft.com/office/powerpoint/2010/main" val="406360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2859-53D9-5E47-69A5-F65663321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FFD7E3-5156-EC8D-305F-14DC62C19CB3}"/>
              </a:ext>
            </a:extLst>
          </p:cNvPr>
          <p:cNvSpPr txBox="1"/>
          <p:nvPr/>
        </p:nvSpPr>
        <p:spPr>
          <a:xfrm>
            <a:off x="1016812" y="1345997"/>
            <a:ext cx="10307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请自己想想我们之前用到的</a:t>
            </a:r>
            <a:r>
              <a:rPr lang="en-US" altLang="zh-CN" sz="3200" b="1" dirty="0"/>
              <a:t>tokenizer</a:t>
            </a:r>
            <a:r>
              <a:rPr lang="zh-CN" altLang="en-US" sz="3200" b="1" dirty="0"/>
              <a:t>和现在的</a:t>
            </a:r>
            <a:r>
              <a:rPr lang="en-US" altLang="zh-CN" sz="3200" b="1" dirty="0"/>
              <a:t>embedding</a:t>
            </a:r>
            <a:r>
              <a:rPr lang="zh-CN" altLang="en-US" sz="3200" b="1" dirty="0"/>
              <a:t>有什么区别，不都是把文字变成高维表示吗？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E71E8-7B0C-581B-7118-D01F17463CD8}"/>
              </a:ext>
            </a:extLst>
          </p:cNvPr>
          <p:cNvSpPr txBox="1"/>
          <p:nvPr/>
        </p:nvSpPr>
        <p:spPr>
          <a:xfrm>
            <a:off x="1133856" y="3429000"/>
            <a:ext cx="104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Tokenizer</a:t>
            </a:r>
            <a:r>
              <a:rPr lang="zh-CN" altLang="en-US" dirty="0"/>
              <a:t>只是单纯把文字放到高维空间，</a:t>
            </a:r>
            <a:r>
              <a:rPr lang="en-US" altLang="zh-CN" dirty="0"/>
              <a:t>embedding</a:t>
            </a:r>
            <a:r>
              <a:rPr lang="zh-CN" altLang="en-US" dirty="0"/>
              <a:t>不仅把文字放到高维空间，还给出相似度</a:t>
            </a:r>
          </a:p>
        </p:txBody>
      </p:sp>
    </p:spTree>
    <p:extLst>
      <p:ext uri="{BB962C8B-B14F-4D97-AF65-F5344CB8AC3E}">
        <p14:creationId xmlns:p14="http://schemas.microsoft.com/office/powerpoint/2010/main" val="118509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19EE-44CF-7B2D-720E-F27556F71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34D30D-D9EA-5CEC-902A-F5372B88BF42}"/>
              </a:ext>
            </a:extLst>
          </p:cNvPr>
          <p:cNvSpPr txBox="1"/>
          <p:nvPr/>
        </p:nvSpPr>
        <p:spPr>
          <a:xfrm>
            <a:off x="2893161" y="1441094"/>
            <a:ext cx="689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embedding</a:t>
            </a:r>
            <a:r>
              <a:rPr lang="zh-CN" altLang="en-US" sz="3200" b="1" dirty="0"/>
              <a:t>和</a:t>
            </a:r>
            <a:r>
              <a:rPr lang="en-US" altLang="zh-CN" sz="3200" b="1" dirty="0" err="1"/>
              <a:t>reranker</a:t>
            </a:r>
            <a:r>
              <a:rPr lang="zh-CN" altLang="en-US" sz="3200" b="1" dirty="0"/>
              <a:t>的关系是什么？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134941-BD4A-219D-6AC5-A68050D85B84}"/>
              </a:ext>
            </a:extLst>
          </p:cNvPr>
          <p:cNvSpPr txBox="1"/>
          <p:nvPr/>
        </p:nvSpPr>
        <p:spPr>
          <a:xfrm>
            <a:off x="2893161" y="2891419"/>
            <a:ext cx="736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Embedding</a:t>
            </a:r>
            <a:r>
              <a:rPr lang="zh-CN" altLang="en-US" sz="2000" b="1" dirty="0">
                <a:solidFill>
                  <a:srgbClr val="FF0000"/>
                </a:solidFill>
              </a:rPr>
              <a:t>（粗选）→ </a:t>
            </a:r>
            <a:r>
              <a:rPr lang="en-US" altLang="zh-CN" sz="2000" b="1" dirty="0" err="1">
                <a:solidFill>
                  <a:srgbClr val="FF0000"/>
                </a:solidFill>
              </a:rPr>
              <a:t>Reranker</a:t>
            </a:r>
            <a:r>
              <a:rPr lang="zh-CN" altLang="en-US" sz="2000" b="1" dirty="0">
                <a:solidFill>
                  <a:srgbClr val="FF0000"/>
                </a:solidFill>
              </a:rPr>
              <a:t>（精选）→ 大模型（加工）​</a:t>
            </a:r>
          </a:p>
        </p:txBody>
      </p:sp>
    </p:spTree>
    <p:extLst>
      <p:ext uri="{BB962C8B-B14F-4D97-AF65-F5344CB8AC3E}">
        <p14:creationId xmlns:p14="http://schemas.microsoft.com/office/powerpoint/2010/main" val="294531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367</Words>
  <Application>Microsoft Office PowerPoint</Application>
  <PresentationFormat>宽屏</PresentationFormat>
  <Paragraphs>21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嘉俊 熊</dc:creator>
  <cp:lastModifiedBy>嘉俊 熊</cp:lastModifiedBy>
  <cp:revision>3</cp:revision>
  <dcterms:created xsi:type="dcterms:W3CDTF">2025-06-12T18:50:44Z</dcterms:created>
  <dcterms:modified xsi:type="dcterms:W3CDTF">2025-06-12T19:17:24Z</dcterms:modified>
</cp:coreProperties>
</file>