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61" r:id="rId13"/>
    <p:sldId id="266" r:id="rId14"/>
    <p:sldId id="281" r:id="rId15"/>
    <p:sldId id="268" r:id="rId16"/>
    <p:sldId id="269" r:id="rId17"/>
    <p:sldId id="271" r:id="rId18"/>
    <p:sldId id="278" r:id="rId19"/>
    <p:sldId id="272" r:id="rId20"/>
    <p:sldId id="279" r:id="rId21"/>
    <p:sldId id="273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77424" autoAdjust="0"/>
  </p:normalViewPr>
  <p:slideViewPr>
    <p:cSldViewPr>
      <p:cViewPr>
        <p:scale>
          <a:sx n="66" d="100"/>
          <a:sy n="66" d="100"/>
        </p:scale>
        <p:origin x="-2128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50F-2F8D-4139-8A8F-A2E8B7C7F0FF}" type="datetimeFigureOut">
              <a:rPr lang="de-DE" smtClean="0"/>
              <a:t>15-07-17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6DE6-85C7-4B7B-9736-3E2B9216E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0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Auto </a:t>
            </a:r>
            <a:r>
              <a:rPr lang="en-US" baseline="0" dirty="0" err="1" smtClean="0"/>
              <a:t>f</a:t>
            </a:r>
            <a:r>
              <a:rPr lang="en-US" baseline="0" dirty="0" err="1" smtClean="0"/>
              <a:t>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Robust</a:t>
            </a:r>
          </a:p>
          <a:p>
            <a:r>
              <a:rPr lang="en-US" baseline="0" dirty="0" err="1" smtClean="0"/>
              <a:t>Geländetauglich</a:t>
            </a:r>
            <a:endParaRPr lang="en-US" baseline="0" dirty="0" smtClean="0"/>
          </a:p>
          <a:p>
            <a:r>
              <a:rPr lang="en-US" baseline="0" dirty="0" err="1" smtClean="0"/>
              <a:t>Groß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genug</a:t>
            </a:r>
            <a:r>
              <a:rPr lang="en-US" baseline="0" dirty="0" smtClean="0"/>
              <a:t>, um die </a:t>
            </a:r>
            <a:r>
              <a:rPr lang="en-US" baseline="0" dirty="0" err="1" smtClean="0"/>
              <a:t>Elektronik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unterzubringen</a:t>
            </a:r>
            <a:endParaRPr lang="en-US" baseline="0" dirty="0" smtClean="0"/>
          </a:p>
          <a:p>
            <a:r>
              <a:rPr lang="en-US" baseline="0" dirty="0" err="1" smtClean="0"/>
              <a:t>Leicht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erweiterbar</a:t>
            </a:r>
            <a:endParaRPr lang="en-US" baseline="0" dirty="0" smtClean="0"/>
          </a:p>
          <a:p>
            <a:r>
              <a:rPr lang="en-US" baseline="0" dirty="0" err="1" smtClean="0"/>
              <a:t>Motoransteuerung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2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</a:t>
            </a:r>
          </a:p>
          <a:p>
            <a:endParaRPr lang="en-US" smtClean="0"/>
          </a:p>
          <a:p>
            <a:r>
              <a:rPr lang="en-US" smtClean="0"/>
              <a:t>Infos</a:t>
            </a:r>
            <a:r>
              <a:rPr lang="en-US" baseline="0" smtClean="0"/>
              <a:t> </a:t>
            </a:r>
            <a:r>
              <a:rPr lang="en-US" baseline="0" smtClean="0"/>
              <a:t>über GPIO/UART/I2C bus. Was ist ein Pi überhaupt?</a:t>
            </a:r>
          </a:p>
          <a:p>
            <a:endParaRPr lang="en-US" baseline="0" smtClean="0"/>
          </a:p>
          <a:p>
            <a:r>
              <a:rPr lang="en-US" baseline="0" smtClean="0"/>
              <a:t>- kleiner Computer mit Linux und verschiedenen Schnittstellen. Programmierbar z.B. mit Python</a:t>
            </a:r>
          </a:p>
          <a:p>
            <a:r>
              <a:rPr lang="en-US" baseline="0" smtClean="0"/>
              <a:t>- Schnittstellen mit denen universell Sachen gesteuert werden können.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06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Zur</a:t>
            </a:r>
            <a:r>
              <a:rPr lang="en-US" baseline="0" smtClean="0"/>
              <a:t> Hinderniserkennung.</a:t>
            </a:r>
          </a:p>
          <a:p>
            <a:endParaRPr lang="en-US" baseline="0" smtClean="0"/>
          </a:p>
          <a:p>
            <a:pPr marL="171450" indent="-171450">
              <a:buFontTx/>
              <a:buChar char="-"/>
            </a:pPr>
            <a:r>
              <a:rPr lang="en-US" baseline="0" smtClean="0"/>
              <a:t>Zwei Stück um Richtungen zu erkennen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Sendet Schallsignal aus und misst Laufzeit zur Rückkehr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17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Über GPS und Kompass Position und Ausrichtung</a:t>
            </a:r>
            <a:r>
              <a:rPr lang="en-US" baseline="0" smtClean="0"/>
              <a:t> bestimmbar.</a:t>
            </a:r>
          </a:p>
          <a:p>
            <a:endParaRPr lang="en-US" baseline="0" smtClean="0"/>
          </a:p>
          <a:p>
            <a:r>
              <a:rPr lang="en-US" baseline="0" smtClean="0"/>
              <a:t>- Voll geil wa?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21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8B3-263B-47F8-9D78-1B0D549FB54B}" type="datetime1">
              <a:rPr lang="de-DE" smtClean="0"/>
              <a:t>15-07-17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C31-3C0F-4D92-AB4B-1AD4D9A10ABC}" type="datetime1">
              <a:rPr lang="de-DE" smtClean="0"/>
              <a:t>15-07-17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9E21-C021-4B62-AF34-0D07F92ACDE4}" type="datetime1">
              <a:rPr lang="de-DE" smtClean="0"/>
              <a:t>15-07-17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B5F-F428-4AD5-AEA0-24CEBF2DCAA4}" type="datetime1">
              <a:rPr lang="de-DE" smtClean="0"/>
              <a:t>15-07-17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83C8-E22B-4102-8876-C10FEED5964B}" type="datetime1">
              <a:rPr lang="de-DE" smtClean="0"/>
              <a:t>15-07-17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EA3-C823-4552-AC61-4C15664A8A8B}" type="datetime1">
              <a:rPr lang="de-DE" smtClean="0"/>
              <a:t>15-07-17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EFD9-C69E-4DB9-B1BF-3A8D786BEDA1}" type="datetime1">
              <a:rPr lang="de-DE" smtClean="0"/>
              <a:t>15-07-17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F2C-E193-4B3D-825E-53DD21D209E9}" type="datetime1">
              <a:rPr lang="de-DE" smtClean="0"/>
              <a:t>15-07-17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A411-9D65-458E-9D0C-3E9532339D84}" type="datetime1">
              <a:rPr lang="de-DE" smtClean="0"/>
              <a:t>15-07-17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DE39-89E0-41D1-8BE3-F7CF8252B5D2}" type="datetime1">
              <a:rPr lang="de-DE" smtClean="0"/>
              <a:t>15-07-17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556925-8BB6-42C7-9C68-C67ACB224282}" type="datetime1">
              <a:rPr lang="de-DE" smtClean="0"/>
              <a:t>15-07-17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CF8A5A-F4ED-4F76-8BD7-110E91F4C05B}" type="datetime1">
              <a:rPr lang="de-DE" smtClean="0"/>
              <a:t>15-07-17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GPS auf </a:t>
            </a:r>
            <a:r>
              <a:rPr lang="de-DE" dirty="0" smtClean="0"/>
              <a:t>Rädern 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rgbClr val="FFC000"/>
                </a:solidFill>
              </a:rPr>
              <a:t>Autonome Wegfindung</a:t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mittels GPS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357562"/>
            <a:ext cx="8077200" cy="149961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Robotikpraktukum</a:t>
            </a:r>
            <a:r>
              <a:rPr lang="de-DE" dirty="0" smtClean="0"/>
              <a:t> an der Ruprecht-Karls-Universität Heidelberg</a:t>
            </a:r>
          </a:p>
          <a:p>
            <a:r>
              <a:rPr lang="de-DE" dirty="0" smtClean="0"/>
              <a:t>Wintersemester 2014/2015</a:t>
            </a:r>
          </a:p>
          <a:p>
            <a:r>
              <a:rPr lang="de-DE" dirty="0" smtClean="0"/>
              <a:t>Betreuer: Prof. Dr. Katja </a:t>
            </a:r>
            <a:r>
              <a:rPr lang="de-DE" dirty="0" err="1" smtClean="0"/>
              <a:t>Mombaur</a:t>
            </a:r>
            <a:r>
              <a:rPr lang="de-DE" dirty="0" smtClean="0"/>
              <a:t>, Gero Plettenberg</a:t>
            </a:r>
          </a:p>
          <a:p>
            <a:endParaRPr lang="de-DE" dirty="0" smtClean="0"/>
          </a:p>
          <a:p>
            <a:r>
              <a:rPr lang="de-DE" dirty="0" smtClean="0"/>
              <a:t>Team: Gloria </a:t>
            </a:r>
            <a:r>
              <a:rPr lang="de-DE" dirty="0" err="1" smtClean="0"/>
              <a:t>Feher</a:t>
            </a:r>
            <a:r>
              <a:rPr lang="de-DE" dirty="0" smtClean="0"/>
              <a:t>, Jannis  Andrija Schnitzer, Jonathan </a:t>
            </a:r>
            <a:r>
              <a:rPr lang="de-DE" dirty="0" err="1" smtClean="0"/>
              <a:t>Förste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GPS-Modul mit eingebautem Kompass (Modell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ublox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LEA-6H)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+5V;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Ca. 2.5 m Genauigkeit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blox-lea6_mag-bottom.jpg"/>
          <p:cNvPicPr>
            <a:picLocks noChangeAspect="1"/>
          </p:cNvPicPr>
          <p:nvPr/>
        </p:nvPicPr>
        <p:blipFill>
          <a:blip r:embed="rId3"/>
          <a:srcRect l="4166" t="10416" r="4166" b="9375"/>
          <a:stretch>
            <a:fillRect/>
          </a:stretch>
        </p:blipFill>
        <p:spPr>
          <a:xfrm>
            <a:off x="4857752" y="3214686"/>
            <a:ext cx="3857652" cy="337544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  <p:pic>
        <p:nvPicPr>
          <p:cNvPr id="4" name="Grafik 3" descr="AutoBild.JPG"/>
          <p:cNvPicPr>
            <a:picLocks noChangeAspect="1"/>
          </p:cNvPicPr>
          <p:nvPr/>
        </p:nvPicPr>
        <p:blipFill>
          <a:blip r:embed="rId2" cstate="print"/>
          <a:srcRect t="5985" b="8106"/>
          <a:stretch>
            <a:fillRect/>
          </a:stretch>
        </p:blipFill>
        <p:spPr>
          <a:xfrm>
            <a:off x="285720" y="1785926"/>
            <a:ext cx="8429652" cy="478634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28728" y="2928934"/>
            <a:ext cx="1928826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43306" y="3000372"/>
            <a:ext cx="1143008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286248" y="4286232"/>
            <a:ext cx="1143008" cy="114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000760" y="3357562"/>
            <a:ext cx="107157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4282" y="2854107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Ultraschall-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Sensoren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500430" y="18573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214810" y="585789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GPS-Modul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6643702" y="170234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Stromversorgung</a:t>
            </a:r>
            <a:endParaRPr lang="de-DE" b="1" dirty="0"/>
          </a:p>
        </p:txBody>
      </p:sp>
      <p:cxnSp>
        <p:nvCxnSpPr>
          <p:cNvPr id="14" name="Gerade Verbindung 13"/>
          <p:cNvCxnSpPr>
            <a:stCxn id="8" idx="0"/>
            <a:endCxn id="12" idx="2"/>
          </p:cNvCxnSpPr>
          <p:nvPr/>
        </p:nvCxnSpPr>
        <p:spPr>
          <a:xfrm rot="5400000" flipH="1" flipV="1">
            <a:off x="6431369" y="2176854"/>
            <a:ext cx="1285884" cy="1075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6" idx="0"/>
            <a:endCxn id="10" idx="2"/>
          </p:cNvCxnSpPr>
          <p:nvPr/>
        </p:nvCxnSpPr>
        <p:spPr>
          <a:xfrm rot="5400000" flipH="1" flipV="1">
            <a:off x="3831137" y="2610369"/>
            <a:ext cx="773676" cy="6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1" idx="0"/>
            <a:endCxn id="7" idx="2"/>
          </p:cNvCxnSpPr>
          <p:nvPr/>
        </p:nvCxnSpPr>
        <p:spPr>
          <a:xfrm rot="16200000" flipV="1">
            <a:off x="4651465" y="5635551"/>
            <a:ext cx="428628" cy="16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5" idx="1"/>
          </p:cNvCxnSpPr>
          <p:nvPr/>
        </p:nvCxnSpPr>
        <p:spPr>
          <a:xfrm rot="10800000">
            <a:off x="928662" y="3571876"/>
            <a:ext cx="500066" cy="64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Schritt 1: Aussuchen und bestellen der Komponenten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Schritt 2: Parallele Arbeit an den einzelnen Teilaufgaben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Automatische Motor- und Lenksteuerung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Meiste Arbeit in den Semesterferien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Urspr</a:t>
            </a:r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üngliche Planung: Motorsteuerung über Mikrocontroller ATmega 168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 in C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für Motoransteuerung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Umsetzung von high-level-Befehlen wie</a:t>
            </a:r>
            <a:b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»vorw</a:t>
            </a:r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ärts«, »lenken« in hardwareseitige Servosignale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Kommunikation mit Raspberry Pi via UART</a:t>
            </a:r>
            <a:endParaRPr lang="de-DE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b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Problem:</a:t>
            </a:r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alle ATmegas waren defekt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Fahren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DDDDDD"/>
                </a:solidFill>
              </a:rPr>
              <a:t>Backup: Motoransteuerung direkt via Raspberry Pi (in Python)</a:t>
            </a:r>
          </a:p>
          <a:p>
            <a:r>
              <a:rPr lang="en-US" smtClean="0">
                <a:solidFill>
                  <a:srgbClr val="DDDDDD"/>
                </a:solidFill>
              </a:rPr>
              <a:t>Benutzung der GPIO-Pins f</a:t>
            </a:r>
            <a:r>
              <a:rPr lang="en-US" smtClean="0">
                <a:solidFill>
                  <a:srgbClr val="DDDDDD"/>
                </a:solidFill>
              </a:rPr>
              <a:t>ür PWM</a:t>
            </a:r>
          </a:p>
          <a:p>
            <a:r>
              <a:rPr lang="en-US" smtClean="0">
                <a:solidFill>
                  <a:srgbClr val="DDDDDD"/>
                </a:solidFill>
              </a:rPr>
              <a:t>Softwaremäßig bleibt die Trennung zwischen High-Level-Interface und Hardwareansteuerung bestehen</a:t>
            </a:r>
          </a:p>
          <a:p>
            <a:pPr lvl="1"/>
            <a:r>
              <a:rPr lang="en-US" smtClean="0">
                <a:solidFill>
                  <a:srgbClr val="DDDDDD"/>
                </a:solidFill>
              </a:rPr>
              <a:t>fahren (vorwärts, rückwärts)</a:t>
            </a:r>
          </a:p>
          <a:p>
            <a:pPr lvl="1"/>
            <a:r>
              <a:rPr lang="en-US" smtClean="0">
                <a:solidFill>
                  <a:srgbClr val="DDDDDD"/>
                </a:solidFill>
              </a:rPr>
              <a:t>lenken (links, rechts)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03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 mit Pulse-Width-Modulation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I:\AAAUni\3.Semester\A Robotik-Praktikum\Bilder Doku\PW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226572" cy="3571900"/>
          </a:xfrm>
          <a:prstGeom prst="rect">
            <a:avLst/>
          </a:prstGeom>
          <a:noFill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-Ansteuerung: Funktionen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(max. rechts)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links)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(Vollgas rückwärts)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Vollgas vorwärts)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 in m/s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Kurvenradius in m</a:t>
            </a: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GPS-Daten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6672"/>
            <a:ext cx="8229600" cy="4442648"/>
          </a:xfrm>
        </p:spPr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GPS-Abfrage via </a:t>
            </a:r>
            <a:r>
              <a:rPr lang="de-DE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gpsd</a:t>
            </a:r>
            <a:endParaRPr lang="de-DE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Freie Software zum Auslesen und Bereitstellen von GPS-Daten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Python-Clientbibliothek fragt Rohdaten ab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Mittelwertbildung über 3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Rohwerte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Kompassdaten über I2C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Auslesen der Orientierung des Roboters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18</a:t>
            </a:fld>
            <a:endParaRPr lang="de-DE"/>
          </a:p>
        </p:txBody>
      </p:sp>
      <p:pic>
        <p:nvPicPr>
          <p:cNvPr id="5" name="Picture 4" descr="Navigation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1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Hinderniserkennung</a:t>
            </a:r>
            <a:endParaRPr lang="de-DE" dirty="0"/>
          </a:p>
        </p:txBody>
      </p:sp>
      <p:pic>
        <p:nvPicPr>
          <p:cNvPr id="5" name="Content Placeholder 4" descr="Obstanc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9" b="17139"/>
          <a:stretch>
            <a:fillRect/>
          </a:stretch>
        </p:blipFill>
        <p:spPr>
          <a:xfrm>
            <a:off x="1043608" y="1916832"/>
            <a:ext cx="6785722" cy="381404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4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 </a:t>
            </a:r>
            <a:r>
              <a:rPr lang="en-US" dirty="0" err="1" smtClean="0"/>
              <a:t>Robotikpraktikum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der </a:t>
            </a:r>
            <a:r>
              <a:rPr lang="en-US" dirty="0" err="1" smtClean="0"/>
              <a:t>Uni</a:t>
            </a:r>
            <a:r>
              <a:rPr lang="en-US" dirty="0" smtClean="0"/>
              <a:t> Heidelberg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Angeboten</a:t>
            </a:r>
            <a:r>
              <a:rPr lang="en-US" dirty="0" smtClean="0">
                <a:solidFill>
                  <a:schemeClr val="accent1"/>
                </a:solidFill>
              </a:rPr>
              <a:t> von den AGs Bock und </a:t>
            </a:r>
            <a:r>
              <a:rPr lang="en-US" dirty="0" err="1" smtClean="0">
                <a:solidFill>
                  <a:schemeClr val="accent1"/>
                </a:solidFill>
              </a:rPr>
              <a:t>Mombaur</a:t>
            </a:r>
            <a:r>
              <a:rPr lang="en-US" dirty="0" smtClean="0">
                <a:solidFill>
                  <a:schemeClr val="accent1"/>
                </a:solidFill>
              </a:rPr>
              <a:t> am IWR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Als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zwei</a:t>
            </a:r>
            <a:r>
              <a:rPr lang="en-US" dirty="0" smtClean="0">
                <a:solidFill>
                  <a:schemeClr val="accent1"/>
                </a:solidFill>
              </a:rPr>
              <a:t> FP-</a:t>
            </a:r>
            <a:r>
              <a:rPr lang="en-US" dirty="0" err="1" smtClean="0">
                <a:solidFill>
                  <a:schemeClr val="accent1"/>
                </a:solidFill>
              </a:rPr>
              <a:t>Versuche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anrechenbar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Semesterweise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Projekte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aus</a:t>
            </a:r>
            <a:r>
              <a:rPr lang="en-US" dirty="0" smtClean="0">
                <a:solidFill>
                  <a:schemeClr val="accent1"/>
                </a:solidFill>
              </a:rPr>
              <a:t> der </a:t>
            </a:r>
            <a:r>
              <a:rPr lang="en-US" dirty="0" err="1" smtClean="0">
                <a:solidFill>
                  <a:schemeClr val="accent1"/>
                </a:solidFill>
              </a:rPr>
              <a:t>Robotik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Elektronik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Roboterbau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Programmierung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Sensorik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5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Hinderniserkennung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7"/>
            <a:ext cx="8229600" cy="2470118"/>
          </a:xfrm>
        </p:spPr>
        <p:txBody>
          <a:bodyPr/>
          <a:lstStyle/>
          <a:p>
            <a:r>
              <a:rPr lang="en-US" dirty="0" err="1" smtClean="0">
                <a:solidFill>
                  <a:srgbClr val="F0F0F0"/>
                </a:solidFill>
              </a:rPr>
              <a:t>Herausforderungen</a:t>
            </a:r>
            <a:r>
              <a:rPr lang="en-US" dirty="0" smtClean="0">
                <a:solidFill>
                  <a:srgbClr val="F0F0F0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Reflexionen</a:t>
            </a:r>
            <a:r>
              <a:rPr lang="en-US" dirty="0" smtClean="0">
                <a:solidFill>
                  <a:srgbClr val="F0F0F0"/>
                </a:solidFill>
              </a:rPr>
              <a:t> am </a:t>
            </a:r>
            <a:r>
              <a:rPr lang="en-US" dirty="0" err="1" smtClean="0">
                <a:solidFill>
                  <a:srgbClr val="F0F0F0"/>
                </a:solidFill>
              </a:rPr>
              <a:t>Boden</a:t>
            </a:r>
            <a:endParaRPr lang="en-US" dirty="0">
              <a:solidFill>
                <a:srgbClr val="F0F0F0"/>
              </a:solidFill>
            </a:endParaRP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Frontale</a:t>
            </a:r>
            <a:r>
              <a:rPr lang="en-US" dirty="0" smtClean="0">
                <a:solidFill>
                  <a:srgbClr val="F0F0F0"/>
                </a:solidFill>
              </a:rPr>
              <a:t> </a:t>
            </a:r>
            <a:r>
              <a:rPr lang="en-US" dirty="0" err="1" smtClean="0">
                <a:solidFill>
                  <a:srgbClr val="F0F0F0"/>
                </a:solidFill>
              </a:rPr>
              <a:t>Objekte</a:t>
            </a:r>
            <a:endParaRPr lang="en-US" dirty="0">
              <a:solidFill>
                <a:srgbClr val="F0F0F0"/>
              </a:solidFill>
            </a:endParaRP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Spontane</a:t>
            </a:r>
            <a:r>
              <a:rPr lang="en-US" dirty="0" smtClean="0">
                <a:solidFill>
                  <a:srgbClr val="F0F0F0"/>
                </a:solidFill>
              </a:rPr>
              <a:t> </a:t>
            </a:r>
            <a:r>
              <a:rPr lang="en-US" dirty="0" err="1" smtClean="0">
                <a:solidFill>
                  <a:srgbClr val="F0F0F0"/>
                </a:solidFill>
              </a:rPr>
              <a:t>Ausreißer</a:t>
            </a:r>
            <a:endParaRPr lang="en-US" dirty="0" smtClean="0">
              <a:solidFill>
                <a:srgbClr val="F0F0F0"/>
              </a:solidFill>
            </a:endParaRPr>
          </a:p>
          <a:p>
            <a:pPr lvl="1"/>
            <a:endParaRPr lang="en-US" dirty="0">
              <a:solidFill>
                <a:srgbClr val="F0F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I:\AAAUni\3.Semester\A Robotik-Praktikum\Bilder Doku\main.p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702" cy="4132271"/>
          </a:xfrm>
          <a:prstGeom prst="rect">
            <a:avLst/>
          </a:prstGeom>
          <a:noFill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ATmega168 reagierte nicht auf Befehle des Pis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 gab unzuverlässige Daten aus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GPS-Modul auf Stange befestigt</a:t>
            </a:r>
          </a:p>
          <a:p>
            <a:pPr lvl="1">
              <a:buFont typeface="Wingdings"/>
              <a:buChar char="à"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Ultraschallsensoren sahen Boden als Hindernis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mit Podest erhöht &amp; leicht nach oben geneigt</a:t>
            </a:r>
          </a:p>
          <a:p>
            <a:pPr lvl="1">
              <a:buFont typeface="Wingdings"/>
              <a:buChar char="à"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Zusammenspiel von Navigationsfunktion und Hinderniserkennung brachte schlechte 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Erweiterung des Projekts durch: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über Kamera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Routenplanung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Geschwindigkeitsmodulation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8077200" cy="1673352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24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Aufgabenstellung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 Team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Herangehensweise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Hardware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Praktikumsverlauf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Aufgetretene Probleme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Ausblick/Reflexion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RC-Auto +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Pi + GPS-Modul + Hinderniserkennung = 					autonom fahrender Roboter 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pic>
        <p:nvPicPr>
          <p:cNvPr id="4" name="Inhaltsplatzhalter 3" descr="T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7570" t="16369" r="9463"/>
          <a:stretch>
            <a:fillRect/>
          </a:stretch>
        </p:blipFill>
        <p:spPr>
          <a:xfrm rot="10800000">
            <a:off x="1928795" y="1813707"/>
            <a:ext cx="5286411" cy="4544250"/>
          </a:xfrm>
        </p:spPr>
      </p:pic>
      <p:sp>
        <p:nvSpPr>
          <p:cNvPr id="5" name="Textfeld 4"/>
          <p:cNvSpPr txBox="1"/>
          <p:nvPr/>
        </p:nvSpPr>
        <p:spPr>
          <a:xfrm>
            <a:off x="1285852" y="1571612"/>
            <a:ext cx="24577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Gloria </a:t>
            </a:r>
            <a:r>
              <a:rPr lang="de-DE" dirty="0" err="1" smtClean="0">
                <a:solidFill>
                  <a:schemeClr val="bg1"/>
                </a:solidFill>
              </a:rPr>
              <a:t>Feher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Angewandte Informatik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3.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686276" y="2143116"/>
            <a:ext cx="2490041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Jannis  Andrija Schnitzer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57224" y="3286124"/>
            <a:ext cx="176843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Jonathan </a:t>
            </a:r>
            <a:r>
              <a:rPr lang="de-DE" dirty="0" err="1" smtClean="0"/>
              <a:t>Förste</a:t>
            </a:r>
            <a:r>
              <a:rPr lang="de-DE" dirty="0" smtClean="0"/>
              <a:t>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Intensive Recherche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Entscheidungen: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Auswahl des RC-Autos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Modularer Aufbau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mit Ultraschallsensoren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Verbindung der Komponenten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Reely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Rhino III Brushed: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Maßstab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  1:10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Allrad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-Buggy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540er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Elektromotor</a:t>
            </a: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MC 4519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Lenkservo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>
              <a:buNone/>
            </a:pP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eely Rhino.jpg"/>
          <p:cNvPicPr>
            <a:picLocks noChangeAspect="1"/>
          </p:cNvPicPr>
          <p:nvPr/>
        </p:nvPicPr>
        <p:blipFill>
          <a:blip r:embed="rId3"/>
          <a:srcRect t="17708" b="17708"/>
          <a:stretch>
            <a:fillRect/>
          </a:stretch>
        </p:blipFill>
        <p:spPr>
          <a:xfrm>
            <a:off x="4318511" y="3714752"/>
            <a:ext cx="4396869" cy="283966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 Pi (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Modell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 Rev. 1)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700 MHz ARM1176JZF-S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core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CPU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512 MB RAM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 x GPIO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UART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I2C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bus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aspberry_pi_model_b_rev2_12.jpg"/>
          <p:cNvPicPr>
            <a:picLocks noChangeAspect="1"/>
          </p:cNvPicPr>
          <p:nvPr/>
        </p:nvPicPr>
        <p:blipFill>
          <a:blip r:embed="rId3"/>
          <a:srcRect l="3469" t="13235" r="5193" b="10937"/>
          <a:stretch>
            <a:fillRect/>
          </a:stretch>
        </p:blipFill>
        <p:spPr>
          <a:xfrm>
            <a:off x="4097911" y="3643314"/>
            <a:ext cx="4546055" cy="283056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Ultraschall-Sensoren (Modell HC-SR04)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+5V,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Distanzmessung: 2 – 400 cm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Messintervall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20ms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 max. 50 Messungen/Sekunde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Messwinkel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: 15°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ltraschall-Sensoren (Modell HC-SR04).jpg"/>
          <p:cNvPicPr>
            <a:picLocks noChangeAspect="1"/>
          </p:cNvPicPr>
          <p:nvPr/>
        </p:nvPicPr>
        <p:blipFill>
          <a:blip r:embed="rId3"/>
          <a:srcRect l="5000" t="20000" r="10000" b="13333"/>
          <a:stretch>
            <a:fillRect/>
          </a:stretch>
        </p:blipFill>
        <p:spPr>
          <a:xfrm>
            <a:off x="4786314" y="4214818"/>
            <a:ext cx="4000528" cy="235325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Benutzerdefiniert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</TotalTime>
  <Words>658</Words>
  <Application>Microsoft Macintosh PowerPoint</Application>
  <PresentationFormat>On-screen Show (4:3)</PresentationFormat>
  <Paragraphs>223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</vt:lpstr>
      <vt:lpstr>GPS auf Rädern   Autonome Wegfindung mittels GPS</vt:lpstr>
      <vt:lpstr>Das Robotikpraktikum an der Uni Heidelberg</vt:lpstr>
      <vt:lpstr>Gliederung</vt:lpstr>
      <vt:lpstr>Aufgabenstellung</vt:lpstr>
      <vt:lpstr>Das Team</vt:lpstr>
      <vt:lpstr>Herangehensweise</vt:lpstr>
      <vt:lpstr>Hardware</vt:lpstr>
      <vt:lpstr>Hardware</vt:lpstr>
      <vt:lpstr>Hardware</vt:lpstr>
      <vt:lpstr>Hardware</vt:lpstr>
      <vt:lpstr>Praktikumsverlauf</vt:lpstr>
      <vt:lpstr>Praktikumsverlauf</vt:lpstr>
      <vt:lpstr>Fahren</vt:lpstr>
      <vt:lpstr>Fahren</vt:lpstr>
      <vt:lpstr>Fahren</vt:lpstr>
      <vt:lpstr>Fahren</vt:lpstr>
      <vt:lpstr>GPS-Daten</vt:lpstr>
      <vt:lpstr>Navigation</vt:lpstr>
      <vt:lpstr>Hinderniserkennung</vt:lpstr>
      <vt:lpstr>Hinderniserkennung</vt:lpstr>
      <vt:lpstr>Zusammenspiel</vt:lpstr>
      <vt:lpstr>Aufgetretene Probleme</vt:lpstr>
      <vt:lpstr>Ausblick</vt:lpstr>
      <vt:lpstr>Vielen Dank für Eure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auf Rädern  Gruppe B präsentiert:   MERAV 5000</dc:title>
  <dc:creator>Eve</dc:creator>
  <cp:lastModifiedBy>Jannis Schnitzer</cp:lastModifiedBy>
  <cp:revision>20</cp:revision>
  <dcterms:created xsi:type="dcterms:W3CDTF">2015-04-12T06:42:39Z</dcterms:created>
  <dcterms:modified xsi:type="dcterms:W3CDTF">2015-07-17T15:36:42Z</dcterms:modified>
</cp:coreProperties>
</file>