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74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4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50F-2F8D-4139-8A8F-A2E8B7C7F0FF}" type="datetimeFigureOut">
              <a:rPr lang="de-DE" smtClean="0"/>
              <a:t>12.04.2015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6DE6-85C7-4B7B-9736-3E2B9216E23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8B3-263B-47F8-9D78-1B0D549FB54B}" type="datetime1">
              <a:rPr lang="de-DE" smtClean="0"/>
              <a:t>12.04.2015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C31-3C0F-4D92-AB4B-1AD4D9A10ABC}" type="datetime1">
              <a:rPr lang="de-DE" smtClean="0"/>
              <a:t>12.04.2015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9E21-C021-4B62-AF34-0D07F92ACDE4}" type="datetime1">
              <a:rPr lang="de-DE" smtClean="0"/>
              <a:t>12.04.2015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B5F-F428-4AD5-AEA0-24CEBF2DCAA4}" type="datetime1">
              <a:rPr lang="de-DE" smtClean="0"/>
              <a:t>12.04.2015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83C8-E22B-4102-8876-C10FEED5964B}" type="datetime1">
              <a:rPr lang="de-DE" smtClean="0"/>
              <a:t>12.04.2015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EA3-C823-4552-AC61-4C15664A8A8B}" type="datetime1">
              <a:rPr lang="de-DE" smtClean="0"/>
              <a:t>12.04.2015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EFD9-C69E-4DB9-B1BF-3A8D786BEDA1}" type="datetime1">
              <a:rPr lang="de-DE" smtClean="0"/>
              <a:t>12.04.2015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F2C-E193-4B3D-825E-53DD21D209E9}" type="datetime1">
              <a:rPr lang="de-DE" smtClean="0"/>
              <a:t>12.04.2015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A411-9D65-458E-9D0C-3E9532339D84}" type="datetime1">
              <a:rPr lang="de-DE" smtClean="0"/>
              <a:t>12.04.2015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DE39-89E0-41D1-8BE3-F7CF8252B5D2}" type="datetime1">
              <a:rPr lang="de-DE" smtClean="0"/>
              <a:t>12.04.2015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556925-8BB6-42C7-9C68-C67ACB224282}" type="datetime1">
              <a:rPr lang="de-DE" smtClean="0"/>
              <a:t>12.04.2015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CF8A5A-F4ED-4F76-8BD7-110E91F4C05B}" type="datetime1">
              <a:rPr lang="de-DE" smtClean="0"/>
              <a:t>12.04.2015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1C4A6D-0315-4A09-8D5A-3A65F767D07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GPS auf Rädern </a:t>
            </a:r>
            <a:br>
              <a:rPr lang="de-DE" dirty="0" smtClean="0"/>
            </a:br>
            <a:r>
              <a:rPr lang="de-DE" dirty="0" smtClean="0"/>
              <a:t>Gruppe B präsentiert: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FFC000"/>
                </a:solidFill>
              </a:rPr>
              <a:t>MERAV 5000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357562"/>
            <a:ext cx="8077200" cy="149961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Robotikpraktukum</a:t>
            </a:r>
            <a:r>
              <a:rPr lang="de-DE" dirty="0" smtClean="0"/>
              <a:t> an der Ruprecht-Karls-Universität Heidelberg</a:t>
            </a:r>
          </a:p>
          <a:p>
            <a:r>
              <a:rPr lang="de-DE" dirty="0" smtClean="0"/>
              <a:t>Wintersemester 2014/2015</a:t>
            </a:r>
          </a:p>
          <a:p>
            <a:r>
              <a:rPr lang="de-DE" dirty="0" smtClean="0"/>
              <a:t>Betreuer: Prof. Dr. Katja </a:t>
            </a:r>
            <a:r>
              <a:rPr lang="de-DE" dirty="0" err="1" smtClean="0"/>
              <a:t>Mombaur</a:t>
            </a:r>
            <a:r>
              <a:rPr lang="de-DE" dirty="0" smtClean="0"/>
              <a:t>, Gero Plettenberg</a:t>
            </a:r>
          </a:p>
          <a:p>
            <a:endParaRPr lang="de-DE" dirty="0" smtClean="0"/>
          </a:p>
          <a:p>
            <a:r>
              <a:rPr lang="de-DE" dirty="0" smtClean="0"/>
              <a:t>Team: Gloria </a:t>
            </a:r>
            <a:r>
              <a:rPr lang="de-DE" dirty="0" err="1" smtClean="0"/>
              <a:t>Feher</a:t>
            </a:r>
            <a:r>
              <a:rPr lang="de-DE" dirty="0" smtClean="0"/>
              <a:t>, Jannis </a:t>
            </a:r>
            <a:r>
              <a:rPr lang="de-DE" dirty="0" smtClean="0"/>
              <a:t> Andrija </a:t>
            </a:r>
            <a:r>
              <a:rPr lang="de-DE" dirty="0" smtClean="0"/>
              <a:t>Schnitzer, </a:t>
            </a:r>
            <a:r>
              <a:rPr lang="de-DE" dirty="0" smtClean="0"/>
              <a:t>Jonathan </a:t>
            </a:r>
            <a:r>
              <a:rPr lang="de-DE" dirty="0" err="1" smtClean="0"/>
              <a:t>Förste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Milestones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Dezember: 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Planung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und Kauf des Autos, des GPS-Moduls und der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Sensorik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 Sich vertraut machen mit den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Geräten.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Januar: 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Mechanische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Fahrzeug. Programmierung der grundlegenden Fahrfunktionen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evtl.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schon in Abstimmung mit GPS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Mitte Februar: 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Fahrt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 glatter Strecke mit GPS und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Sensorik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Februar: 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Wegplanung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anhand von Open Street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Maps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 Optimierung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März: 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Erstellung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der Dokumente (Präsentation, Plakat, Website) und ggf. Puffer für die Behebung aufgetretener Probleme.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00166" y="2428868"/>
          <a:ext cx="6096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Raspberry</a:t>
                      </a:r>
                      <a:r>
                        <a:rPr lang="de-DE" dirty="0" smtClean="0"/>
                        <a:t> Pi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ATmega168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Anschließen des</a:t>
                      </a:r>
                      <a:r>
                        <a:rPr lang="de-DE" baseline="0" dirty="0" smtClean="0"/>
                        <a:t> GPS-Moduls (UART, I2C)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Verbindung mit Fahrtregler (PWM)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Anschließen der Ultraschallsensoren (GPIO)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 der grundlegenden Fahrfunktionen (C)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Programmierung der Kommunikationsschnittstelle</a:t>
                      </a:r>
                      <a:r>
                        <a:rPr lang="de-DE" baseline="0" dirty="0" smtClean="0"/>
                        <a:t> mit </a:t>
                      </a:r>
                      <a:r>
                        <a:rPr lang="de-DE" baseline="0" dirty="0" err="1" smtClean="0"/>
                        <a:t>ATmega</a:t>
                      </a:r>
                      <a:r>
                        <a:rPr lang="de-DE" baseline="0" dirty="0" smtClean="0"/>
                        <a:t> (Python, UART-</a:t>
                      </a:r>
                      <a:r>
                        <a:rPr lang="de-DE" baseline="0" dirty="0" err="1" smtClean="0"/>
                        <a:t>bitbang</a:t>
                      </a:r>
                      <a:r>
                        <a:rPr lang="de-DE" baseline="0" dirty="0" smtClean="0"/>
                        <a:t>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 der Kommunikationsschnittstelle</a:t>
                      </a:r>
                      <a:r>
                        <a:rPr lang="de-DE" baseline="0" dirty="0" smtClean="0"/>
                        <a:t> mit Pi (C, UART)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Verbindung mit Fahrtregler (PWM)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Programmierung der grundlegenden Fahrfunktionen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Gewitterblitz 4"/>
          <p:cNvSpPr/>
          <p:nvPr/>
        </p:nvSpPr>
        <p:spPr>
          <a:xfrm rot="3566703">
            <a:off x="7760342" y="4446916"/>
            <a:ext cx="571504" cy="92869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  <p:pic>
        <p:nvPicPr>
          <p:cNvPr id="4" name="Grafik 3" descr="AutoBild.JPG"/>
          <p:cNvPicPr>
            <a:picLocks noChangeAspect="1"/>
          </p:cNvPicPr>
          <p:nvPr/>
        </p:nvPicPr>
        <p:blipFill>
          <a:blip r:embed="rId2" cstate="print"/>
          <a:srcRect t="5985" b="8106"/>
          <a:stretch>
            <a:fillRect/>
          </a:stretch>
        </p:blipFill>
        <p:spPr>
          <a:xfrm>
            <a:off x="285720" y="1785926"/>
            <a:ext cx="8429652" cy="478634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28728" y="2928934"/>
            <a:ext cx="1928826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43306" y="3000372"/>
            <a:ext cx="1143008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286248" y="4286232"/>
            <a:ext cx="1143008" cy="114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000760" y="3357562"/>
            <a:ext cx="107157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4282" y="2854107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Ultraschall-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Sensoren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500430" y="18573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214810" y="585789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GPS-Modul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6643702" y="170234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Stromversorgung</a:t>
            </a:r>
            <a:endParaRPr lang="de-DE" b="1" dirty="0"/>
          </a:p>
        </p:txBody>
      </p:sp>
      <p:cxnSp>
        <p:nvCxnSpPr>
          <p:cNvPr id="14" name="Gerade Verbindung 13"/>
          <p:cNvCxnSpPr>
            <a:stCxn id="8" idx="0"/>
            <a:endCxn id="12" idx="2"/>
          </p:cNvCxnSpPr>
          <p:nvPr/>
        </p:nvCxnSpPr>
        <p:spPr>
          <a:xfrm rot="5400000" flipH="1" flipV="1">
            <a:off x="6431369" y="2176854"/>
            <a:ext cx="1285884" cy="1075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6" idx="0"/>
            <a:endCxn id="10" idx="2"/>
          </p:cNvCxnSpPr>
          <p:nvPr/>
        </p:nvCxnSpPr>
        <p:spPr>
          <a:xfrm rot="5400000" flipH="1" flipV="1">
            <a:off x="3831137" y="2610369"/>
            <a:ext cx="773676" cy="6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1" idx="0"/>
            <a:endCxn id="7" idx="2"/>
          </p:cNvCxnSpPr>
          <p:nvPr/>
        </p:nvCxnSpPr>
        <p:spPr>
          <a:xfrm rot="16200000" flipV="1">
            <a:off x="4651465" y="5635551"/>
            <a:ext cx="428628" cy="16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5" idx="1"/>
          </p:cNvCxnSpPr>
          <p:nvPr/>
        </p:nvCxnSpPr>
        <p:spPr>
          <a:xfrm rot="10800000">
            <a:off x="928662" y="3571876"/>
            <a:ext cx="500066" cy="64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 mit Pulse-Width-Modulation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I:\AAAUni\3.Semester\A Robotik-Praktikum\Bilder Doku\PW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226572" cy="3571900"/>
          </a:xfrm>
          <a:prstGeom prst="rect">
            <a:avLst/>
          </a:prstGeom>
          <a:noFill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-Ansteuerung: Funktionen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(max. rechts)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links)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(Vollgas rückwärts)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Vollgas vorwärts)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 in m/s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Kurvenradius in m</a:t>
            </a: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Hinderniserkennung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I:\AAAUni\3.Semester\A Robotik-Praktikum\Bilder Doku\main.p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702" cy="4132271"/>
          </a:xfrm>
          <a:prstGeom prst="rect">
            <a:avLst/>
          </a:prstGeom>
          <a:noFill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ATmega168 reagierte nicht auf Befehle des Pis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 gab unzuverlässige Daten aus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GPS-Modul auf Stange befestigt</a:t>
            </a:r>
          </a:p>
          <a:p>
            <a:pPr lvl="1">
              <a:buFont typeface="Wingdings"/>
              <a:buChar char="à"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Ultraschallsensoren sahen Boden als Hindernis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mit Podest erhöht &amp; leicht nach oben geneigt</a:t>
            </a:r>
          </a:p>
          <a:p>
            <a:pPr lvl="1">
              <a:buFont typeface="Wingdings"/>
              <a:buChar char="à"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Zusammenspiel von Navigationsfunktion und Hinderniserkennung brachte schlechte 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Erweiterung des Projekts durch: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über Kamera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Routenplanung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Geschwindigkeitsmodulation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Aufgabenstellung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 Team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Herangehensweise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Hardware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Praktikumsverlauf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Aufgetretene Probleme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Ausblick/Reflexion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8077200" cy="1673352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RC-Auto +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Pi + GPS-Modul + Hinderniserkennung = 					autonom fahrender Roboter 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pic>
        <p:nvPicPr>
          <p:cNvPr id="4" name="Inhaltsplatzhalter 3" descr="T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7570" t="16369" r="9463"/>
          <a:stretch>
            <a:fillRect/>
          </a:stretch>
        </p:blipFill>
        <p:spPr>
          <a:xfrm rot="10800000">
            <a:off x="1928795" y="1813707"/>
            <a:ext cx="5286411" cy="4544250"/>
          </a:xfrm>
        </p:spPr>
      </p:pic>
      <p:sp>
        <p:nvSpPr>
          <p:cNvPr id="5" name="Textfeld 4"/>
          <p:cNvSpPr txBox="1"/>
          <p:nvPr/>
        </p:nvSpPr>
        <p:spPr>
          <a:xfrm>
            <a:off x="1285852" y="1571612"/>
            <a:ext cx="24577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Gloria </a:t>
            </a:r>
            <a:r>
              <a:rPr lang="de-DE" dirty="0" err="1" smtClean="0">
                <a:solidFill>
                  <a:schemeClr val="bg1"/>
                </a:solidFill>
              </a:rPr>
              <a:t>Feher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Angewandte Informatik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3.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686276" y="2143116"/>
            <a:ext cx="2490041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Jannis  Andrija Schnitzer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57224" y="3286124"/>
            <a:ext cx="176843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Jonathan </a:t>
            </a:r>
            <a:r>
              <a:rPr lang="de-DE" dirty="0" err="1" smtClean="0"/>
              <a:t>Förste</a:t>
            </a:r>
            <a:r>
              <a:rPr lang="de-DE" dirty="0" smtClean="0"/>
              <a:t>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Intensive Recherche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Entscheidungen: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Auswahl des RC-Autos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Modularer Aufbau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mit Ultraschallsensoren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Verbindung der Komponenten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Reely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Rhino III 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Brushed: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Maßstab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  1:10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Allrad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-Buggy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540er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Elektromotor</a:t>
            </a: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MC 4519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Lenkservo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>
              <a:buNone/>
            </a:pP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eely Rhino.jpg"/>
          <p:cNvPicPr>
            <a:picLocks noChangeAspect="1"/>
          </p:cNvPicPr>
          <p:nvPr/>
        </p:nvPicPr>
        <p:blipFill>
          <a:blip r:embed="rId2"/>
          <a:srcRect t="17708" b="17708"/>
          <a:stretch>
            <a:fillRect/>
          </a:stretch>
        </p:blipFill>
        <p:spPr>
          <a:xfrm>
            <a:off x="4318511" y="3714752"/>
            <a:ext cx="4396869" cy="283966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 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Pi (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Modell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 Rev. 1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700 MHz ARM1176JZF-S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core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CPU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512 MB RAM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 x GPIO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UART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I2C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bus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aspberry_pi_model_b_rev2_12.jpg"/>
          <p:cNvPicPr>
            <a:picLocks noChangeAspect="1"/>
          </p:cNvPicPr>
          <p:nvPr/>
        </p:nvPicPr>
        <p:blipFill>
          <a:blip r:embed="rId2"/>
          <a:srcRect l="3469" t="13235" r="5193" b="10937"/>
          <a:stretch>
            <a:fillRect/>
          </a:stretch>
        </p:blipFill>
        <p:spPr>
          <a:xfrm>
            <a:off x="4097911" y="3643314"/>
            <a:ext cx="4546055" cy="283056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Ultraschall-Sensoren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(Modell HC-SR04) 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+5V,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Distanzmessung: 2 – 400 cm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Messintervall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20ms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 max. 50 Messungen/Sekunde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Messwinkel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: 15°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ltraschall-Sensoren (Modell HC-SR04).jpg"/>
          <p:cNvPicPr>
            <a:picLocks noChangeAspect="1"/>
          </p:cNvPicPr>
          <p:nvPr/>
        </p:nvPicPr>
        <p:blipFill>
          <a:blip r:embed="rId2"/>
          <a:srcRect l="5000" t="20000" r="10000" b="13333"/>
          <a:stretch>
            <a:fillRect/>
          </a:stretch>
        </p:blipFill>
        <p:spPr>
          <a:xfrm>
            <a:off x="4786314" y="4214818"/>
            <a:ext cx="4000528" cy="235325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GPS-Modul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 eingebautem Kompass (Modell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ublox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LEA-6H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+5V;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Ca. 2.5 m Genauigkeit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blox-lea6_mag-bottom.jpg"/>
          <p:cNvPicPr>
            <a:picLocks noChangeAspect="1"/>
          </p:cNvPicPr>
          <p:nvPr/>
        </p:nvPicPr>
        <p:blipFill>
          <a:blip r:embed="rId2"/>
          <a:srcRect l="4166" t="10416" r="4166" b="9375"/>
          <a:stretch>
            <a:fillRect/>
          </a:stretch>
        </p:blipFill>
        <p:spPr>
          <a:xfrm>
            <a:off x="4857752" y="3214686"/>
            <a:ext cx="3857652" cy="337544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Benutzerdefiniert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493</Words>
  <Application>Microsoft Office PowerPoint</Application>
  <PresentationFormat>Bildschirmpräsentation (4:3)</PresentationFormat>
  <Paragraphs>191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Modul</vt:lpstr>
      <vt:lpstr>GPS auf Rädern  Gruppe B präsentiert:   MERAV 5000</vt:lpstr>
      <vt:lpstr>Gliederung</vt:lpstr>
      <vt:lpstr>Aufgabenstellung</vt:lpstr>
      <vt:lpstr>Das Team</vt:lpstr>
      <vt:lpstr>Herangehensweise</vt:lpstr>
      <vt:lpstr>Hardware</vt:lpstr>
      <vt:lpstr>Hardware</vt:lpstr>
      <vt:lpstr>Hardware</vt:lpstr>
      <vt:lpstr>Hardware</vt:lpstr>
      <vt:lpstr>Praktikumsverlauf</vt:lpstr>
      <vt:lpstr>Praktikumsverlauf</vt:lpstr>
      <vt:lpstr>Praktikumsverlauf</vt:lpstr>
      <vt:lpstr>Fahren</vt:lpstr>
      <vt:lpstr>Fahren</vt:lpstr>
      <vt:lpstr>Navigation</vt:lpstr>
      <vt:lpstr>Hinderniserkennung</vt:lpstr>
      <vt:lpstr>Zusammenspiel</vt:lpstr>
      <vt:lpstr>Aufgetretene Probleme</vt:lpstr>
      <vt:lpstr>Ausblick</vt:lpstr>
      <vt:lpstr>Vielen Dank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auf Rädern  Gruppe B präsentiert:   MERAV 5000</dc:title>
  <dc:creator>Eve</dc:creator>
  <cp:lastModifiedBy>Eve</cp:lastModifiedBy>
  <cp:revision>10</cp:revision>
  <dcterms:created xsi:type="dcterms:W3CDTF">2015-04-12T06:42:39Z</dcterms:created>
  <dcterms:modified xsi:type="dcterms:W3CDTF">2015-04-12T19:28:14Z</dcterms:modified>
</cp:coreProperties>
</file>