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Roped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43054" y="6523290"/>
            <a:ext cx="7197726" cy="1405467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Авторы: Березнев Павел,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Суедов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Владимир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4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целью создания этого проекта было вдохновение играми типа </a:t>
            </a:r>
            <a:r>
              <a:rPr lang="ru-RU" dirty="0" err="1" smtClean="0"/>
              <a:t>платформер</a:t>
            </a:r>
            <a:r>
              <a:rPr lang="ru-RU" dirty="0" smtClean="0"/>
              <a:t> и желание создать что-то своё в этом жанре, попутно внедрив свои механики, позволяющие разнообразить </a:t>
            </a:r>
            <a:r>
              <a:rPr lang="ru-RU" dirty="0" err="1" smtClean="0"/>
              <a:t>геймплей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53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65216"/>
            <a:ext cx="10131425" cy="1456267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721483"/>
            <a:ext cx="3256808" cy="3649133"/>
          </a:xfrm>
        </p:spPr>
        <p:txBody>
          <a:bodyPr/>
          <a:lstStyle/>
          <a:p>
            <a:r>
              <a:rPr lang="ru-RU" dirty="0"/>
              <a:t>В главном меню вы можете войти в профиль, зная его ключи. </a:t>
            </a:r>
          </a:p>
          <a:p>
            <a:r>
              <a:rPr lang="ru-RU" dirty="0"/>
              <a:t>В случае если вы хотите создать свой профиль, просто введите ключи в поля.</a:t>
            </a:r>
          </a:p>
          <a:p>
            <a:r>
              <a:rPr lang="ru-RU" dirty="0"/>
              <a:t>После входа вы сможете сохранять собранные монеты и покупать на них </a:t>
            </a:r>
            <a:r>
              <a:rPr lang="ru-RU" dirty="0" err="1"/>
              <a:t>скины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49" y="1459673"/>
            <a:ext cx="5345876" cy="3341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16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4117768" cy="1456267"/>
          </a:xfrm>
        </p:spPr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66" y="1295021"/>
            <a:ext cx="3832760" cy="3649133"/>
          </a:xfrm>
        </p:spPr>
        <p:txBody>
          <a:bodyPr/>
          <a:lstStyle/>
          <a:p>
            <a:r>
              <a:rPr lang="ru-RU" dirty="0"/>
              <a:t>Игра в жанре </a:t>
            </a:r>
            <a:r>
              <a:rPr lang="ru-RU" dirty="0" err="1"/>
              <a:t>платформер</a:t>
            </a:r>
            <a:r>
              <a:rPr lang="ru-RU" dirty="0"/>
              <a:t>, в которой вы управляете сразу двумя персонажами, похожих друг на друга как 2 капли воды.</a:t>
            </a:r>
          </a:p>
          <a:p>
            <a:r>
              <a:rPr lang="ru-RU" dirty="0"/>
              <a:t>Управление каждым из игроков осуществляется с помощью клавиш WASD для первого и стрелками для второго игрока.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99" y="770074"/>
            <a:ext cx="6825586" cy="40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3954438" cy="1456267"/>
          </a:xfrm>
        </p:spPr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1678043"/>
            <a:ext cx="3954439" cy="3649133"/>
          </a:xfrm>
        </p:spPr>
        <p:txBody>
          <a:bodyPr/>
          <a:lstStyle/>
          <a:p>
            <a:r>
              <a:rPr lang="ru-RU" dirty="0"/>
              <a:t>Между игроками натянута "Верёвка", которая меняет свой цвет в зависимости от степени натяжения.</a:t>
            </a:r>
          </a:p>
          <a:p>
            <a:r>
              <a:rPr lang="ru-RU" dirty="0"/>
              <a:t>Если верёвка натянется до предела, то она станет красной и не позволит игрокам ходить дальше.</a:t>
            </a:r>
          </a:p>
          <a:p>
            <a:r>
              <a:rPr lang="ru-RU" dirty="0"/>
              <a:t>Если игроки попытаются это сделать, то верёвка поменяет свой цвет, притянув игроков друг к другу.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63" y="206132"/>
            <a:ext cx="4906370" cy="29438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59" y="3502609"/>
            <a:ext cx="4906370" cy="29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2805544" cy="1456267"/>
          </a:xfrm>
        </p:spPr>
        <p:txBody>
          <a:bodyPr/>
          <a:lstStyle/>
          <a:p>
            <a:r>
              <a:rPr lang="ru-RU" dirty="0" smtClean="0"/>
              <a:t>Технологии и Механики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462789"/>
            <a:ext cx="2958150" cy="3649133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Все механики игры были созданы с помощью </a:t>
            </a:r>
            <a:r>
              <a:rPr lang="en-US" sz="2000" dirty="0" err="1" smtClean="0"/>
              <a:t>pygame</a:t>
            </a:r>
            <a:r>
              <a:rPr lang="ru-RU" sz="2000" dirty="0" smtClean="0"/>
              <a:t>, некоторые были позаимствованы с открытых источников, например, платформы.</a:t>
            </a:r>
          </a:p>
          <a:p>
            <a:r>
              <a:rPr lang="ru-RU" sz="2000" dirty="0" smtClean="0"/>
              <a:t>Однако механики взаимодействия тел, движения и многого другого были созданы вручную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62" y="3080547"/>
            <a:ext cx="7822531" cy="13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7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61</TotalTime>
  <Words>212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Небеса</vt:lpstr>
      <vt:lpstr>The Roped</vt:lpstr>
      <vt:lpstr>Цель создания</vt:lpstr>
      <vt:lpstr>Главное меню</vt:lpstr>
      <vt:lpstr>Игровой Процесс</vt:lpstr>
      <vt:lpstr>Игровой Процесс</vt:lpstr>
      <vt:lpstr>Технологии и Механики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Roped</dc:title>
  <dc:creator>pavel</dc:creator>
  <cp:lastModifiedBy>pavel</cp:lastModifiedBy>
  <cp:revision>6</cp:revision>
  <dcterms:created xsi:type="dcterms:W3CDTF">2022-01-23T14:29:22Z</dcterms:created>
  <dcterms:modified xsi:type="dcterms:W3CDTF">2022-01-26T15:40:33Z</dcterms:modified>
</cp:coreProperties>
</file>