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8" r:id="rId6"/>
    <p:sldId id="265" r:id="rId7"/>
    <p:sldId id="266" r:id="rId8"/>
    <p:sldId id="259" r:id="rId9"/>
    <p:sldId id="260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F6282-AC82-40A2-A3BC-832F04AB3CD2}" v="34" dt="2025-01-19T08:55:03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69340-014D-78B8-4915-8758D6449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5A811A-898D-107D-769F-0CBEA5D4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9FF84-E370-7A56-0B4F-80B5D145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BD08-6001-4D85-8FC5-F17C3AFBE83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2D482C-F504-255F-9E65-D0320243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BDF80E-588C-01B6-E238-36B15056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379-F765-47D1-B5CE-04FE38BA9C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4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4E0FE-B74D-2AA4-1EFA-DAA0FF3D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B8FDE0-864A-24BC-FD86-A2763ACC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BA4AFB-101E-A84A-A381-082D2DC7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BD08-6001-4D85-8FC5-F17C3AFBE83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3E05A-DC28-53B4-9469-CE889726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DBD7-D194-4165-FE29-0E1D4003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379-F765-47D1-B5CE-04FE38BA9C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4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A6E4E6-5D38-F4A2-229A-193725FBF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07E6AA-0E0A-F5C6-F62D-1D3ADD679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3C026-7214-3D7D-E357-59BB7236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BD08-6001-4D85-8FC5-F17C3AFBE83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39F071-EEFA-877B-13A6-3D506294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CE849B-5052-73AE-90E6-B561565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379-F765-47D1-B5CE-04FE38BA9C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5F017-AD33-1D85-A43E-0632004D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04850-062D-9F23-90DF-A692788C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181ED3-A729-305A-1F6D-B39A7F67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BD08-6001-4D85-8FC5-F17C3AFBE83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D47826-302B-35CD-FF35-8F1EB956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6B9A32-3627-0545-87E0-CEC16FAF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379-F765-47D1-B5CE-04FE38BA9C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94EF0-7785-6C42-E313-7562276E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7D335A-D432-B6CF-A6C8-9C012D651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A5A41-CEF4-7970-94FB-717624A0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BD08-6001-4D85-8FC5-F17C3AFBE83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B50AD7-7C49-90EB-EEAA-D90EEDC0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E1DDEA-5B02-CCDF-CAC0-4F85BBD5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379-F765-47D1-B5CE-04FE38BA9C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7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66A3F-71DF-001F-1153-D894854D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54BC2-CC9A-D72E-6210-F5B641352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B149DE-6203-BEF2-0C1A-AC132924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EB2615-A5B5-C587-EEF9-ABC401BA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BD08-6001-4D85-8FC5-F17C3AFBE83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6B2058-8195-6A78-2E2C-E42DEC03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2CA82A-B553-F457-909B-557FC81D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379-F765-47D1-B5CE-04FE38BA9C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3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B8E83-88CE-A74F-64D0-C84C7A7B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2306AE-3D15-C5C8-0EB4-04C0880A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C9E066-D9E2-F174-FB38-32CA728B8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AA8EA1-D0DD-922D-D183-EF2CE845C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95AACA-A527-CF21-5DC3-35CBEC30C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E7A4FA-874C-1435-B952-CD897E85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BD08-6001-4D85-8FC5-F17C3AFBE83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2F882C-B8D2-5C3F-208E-50D87D27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0ECED6-278A-060F-0B34-BB915749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379-F765-47D1-B5CE-04FE38BA9C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36434-C72A-B984-03CC-9DC2472D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3B1AFE-9DF0-F737-662F-357EC1E2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BD08-6001-4D85-8FC5-F17C3AFBE83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8A3F0F-7115-1454-21E4-12C9E615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7A896E-9D7A-7852-E776-92CC57CF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379-F765-47D1-B5CE-04FE38BA9C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72C1EA-E9F2-E1A5-18CD-D9EA7630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BD08-6001-4D85-8FC5-F17C3AFBE83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A0336B-E4C7-A9A6-026C-4E7EA943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080301-33B8-B528-1B05-6A37FF44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379-F765-47D1-B5CE-04FE38BA9C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3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220BF-8F86-9D68-F3E8-15F4AB19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726A9-3442-58DA-A566-7D16DBA15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A33E7D-22C0-0B48-5A20-93ADF2A4C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4BA329-2C11-D3B4-82A6-4109AC81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BD08-6001-4D85-8FC5-F17C3AFBE83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0CAA5B-D892-C6F9-736E-8AFAEE11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71E4C3-1196-30AB-C399-9FAF2E09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379-F765-47D1-B5CE-04FE38BA9C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2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302E8-3D6F-DE6A-EA53-63BFD46C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755BDF-003A-9F6E-F7D9-8B38CCD46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10286C-B0A0-FB81-D744-9143A88D3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5C0C91-78A9-A972-3134-BC87232B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BD08-6001-4D85-8FC5-F17C3AFBE83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B05841-D666-1B3F-18FC-26A22FE9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B6F98C-8B69-41DF-D0B6-CE6CAF37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379-F765-47D1-B5CE-04FE38BA9C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51629F-2D4E-2B62-5E74-B89CDAF4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591E4F-2305-74D4-D2AB-C1970035D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CFFA6A-845B-A63B-ABDE-DC26CF9F4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6BD08-6001-4D85-8FC5-F17C3AFBE83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EFE47-FA6B-588A-8C8A-451167707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15AB80-102F-C2E6-CB3F-BB62F95BC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F7379-F765-47D1-B5CE-04FE38BA9C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1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DF2F2C-E5FA-2042-498C-64CA0561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07092"/>
            <a:ext cx="10905066" cy="444381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07CC46-AC24-469C-5F74-7AD29B55A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CB503B-7DEA-B56A-7643-BB6672E6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58" y="824882"/>
            <a:ext cx="5876925" cy="1485900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CCF0988E-9F68-39EC-4D5E-4C9761224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42" y="2888437"/>
            <a:ext cx="9144000" cy="1719331"/>
          </a:xfrm>
        </p:spPr>
        <p:txBody>
          <a:bodyPr/>
          <a:lstStyle/>
          <a:p>
            <a:pPr algn="l"/>
            <a:r>
              <a:rPr lang="fr-FR" dirty="0"/>
              <a:t>Packaging </a:t>
            </a:r>
            <a:r>
              <a:rPr lang="fr-FR" dirty="0" err="1"/>
              <a:t>project</a:t>
            </a:r>
            <a:r>
              <a:rPr lang="fr-FR" dirty="0"/>
              <a:t>: </a:t>
            </a:r>
            <a:r>
              <a:rPr lang="fr-FR" dirty="0" err="1"/>
              <a:t>Mvn</a:t>
            </a:r>
            <a:r>
              <a:rPr lang="fr-FR" dirty="0"/>
              <a:t> clean Install</a:t>
            </a:r>
          </a:p>
          <a:p>
            <a:pPr algn="l"/>
            <a:r>
              <a:rPr lang="fr-FR" dirty="0"/>
              <a:t>Run  Spring-App and DB: docker compose up</a:t>
            </a:r>
          </a:p>
          <a:p>
            <a:pPr algn="l"/>
            <a:r>
              <a:rPr lang="fr-FR" dirty="0"/>
              <a:t>Run Tests: </a:t>
            </a:r>
            <a:r>
              <a:rPr lang="fr-FR" dirty="0" err="1"/>
              <a:t>Mvn</a:t>
            </a:r>
            <a:r>
              <a:rPr lang="fr-FR" dirty="0"/>
              <a:t> clean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7D092-B35E-DEB9-438E-2D18B65ED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B60337-7C81-37B2-F2F1-9ACD4B26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8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F0B2C-8AC9-2088-A49E-D991D6114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CC7167-81B5-982C-604B-D254FE46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05" y="1068230"/>
            <a:ext cx="9442789" cy="476760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19C4A-A242-723F-D1C9-006A2B504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165AC8-4B0F-5A62-99CD-C0A07581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1284827"/>
            <a:ext cx="10905066" cy="537074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1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E81C44-5D0A-4E42-60CA-4F48A3D8A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29AA5B-56BE-2FAD-608D-5946DFE4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91561"/>
            <a:ext cx="10905066" cy="556158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9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9F8E4D-B52F-4CC6-9FCE-56BB5BB53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A36715F-AB17-481A-A490-A11D8E436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342" y="512759"/>
            <a:ext cx="28353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 Permissions: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8715E49D-7B3F-E50C-2E5E-3722DD91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464" y="1600318"/>
            <a:ext cx="447687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Full CRUD (Create, Read, Update, Delete) access to all employee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Ability to manage sensitive information such as Full Name, Employee ID, Contact Information,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Cannot modify system settings or manage user roles and permissions. 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CFF46CF-E49C-113B-EF1C-4B3E4C2E1E3F}"/>
              </a:ext>
            </a:extLst>
          </p:cNvPr>
          <p:cNvSpPr txBox="1"/>
          <p:nvPr/>
        </p:nvSpPr>
        <p:spPr>
          <a:xfrm>
            <a:off x="1024464" y="1720840"/>
            <a:ext cx="50113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View Employee Data:</a:t>
            </a:r>
          </a:p>
          <a:p>
            <a:r>
              <a:rPr lang="en-US" dirty="0"/>
              <a:t>Managers can access detailed employee records for individuals within their specific department.</a:t>
            </a:r>
          </a:p>
          <a:p>
            <a:r>
              <a:rPr lang="en-US" dirty="0"/>
              <a:t>This includes basic information like name, job title, and department.</a:t>
            </a:r>
          </a:p>
          <a:p>
            <a:r>
              <a:rPr lang="en-US" dirty="0"/>
              <a:t>Limited Updates:</a:t>
            </a:r>
          </a:p>
          <a:p>
            <a:r>
              <a:rPr lang="en-US" dirty="0"/>
              <a:t>Managers can update specific fields for employees under their supervision, such as: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Employment Status (e.g., Active, On Leave, or Terminated)</a:t>
            </a:r>
          </a:p>
        </p:txBody>
      </p:sp>
      <p:sp>
        <p:nvSpPr>
          <p:cNvPr id="46" name="Rectangle 1">
            <a:extLst>
              <a:ext uri="{FF2B5EF4-FFF2-40B4-BE49-F238E27FC236}">
                <a16:creationId xmlns:a16="http://schemas.microsoft.com/office/drawing/2014/main" id="{7AE97C45-FFA8-36D2-0836-C5C882A24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072" y="409388"/>
            <a:ext cx="28353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Permissions: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9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19E0D-980E-62AF-1DC5-BD2928555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1E3D46-5C4A-0286-F29F-3CEF211D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4" y="643467"/>
            <a:ext cx="677333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2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95208A-E872-9013-375F-3B3FC944C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D54D3A-E050-04F4-314B-DA7DA2E97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31" y="643467"/>
            <a:ext cx="1022213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2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4D14FCF7ADCD4085F2BFF8F873F1A2" ma:contentTypeVersion="10" ma:contentTypeDescription="Crée un document." ma:contentTypeScope="" ma:versionID="07ec1f308a8417dc806496b73f7990be">
  <xsd:schema xmlns:xsd="http://www.w3.org/2001/XMLSchema" xmlns:xs="http://www.w3.org/2001/XMLSchema" xmlns:p="http://schemas.microsoft.com/office/2006/metadata/properties" xmlns:ns3="9edde5c0-9fd8-451a-acda-b115fc989632" xmlns:ns4="8b0b66b1-7b0a-4c7b-b051-34c97aeb7f29" targetNamespace="http://schemas.microsoft.com/office/2006/metadata/properties" ma:root="true" ma:fieldsID="03c881dcc2b07b4637227ef3c1c9604c" ns3:_="" ns4:_="">
    <xsd:import namespace="9edde5c0-9fd8-451a-acda-b115fc989632"/>
    <xsd:import namespace="8b0b66b1-7b0a-4c7b-b051-34c97aeb7f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de5c0-9fd8-451a-acda-b115fc9896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b66b1-7b0a-4c7b-b051-34c97aeb7f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BE1BE8-1760-450E-BA40-8F02A81309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dde5c0-9fd8-451a-acda-b115fc989632"/>
    <ds:schemaRef ds:uri="8b0b66b1-7b0a-4c7b-b051-34c97aeb7f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270441-2836-47A2-ADB7-A77F7031C4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219DB0-D5C8-49B1-8AEE-F629DD7FAF13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9edde5c0-9fd8-451a-acda-b115fc989632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8b0b66b1-7b0a-4c7b-b051-34c97aeb7f2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143</Words>
  <Application>Microsoft Office PowerPoint</Application>
  <PresentationFormat>Grand écran</PresentationFormat>
  <Paragraphs>16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Ali Chafia</dc:creator>
  <cp:lastModifiedBy>Mohamed Ali Chafia</cp:lastModifiedBy>
  <cp:revision>2</cp:revision>
  <dcterms:created xsi:type="dcterms:W3CDTF">2025-01-19T08:34:30Z</dcterms:created>
  <dcterms:modified xsi:type="dcterms:W3CDTF">2025-01-19T08:57:07Z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0x0101002E4D14FCF7ADCD4085F2BFF8F873F1A2</vt:lpwstr>
  </property>
</Properties>
</file>