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omed Aliev" initials="MA" lastIdx="1" clrIdx="0">
    <p:extLst>
      <p:ext uri="{19B8F6BF-5375-455C-9EA6-DF929625EA0E}">
        <p15:presenceInfo xmlns:p15="http://schemas.microsoft.com/office/powerpoint/2012/main" userId="545f05cbe9ebf5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gomed\Desktop\DE\home_task\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</a:t>
            </a:r>
            <a:r>
              <a:rPr lang="ru-RU" dirty="0" smtClean="0"/>
              <a:t>арта</a:t>
            </a:r>
            <a:r>
              <a:rPr lang="ru-RU" baseline="0" dirty="0" smtClean="0"/>
              <a:t> возможной доходности от вложений в недвижимость</a:t>
            </a:r>
            <a:endParaRPr lang="en-US" dirty="0"/>
          </a:p>
        </c:rich>
      </c:tx>
      <c:layout>
        <c:manualLayout>
          <c:xMode val="edge"/>
          <c:yMode val="edge"/>
          <c:x val="0.31306192121505705"/>
          <c:y val="1.91387559808612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'Export Worksheet'!$C$1:$D$1</c:f>
              <c:strCache>
                <c:ptCount val="1"/>
                <c:pt idx="0">
                  <c:v>ЦЕНА_ПОКУПКИ ЦЕНА_АРЕНДЫ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5"/>
          </c:marker>
          <c:dPt>
            <c:idx val="0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2C-4B69-A936-3EEAAF3758C8}"/>
              </c:ext>
            </c:extLst>
          </c:dPt>
          <c:dPt>
            <c:idx val="1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2C-4B69-A936-3EEAAF3758C8}"/>
              </c:ext>
            </c:extLst>
          </c:dPt>
          <c:dPt>
            <c:idx val="2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2C-4B69-A936-3EEAAF3758C8}"/>
              </c:ext>
            </c:extLst>
          </c:dPt>
          <c:dPt>
            <c:idx val="3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2C-4B69-A936-3EEAAF3758C8}"/>
              </c:ext>
            </c:extLst>
          </c:dPt>
          <c:dPt>
            <c:idx val="4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A2C-4B69-A936-3EEAAF3758C8}"/>
              </c:ext>
            </c:extLst>
          </c:dPt>
          <c:dPt>
            <c:idx val="5"/>
            <c:marker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6A2C-4B69-A936-3EEAAF3758C8}"/>
              </c:ext>
            </c:extLst>
          </c:dPt>
          <c:dPt>
            <c:idx val="6"/>
            <c:marker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6A2C-4B69-A936-3EEAAF3758C8}"/>
              </c:ext>
            </c:extLst>
          </c:dPt>
          <c:dPt>
            <c:idx val="7"/>
            <c:marker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6A2C-4B69-A936-3EEAAF3758C8}"/>
              </c:ext>
            </c:extLst>
          </c:dPt>
          <c:dPt>
            <c:idx val="8"/>
            <c:marker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6A2C-4B69-A936-3EEAAF3758C8}"/>
              </c:ext>
            </c:extLst>
          </c:dPt>
          <c:dPt>
            <c:idx val="9"/>
            <c:marker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6A2C-4B69-A936-3EEAAF3758C8}"/>
              </c:ext>
            </c:extLst>
          </c:dPt>
          <c:dPt>
            <c:idx val="10"/>
            <c:marker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6A2C-4B69-A936-3EEAAF3758C8}"/>
              </c:ext>
            </c:extLst>
          </c:dPt>
          <c:dPt>
            <c:idx val="11"/>
            <c:marker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6A2C-4B69-A936-3EEAAF3758C8}"/>
              </c:ext>
            </c:extLst>
          </c:dPt>
          <c:dPt>
            <c:idx val="12"/>
            <c:marker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6A2C-4B69-A936-3EEAAF3758C8}"/>
              </c:ext>
            </c:extLst>
          </c:dPt>
          <c:dPt>
            <c:idx val="13"/>
            <c:marker>
              <c:spPr>
                <a:solidFill>
                  <a:schemeClr val="accent2">
                    <a:lumMod val="80000"/>
                    <a:lumOff val="20000"/>
                  </a:schemeClr>
                </a:soli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6A2C-4B69-A936-3EEAAF3758C8}"/>
              </c:ext>
            </c:extLst>
          </c:dPt>
          <c:dPt>
            <c:idx val="14"/>
            <c:marker>
              <c:spPr>
                <a:solidFill>
                  <a:schemeClr val="accent3">
                    <a:lumMod val="80000"/>
                    <a:lumOff val="20000"/>
                  </a:schemeClr>
                </a:solidFill>
                <a:ln w="9525">
                  <a:solidFill>
                    <a:schemeClr val="accent3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6A2C-4B69-A936-3EEAAF3758C8}"/>
              </c:ext>
            </c:extLst>
          </c:dPt>
          <c:dPt>
            <c:idx val="15"/>
            <c:marker>
              <c:spPr>
                <a:solidFill>
                  <a:schemeClr val="accent4">
                    <a:lumMod val="80000"/>
                    <a:lumOff val="20000"/>
                  </a:schemeClr>
                </a:solidFill>
                <a:ln w="9525">
                  <a:solidFill>
                    <a:schemeClr val="accent4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6A2C-4B69-A936-3EEAAF3758C8}"/>
              </c:ext>
            </c:extLst>
          </c:dPt>
          <c:dPt>
            <c:idx val="16"/>
            <c:marker>
              <c:spPr>
                <a:solidFill>
                  <a:schemeClr val="accent5">
                    <a:lumMod val="80000"/>
                    <a:lumOff val="20000"/>
                  </a:schemeClr>
                </a:solidFill>
                <a:ln w="9525">
                  <a:solidFill>
                    <a:schemeClr val="accent5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6A2C-4B69-A936-3EEAAF3758C8}"/>
              </c:ext>
            </c:extLst>
          </c:dPt>
          <c:dPt>
            <c:idx val="17"/>
            <c:marker>
              <c:spPr>
                <a:solidFill>
                  <a:schemeClr val="accent6">
                    <a:lumMod val="80000"/>
                    <a:lumOff val="20000"/>
                  </a:schemeClr>
                </a:solidFill>
                <a:ln w="9525">
                  <a:solidFill>
                    <a:schemeClr val="accent6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6A2C-4B69-A936-3EEAAF3758C8}"/>
              </c:ext>
            </c:extLst>
          </c:dPt>
          <c:dPt>
            <c:idx val="18"/>
            <c:marker>
              <c:spPr>
                <a:solidFill>
                  <a:schemeClr val="accent1">
                    <a:lumMod val="80000"/>
                  </a:schemeClr>
                </a:solidFill>
                <a:ln w="9525">
                  <a:solidFill>
                    <a:schemeClr val="accent1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6A2C-4B69-A936-3EEAAF3758C8}"/>
              </c:ext>
            </c:extLst>
          </c:dPt>
          <c:dPt>
            <c:idx val="19"/>
            <c:marker>
              <c:spPr>
                <a:solidFill>
                  <a:schemeClr val="accent2">
                    <a:lumMod val="80000"/>
                  </a:schemeClr>
                </a:solidFill>
                <a:ln w="9525">
                  <a:solidFill>
                    <a:schemeClr val="accent2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6A2C-4B69-A936-3EEAAF3758C8}"/>
              </c:ext>
            </c:extLst>
          </c:dPt>
          <c:dPt>
            <c:idx val="20"/>
            <c:marker>
              <c:spPr>
                <a:solidFill>
                  <a:schemeClr val="accent3">
                    <a:lumMod val="80000"/>
                  </a:schemeClr>
                </a:solidFill>
                <a:ln w="9525">
                  <a:solidFill>
                    <a:schemeClr val="accent3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6A2C-4B69-A936-3EEAAF3758C8}"/>
              </c:ext>
            </c:extLst>
          </c:dPt>
          <c:dPt>
            <c:idx val="21"/>
            <c:marker>
              <c:spPr>
                <a:solidFill>
                  <a:schemeClr val="accent4">
                    <a:lumMod val="80000"/>
                  </a:schemeClr>
                </a:solidFill>
                <a:ln w="9525">
                  <a:solidFill>
                    <a:schemeClr val="accent4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6A2C-4B69-A936-3EEAAF3758C8}"/>
              </c:ext>
            </c:extLst>
          </c:dPt>
          <c:dPt>
            <c:idx val="22"/>
            <c:marker>
              <c:spPr>
                <a:solidFill>
                  <a:schemeClr val="accent5">
                    <a:lumMod val="80000"/>
                  </a:schemeClr>
                </a:solidFill>
                <a:ln w="9525">
                  <a:solidFill>
                    <a:schemeClr val="accent5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6A2C-4B69-A936-3EEAAF3758C8}"/>
              </c:ext>
            </c:extLst>
          </c:dPt>
          <c:dPt>
            <c:idx val="23"/>
            <c:marker>
              <c:spPr>
                <a:solidFill>
                  <a:schemeClr val="accent6">
                    <a:lumMod val="80000"/>
                  </a:schemeClr>
                </a:solidFill>
                <a:ln w="9525">
                  <a:solidFill>
                    <a:schemeClr val="accent6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6A2C-4B69-A936-3EEAAF3758C8}"/>
              </c:ext>
            </c:extLst>
          </c:dPt>
          <c:dPt>
            <c:idx val="24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6A2C-4B69-A936-3EEAAF3758C8}"/>
              </c:ext>
            </c:extLst>
          </c:dPt>
          <c:dPt>
            <c:idx val="25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6A2C-4B69-A936-3EEAAF3758C8}"/>
              </c:ext>
            </c:extLst>
          </c:dPt>
          <c:dPt>
            <c:idx val="26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6A2C-4B69-A936-3EEAAF3758C8}"/>
              </c:ext>
            </c:extLst>
          </c:dPt>
          <c:dPt>
            <c:idx val="27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6A2C-4B69-A936-3EEAAF3758C8}"/>
              </c:ext>
            </c:extLst>
          </c:dPt>
          <c:dPt>
            <c:idx val="28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6A2C-4B69-A936-3EEAAF3758C8}"/>
              </c:ext>
            </c:extLst>
          </c:dPt>
          <c:dPt>
            <c:idx val="29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6A2C-4B69-A936-3EEAAF3758C8}"/>
              </c:ext>
            </c:extLst>
          </c:dPt>
          <c:dPt>
            <c:idx val="30"/>
            <c:marker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6A2C-4B69-A936-3EEAAF3758C8}"/>
              </c:ext>
            </c:extLst>
          </c:dPt>
          <c:dPt>
            <c:idx val="31"/>
            <c:marker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6A2C-4B69-A936-3EEAAF3758C8}"/>
              </c:ext>
            </c:extLst>
          </c:dPt>
          <c:dPt>
            <c:idx val="32"/>
            <c:marker>
              <c:spPr>
                <a:solidFill>
                  <a:schemeClr val="accent3">
                    <a:lumMod val="5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6A2C-4B69-A936-3EEAAF3758C8}"/>
              </c:ext>
            </c:extLst>
          </c:dPt>
          <c:dPt>
            <c:idx val="33"/>
            <c:marker>
              <c:spPr>
                <a:solidFill>
                  <a:schemeClr val="accent4">
                    <a:lumMod val="50000"/>
                  </a:schemeClr>
                </a:solidFill>
                <a:ln w="9525">
                  <a:solidFill>
                    <a:schemeClr val="accent4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6A2C-4B69-A936-3EEAAF3758C8}"/>
              </c:ext>
            </c:extLst>
          </c:dPt>
          <c:dPt>
            <c:idx val="34"/>
            <c:marker>
              <c:spPr>
                <a:solidFill>
                  <a:schemeClr val="accent5">
                    <a:lumMod val="5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6A2C-4B69-A936-3EEAAF3758C8}"/>
              </c:ext>
            </c:extLst>
          </c:dPt>
          <c:dPt>
            <c:idx val="35"/>
            <c:marker>
              <c:spPr>
                <a:solidFill>
                  <a:schemeClr val="accent6">
                    <a:lumMod val="50000"/>
                  </a:schemeClr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6A2C-4B69-A936-3EEAAF3758C8}"/>
              </c:ext>
            </c:extLst>
          </c:dPt>
          <c:dPt>
            <c:idx val="36"/>
            <c:marker>
              <c:spPr>
                <a:solidFill>
                  <a:schemeClr val="accent1">
                    <a:lumMod val="70000"/>
                    <a:lumOff val="30000"/>
                  </a:schemeClr>
                </a:solidFill>
                <a:ln w="9525">
                  <a:solidFill>
                    <a:schemeClr val="accent1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6A2C-4B69-A936-3EEAAF3758C8}"/>
              </c:ext>
            </c:extLst>
          </c:dPt>
          <c:dPt>
            <c:idx val="37"/>
            <c:marker>
              <c:spPr>
                <a:solidFill>
                  <a:schemeClr val="accent2">
                    <a:lumMod val="70000"/>
                    <a:lumOff val="30000"/>
                  </a:schemeClr>
                </a:solidFill>
                <a:ln w="9525">
                  <a:solidFill>
                    <a:schemeClr val="accent2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6A2C-4B69-A936-3EEAAF3758C8}"/>
              </c:ext>
            </c:extLst>
          </c:dPt>
          <c:dPt>
            <c:idx val="38"/>
            <c:marker>
              <c:spPr>
                <a:solidFill>
                  <a:schemeClr val="accent3">
                    <a:lumMod val="70000"/>
                    <a:lumOff val="30000"/>
                  </a:schemeClr>
                </a:solidFill>
                <a:ln w="9525">
                  <a:solidFill>
                    <a:schemeClr val="accent3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6A2C-4B69-A936-3EEAAF3758C8}"/>
              </c:ext>
            </c:extLst>
          </c:dPt>
          <c:dPt>
            <c:idx val="39"/>
            <c:marker>
              <c:spPr>
                <a:solidFill>
                  <a:schemeClr val="accent4">
                    <a:lumMod val="70000"/>
                    <a:lumOff val="30000"/>
                  </a:schemeClr>
                </a:solidFill>
                <a:ln w="9525">
                  <a:solidFill>
                    <a:schemeClr val="accent4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6A2C-4B69-A936-3EEAAF3758C8}"/>
              </c:ext>
            </c:extLst>
          </c:dPt>
          <c:dPt>
            <c:idx val="40"/>
            <c:marker>
              <c:spPr>
                <a:solidFill>
                  <a:schemeClr val="accent5">
                    <a:lumMod val="70000"/>
                    <a:lumOff val="30000"/>
                  </a:schemeClr>
                </a:solidFill>
                <a:ln w="9525">
                  <a:solidFill>
                    <a:schemeClr val="accent5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6A2C-4B69-A936-3EEAAF3758C8}"/>
              </c:ext>
            </c:extLst>
          </c:dPt>
          <c:dPt>
            <c:idx val="41"/>
            <c:marker>
              <c:spPr>
                <a:solidFill>
                  <a:schemeClr val="accent6">
                    <a:lumMod val="70000"/>
                    <a:lumOff val="30000"/>
                  </a:schemeClr>
                </a:solidFill>
                <a:ln w="9525">
                  <a:solidFill>
                    <a:schemeClr val="accent6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6A2C-4B69-A936-3EEAAF3758C8}"/>
              </c:ext>
            </c:extLst>
          </c:dPt>
          <c:dPt>
            <c:idx val="42"/>
            <c:marker>
              <c:spPr>
                <a:solidFill>
                  <a:schemeClr val="accent1">
                    <a:lumMod val="70000"/>
                  </a:schemeClr>
                </a:solidFill>
                <a:ln w="9525">
                  <a:solidFill>
                    <a:schemeClr val="accent1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6A2C-4B69-A936-3EEAAF3758C8}"/>
              </c:ext>
            </c:extLst>
          </c:dPt>
          <c:dPt>
            <c:idx val="43"/>
            <c:marker>
              <c:spPr>
                <a:solidFill>
                  <a:schemeClr val="accent2">
                    <a:lumMod val="70000"/>
                  </a:schemeClr>
                </a:solidFill>
                <a:ln w="9525">
                  <a:solidFill>
                    <a:schemeClr val="accent2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6A2C-4B69-A936-3EEAAF3758C8}"/>
              </c:ext>
            </c:extLst>
          </c:dPt>
          <c:dPt>
            <c:idx val="44"/>
            <c:marker>
              <c:spPr>
                <a:solidFill>
                  <a:schemeClr val="accent3">
                    <a:lumMod val="70000"/>
                  </a:schemeClr>
                </a:solidFill>
                <a:ln w="9525">
                  <a:solidFill>
                    <a:schemeClr val="accent3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6A2C-4B69-A936-3EEAAF3758C8}"/>
              </c:ext>
            </c:extLst>
          </c:dPt>
          <c:dPt>
            <c:idx val="45"/>
            <c:marker>
              <c:spPr>
                <a:solidFill>
                  <a:schemeClr val="accent4">
                    <a:lumMod val="70000"/>
                  </a:schemeClr>
                </a:solidFill>
                <a:ln w="9525">
                  <a:solidFill>
                    <a:schemeClr val="accent4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6A2C-4B69-A936-3EEAAF3758C8}"/>
              </c:ext>
            </c:extLst>
          </c:dPt>
          <c:dPt>
            <c:idx val="46"/>
            <c:marker>
              <c:spPr>
                <a:solidFill>
                  <a:schemeClr val="accent5">
                    <a:lumMod val="70000"/>
                  </a:schemeClr>
                </a:solidFill>
                <a:ln w="9525">
                  <a:solidFill>
                    <a:schemeClr val="accent5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6A2C-4B69-A936-3EEAAF3758C8}"/>
              </c:ext>
            </c:extLst>
          </c:dPt>
          <c:dPt>
            <c:idx val="47"/>
            <c:marker>
              <c:spPr>
                <a:solidFill>
                  <a:schemeClr val="accent6">
                    <a:lumMod val="70000"/>
                  </a:schemeClr>
                </a:solidFill>
                <a:ln w="9525">
                  <a:solidFill>
                    <a:schemeClr val="accent6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6A2C-4B69-A936-3EEAAF3758C8}"/>
              </c:ext>
            </c:extLst>
          </c:dPt>
          <c:dPt>
            <c:idx val="48"/>
            <c:marker>
              <c:spPr>
                <a:solidFill>
                  <a:schemeClr val="accent1">
                    <a:lumMod val="50000"/>
                    <a:lumOff val="50000"/>
                  </a:schemeClr>
                </a:solidFill>
                <a:ln w="9525">
                  <a:solidFill>
                    <a:schemeClr val="accent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1-6A2C-4B69-A936-3EEAAF3758C8}"/>
              </c:ext>
            </c:extLst>
          </c:dPt>
          <c:dPt>
            <c:idx val="49"/>
            <c:marker>
              <c:spPr>
                <a:solidFill>
                  <a:schemeClr val="accent2">
                    <a:lumMod val="50000"/>
                    <a:lumOff val="50000"/>
                  </a:schemeClr>
                </a:solidFill>
                <a:ln w="9525">
                  <a:solidFill>
                    <a:schemeClr val="accent2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3-6A2C-4B69-A936-3EEAAF3758C8}"/>
              </c:ext>
            </c:extLst>
          </c:dPt>
          <c:dPt>
            <c:idx val="50"/>
            <c:marker>
              <c:spPr>
                <a:solidFill>
                  <a:schemeClr val="accent3">
                    <a:lumMod val="50000"/>
                    <a:lumOff val="50000"/>
                  </a:schemeClr>
                </a:solidFill>
                <a:ln w="9525">
                  <a:solidFill>
                    <a:schemeClr val="accent3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5-6A2C-4B69-A936-3EEAAF3758C8}"/>
              </c:ext>
            </c:extLst>
          </c:dPt>
          <c:dPt>
            <c:idx val="51"/>
            <c:marker>
              <c:spPr>
                <a:solidFill>
                  <a:schemeClr val="accent4">
                    <a:lumMod val="50000"/>
                    <a:lumOff val="50000"/>
                  </a:schemeClr>
                </a:solidFill>
                <a:ln w="9525">
                  <a:solidFill>
                    <a:schemeClr val="accent4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7-6A2C-4B69-A936-3EEAAF3758C8}"/>
              </c:ext>
            </c:extLst>
          </c:dPt>
          <c:dPt>
            <c:idx val="52"/>
            <c:marker>
              <c:spPr>
                <a:solidFill>
                  <a:schemeClr val="accent5">
                    <a:lumMod val="50000"/>
                    <a:lumOff val="50000"/>
                  </a:schemeClr>
                </a:solidFill>
                <a:ln w="9525">
                  <a:solidFill>
                    <a:schemeClr val="accent5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9-6A2C-4B69-A936-3EEAAF3758C8}"/>
              </c:ext>
            </c:extLst>
          </c:dPt>
          <c:dPt>
            <c:idx val="53"/>
            <c:marker>
              <c:spPr>
                <a:solidFill>
                  <a:schemeClr val="accent6">
                    <a:lumMod val="50000"/>
                    <a:lumOff val="50000"/>
                  </a:schemeClr>
                </a:solidFill>
                <a:ln w="9525">
                  <a:solidFill>
                    <a:schemeClr val="accent6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B-6A2C-4B69-A936-3EEAAF3758C8}"/>
              </c:ext>
            </c:extLst>
          </c:dPt>
          <c:dPt>
            <c:idx val="54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D-6A2C-4B69-A936-3EEAAF3758C8}"/>
              </c:ext>
            </c:extLst>
          </c:dPt>
          <c:dPt>
            <c:idx val="55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F-6A2C-4B69-A936-3EEAAF3758C8}"/>
              </c:ext>
            </c:extLst>
          </c:dPt>
          <c:dPt>
            <c:idx val="56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1-6A2C-4B69-A936-3EEAAF3758C8}"/>
              </c:ext>
            </c:extLst>
          </c:dPt>
          <c:dPt>
            <c:idx val="57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3-6A2C-4B69-A936-3EEAAF3758C8}"/>
              </c:ext>
            </c:extLst>
          </c:dPt>
          <c:dPt>
            <c:idx val="58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5-6A2C-4B69-A936-3EEAAF3758C8}"/>
              </c:ext>
            </c:extLst>
          </c:dPt>
          <c:dPt>
            <c:idx val="59"/>
            <c:marker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7-6A2C-4B69-A936-3EEAAF3758C8}"/>
              </c:ext>
            </c:extLst>
          </c:dPt>
          <c:dPt>
            <c:idx val="60"/>
            <c:marker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9-6A2C-4B69-A936-3EEAAF3758C8}"/>
              </c:ext>
            </c:extLst>
          </c:dPt>
          <c:dPt>
            <c:idx val="61"/>
            <c:marker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B-6A2C-4B69-A936-3EEAAF3758C8}"/>
              </c:ext>
            </c:extLst>
          </c:dPt>
          <c:dPt>
            <c:idx val="62"/>
            <c:marker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D-6A2C-4B69-A936-3EEAAF3758C8}"/>
              </c:ext>
            </c:extLst>
          </c:dPt>
          <c:dPt>
            <c:idx val="63"/>
            <c:marker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F-6A2C-4B69-A936-3EEAAF3758C8}"/>
              </c:ext>
            </c:extLst>
          </c:dPt>
          <c:dPt>
            <c:idx val="64"/>
            <c:marker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1-6A2C-4B69-A936-3EEAAF3758C8}"/>
              </c:ext>
            </c:extLst>
          </c:dPt>
          <c:dPt>
            <c:idx val="65"/>
            <c:marker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3-6A2C-4B69-A936-3EEAAF3758C8}"/>
              </c:ext>
            </c:extLst>
          </c:dPt>
          <c:dPt>
            <c:idx val="66"/>
            <c:marker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5-6A2C-4B69-A936-3EEAAF3758C8}"/>
              </c:ext>
            </c:extLst>
          </c:dPt>
          <c:dPt>
            <c:idx val="67"/>
            <c:marker>
              <c:spPr>
                <a:solidFill>
                  <a:schemeClr val="accent2">
                    <a:lumMod val="80000"/>
                    <a:lumOff val="20000"/>
                  </a:schemeClr>
                </a:soli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7-6A2C-4B69-A936-3EEAAF3758C8}"/>
              </c:ext>
            </c:extLst>
          </c:dPt>
          <c:dPt>
            <c:idx val="68"/>
            <c:marker>
              <c:spPr>
                <a:solidFill>
                  <a:schemeClr val="accent3">
                    <a:lumMod val="80000"/>
                    <a:lumOff val="20000"/>
                  </a:schemeClr>
                </a:solidFill>
                <a:ln w="9525">
                  <a:solidFill>
                    <a:schemeClr val="accent3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9-6A2C-4B69-A936-3EEAAF3758C8}"/>
              </c:ext>
            </c:extLst>
          </c:dPt>
          <c:dPt>
            <c:idx val="69"/>
            <c:marker>
              <c:spPr>
                <a:solidFill>
                  <a:schemeClr val="accent4">
                    <a:lumMod val="80000"/>
                    <a:lumOff val="20000"/>
                  </a:schemeClr>
                </a:solidFill>
                <a:ln w="9525">
                  <a:solidFill>
                    <a:schemeClr val="accent4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B-6A2C-4B69-A936-3EEAAF3758C8}"/>
              </c:ext>
            </c:extLst>
          </c:dPt>
          <c:dPt>
            <c:idx val="70"/>
            <c:marker>
              <c:spPr>
                <a:solidFill>
                  <a:schemeClr val="accent5">
                    <a:lumMod val="80000"/>
                    <a:lumOff val="20000"/>
                  </a:schemeClr>
                </a:solidFill>
                <a:ln w="9525">
                  <a:solidFill>
                    <a:schemeClr val="accent5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D-6A2C-4B69-A936-3EEAAF3758C8}"/>
              </c:ext>
            </c:extLst>
          </c:dPt>
          <c:dPt>
            <c:idx val="71"/>
            <c:marker>
              <c:spPr>
                <a:solidFill>
                  <a:schemeClr val="accent6">
                    <a:lumMod val="80000"/>
                    <a:lumOff val="20000"/>
                  </a:schemeClr>
                </a:solidFill>
                <a:ln w="9525">
                  <a:solidFill>
                    <a:schemeClr val="accent6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F-6A2C-4B69-A936-3EEAAF3758C8}"/>
              </c:ext>
            </c:extLst>
          </c:dPt>
          <c:dPt>
            <c:idx val="72"/>
            <c:marker>
              <c:spPr>
                <a:solidFill>
                  <a:schemeClr val="accent1">
                    <a:lumMod val="80000"/>
                  </a:schemeClr>
                </a:solidFill>
                <a:ln w="9525">
                  <a:solidFill>
                    <a:schemeClr val="accent1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1-6A2C-4B69-A936-3EEAAF3758C8}"/>
              </c:ext>
            </c:extLst>
          </c:dPt>
          <c:dPt>
            <c:idx val="73"/>
            <c:marker>
              <c:spPr>
                <a:solidFill>
                  <a:schemeClr val="accent2">
                    <a:lumMod val="80000"/>
                  </a:schemeClr>
                </a:solidFill>
                <a:ln w="9525">
                  <a:solidFill>
                    <a:schemeClr val="accent2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3-6A2C-4B69-A936-3EEAAF3758C8}"/>
              </c:ext>
            </c:extLst>
          </c:dPt>
          <c:dPt>
            <c:idx val="74"/>
            <c:marker>
              <c:spPr>
                <a:solidFill>
                  <a:schemeClr val="accent3">
                    <a:lumMod val="80000"/>
                  </a:schemeClr>
                </a:solidFill>
                <a:ln w="9525">
                  <a:solidFill>
                    <a:schemeClr val="accent3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5-6A2C-4B69-A936-3EEAAF3758C8}"/>
              </c:ext>
            </c:extLst>
          </c:dPt>
          <c:dPt>
            <c:idx val="75"/>
            <c:marker>
              <c:spPr>
                <a:solidFill>
                  <a:schemeClr val="accent4">
                    <a:lumMod val="80000"/>
                  </a:schemeClr>
                </a:solidFill>
                <a:ln w="9525">
                  <a:solidFill>
                    <a:schemeClr val="accent4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7-6A2C-4B69-A936-3EEAAF3758C8}"/>
              </c:ext>
            </c:extLst>
          </c:dPt>
          <c:dPt>
            <c:idx val="76"/>
            <c:marker>
              <c:spPr>
                <a:solidFill>
                  <a:schemeClr val="accent5">
                    <a:lumMod val="80000"/>
                  </a:schemeClr>
                </a:solidFill>
                <a:ln w="9525">
                  <a:solidFill>
                    <a:schemeClr val="accent5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9-6A2C-4B69-A936-3EEAAF3758C8}"/>
              </c:ext>
            </c:extLst>
          </c:dPt>
          <c:dPt>
            <c:idx val="77"/>
            <c:marker>
              <c:spPr>
                <a:solidFill>
                  <a:schemeClr val="accent6">
                    <a:lumMod val="80000"/>
                  </a:schemeClr>
                </a:solidFill>
                <a:ln w="9525">
                  <a:solidFill>
                    <a:schemeClr val="accent6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B-6A2C-4B69-A936-3EEAAF3758C8}"/>
              </c:ext>
            </c:extLst>
          </c:dPt>
          <c:dPt>
            <c:idx val="78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D-6A2C-4B69-A936-3EEAAF3758C8}"/>
              </c:ext>
            </c:extLst>
          </c:dPt>
          <c:dPt>
            <c:idx val="79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F-6A2C-4B69-A936-3EEAAF3758C8}"/>
              </c:ext>
            </c:extLst>
          </c:dPt>
          <c:dPt>
            <c:idx val="80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1-6A2C-4B69-A936-3EEAAF3758C8}"/>
              </c:ext>
            </c:extLst>
          </c:dPt>
          <c:dPt>
            <c:idx val="81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3-6A2C-4B69-A936-3EEAAF3758C8}"/>
              </c:ext>
            </c:extLst>
          </c:dPt>
          <c:dPt>
            <c:idx val="82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5-6A2C-4B69-A936-3EEAAF3758C8}"/>
              </c:ext>
            </c:extLst>
          </c:dPt>
          <c:dPt>
            <c:idx val="83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7-6A2C-4B69-A936-3EEAAF3758C8}"/>
              </c:ext>
            </c:extLst>
          </c:dPt>
          <c:dPt>
            <c:idx val="84"/>
            <c:marker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9-6A2C-4B69-A936-3EEAAF3758C8}"/>
              </c:ext>
            </c:extLst>
          </c:dPt>
          <c:dPt>
            <c:idx val="85"/>
            <c:marker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B-6A2C-4B69-A936-3EEAAF3758C8}"/>
              </c:ext>
            </c:extLst>
          </c:dPt>
          <c:dPt>
            <c:idx val="86"/>
            <c:marker>
              <c:spPr>
                <a:solidFill>
                  <a:schemeClr val="accent3">
                    <a:lumMod val="5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D-6A2C-4B69-A936-3EEAAF3758C8}"/>
              </c:ext>
            </c:extLst>
          </c:dPt>
          <c:dPt>
            <c:idx val="87"/>
            <c:marker>
              <c:spPr>
                <a:solidFill>
                  <a:schemeClr val="accent4">
                    <a:lumMod val="50000"/>
                  </a:schemeClr>
                </a:solidFill>
                <a:ln w="9525">
                  <a:solidFill>
                    <a:schemeClr val="accent4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F-6A2C-4B69-A936-3EEAAF3758C8}"/>
              </c:ext>
            </c:extLst>
          </c:dPt>
          <c:dPt>
            <c:idx val="88"/>
            <c:marker>
              <c:spPr>
                <a:solidFill>
                  <a:schemeClr val="accent5">
                    <a:lumMod val="5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1-6A2C-4B69-A936-3EEAAF3758C8}"/>
              </c:ext>
            </c:extLst>
          </c:dPt>
          <c:dPt>
            <c:idx val="89"/>
            <c:marker>
              <c:spPr>
                <a:solidFill>
                  <a:schemeClr val="accent6">
                    <a:lumMod val="50000"/>
                  </a:schemeClr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3-6A2C-4B69-A936-3EEAAF3758C8}"/>
              </c:ext>
            </c:extLst>
          </c:dPt>
          <c:dPt>
            <c:idx val="90"/>
            <c:marker>
              <c:spPr>
                <a:solidFill>
                  <a:schemeClr val="accent1">
                    <a:lumMod val="70000"/>
                    <a:lumOff val="30000"/>
                  </a:schemeClr>
                </a:solidFill>
                <a:ln w="9525">
                  <a:solidFill>
                    <a:schemeClr val="accent1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5-6A2C-4B69-A936-3EEAAF3758C8}"/>
              </c:ext>
            </c:extLst>
          </c:dPt>
          <c:dPt>
            <c:idx val="91"/>
            <c:marker>
              <c:spPr>
                <a:solidFill>
                  <a:schemeClr val="accent2">
                    <a:lumMod val="70000"/>
                    <a:lumOff val="30000"/>
                  </a:schemeClr>
                </a:solidFill>
                <a:ln w="9525">
                  <a:solidFill>
                    <a:schemeClr val="accent2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7-6A2C-4B69-A936-3EEAAF3758C8}"/>
              </c:ext>
            </c:extLst>
          </c:dPt>
          <c:dPt>
            <c:idx val="92"/>
            <c:marker>
              <c:spPr>
                <a:solidFill>
                  <a:schemeClr val="accent3">
                    <a:lumMod val="70000"/>
                    <a:lumOff val="30000"/>
                  </a:schemeClr>
                </a:solidFill>
                <a:ln w="9525">
                  <a:solidFill>
                    <a:schemeClr val="accent3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9-6A2C-4B69-A936-3EEAAF3758C8}"/>
              </c:ext>
            </c:extLst>
          </c:dPt>
          <c:dPt>
            <c:idx val="93"/>
            <c:marker>
              <c:spPr>
                <a:solidFill>
                  <a:schemeClr val="accent4">
                    <a:lumMod val="70000"/>
                    <a:lumOff val="30000"/>
                  </a:schemeClr>
                </a:solidFill>
                <a:ln w="9525">
                  <a:solidFill>
                    <a:schemeClr val="accent4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B-6A2C-4B69-A936-3EEAAF3758C8}"/>
              </c:ext>
            </c:extLst>
          </c:dPt>
          <c:dPt>
            <c:idx val="94"/>
            <c:marker>
              <c:spPr>
                <a:solidFill>
                  <a:schemeClr val="accent5">
                    <a:lumMod val="70000"/>
                    <a:lumOff val="30000"/>
                  </a:schemeClr>
                </a:solidFill>
                <a:ln w="9525">
                  <a:solidFill>
                    <a:schemeClr val="accent5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D-6A2C-4B69-A936-3EEAAF3758C8}"/>
              </c:ext>
            </c:extLst>
          </c:dPt>
          <c:dPt>
            <c:idx val="95"/>
            <c:marker>
              <c:spPr>
                <a:solidFill>
                  <a:schemeClr val="accent6">
                    <a:lumMod val="70000"/>
                    <a:lumOff val="30000"/>
                  </a:schemeClr>
                </a:solidFill>
                <a:ln w="9525">
                  <a:solidFill>
                    <a:schemeClr val="accent6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F-6A2C-4B69-A936-3EEAAF3758C8}"/>
              </c:ext>
            </c:extLst>
          </c:dPt>
          <c:dPt>
            <c:idx val="96"/>
            <c:marker>
              <c:spPr>
                <a:solidFill>
                  <a:schemeClr val="accent1">
                    <a:lumMod val="70000"/>
                  </a:schemeClr>
                </a:solidFill>
                <a:ln w="9525">
                  <a:solidFill>
                    <a:schemeClr val="accent1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1-6A2C-4B69-A936-3EEAAF3758C8}"/>
              </c:ext>
            </c:extLst>
          </c:dPt>
          <c:dPt>
            <c:idx val="97"/>
            <c:marker>
              <c:spPr>
                <a:solidFill>
                  <a:schemeClr val="accent2">
                    <a:lumMod val="70000"/>
                  </a:schemeClr>
                </a:solidFill>
                <a:ln w="9525">
                  <a:solidFill>
                    <a:schemeClr val="accent2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3-6A2C-4B69-A936-3EEAAF3758C8}"/>
              </c:ext>
            </c:extLst>
          </c:dPt>
          <c:dPt>
            <c:idx val="98"/>
            <c:marker>
              <c:spPr>
                <a:solidFill>
                  <a:schemeClr val="accent3">
                    <a:lumMod val="70000"/>
                  </a:schemeClr>
                </a:solidFill>
                <a:ln w="9525">
                  <a:solidFill>
                    <a:schemeClr val="accent3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5-6A2C-4B69-A936-3EEAAF3758C8}"/>
              </c:ext>
            </c:extLst>
          </c:dPt>
          <c:dPt>
            <c:idx val="99"/>
            <c:marker>
              <c:spPr>
                <a:solidFill>
                  <a:schemeClr val="accent4">
                    <a:lumMod val="70000"/>
                  </a:schemeClr>
                </a:solidFill>
                <a:ln w="9525">
                  <a:solidFill>
                    <a:schemeClr val="accent4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7-6A2C-4B69-A936-3EEAAF3758C8}"/>
              </c:ext>
            </c:extLst>
          </c:dPt>
          <c:dPt>
            <c:idx val="100"/>
            <c:marker>
              <c:spPr>
                <a:solidFill>
                  <a:schemeClr val="accent5">
                    <a:lumMod val="70000"/>
                  </a:schemeClr>
                </a:solidFill>
                <a:ln w="9525">
                  <a:solidFill>
                    <a:schemeClr val="accent5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9-6A2C-4B69-A936-3EEAAF3758C8}"/>
              </c:ext>
            </c:extLst>
          </c:dPt>
          <c:dPt>
            <c:idx val="101"/>
            <c:marker>
              <c:spPr>
                <a:solidFill>
                  <a:schemeClr val="accent6">
                    <a:lumMod val="70000"/>
                  </a:schemeClr>
                </a:solidFill>
                <a:ln w="9525">
                  <a:solidFill>
                    <a:schemeClr val="accent6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B-6A2C-4B69-A936-3EEAAF3758C8}"/>
              </c:ext>
            </c:extLst>
          </c:dPt>
          <c:dPt>
            <c:idx val="102"/>
            <c:marker>
              <c:spPr>
                <a:solidFill>
                  <a:schemeClr val="accent1">
                    <a:lumMod val="50000"/>
                    <a:lumOff val="50000"/>
                  </a:schemeClr>
                </a:solidFill>
                <a:ln w="9525">
                  <a:solidFill>
                    <a:schemeClr val="accent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D-6A2C-4B69-A936-3EEAAF3758C8}"/>
              </c:ext>
            </c:extLst>
          </c:dPt>
          <c:dPt>
            <c:idx val="103"/>
            <c:marker>
              <c:spPr>
                <a:solidFill>
                  <a:schemeClr val="accent2">
                    <a:lumMod val="50000"/>
                    <a:lumOff val="50000"/>
                  </a:schemeClr>
                </a:solidFill>
                <a:ln w="9525">
                  <a:solidFill>
                    <a:schemeClr val="accent2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F-6A2C-4B69-A936-3EEAAF3758C8}"/>
              </c:ext>
            </c:extLst>
          </c:dPt>
          <c:dPt>
            <c:idx val="104"/>
            <c:marker>
              <c:spPr>
                <a:solidFill>
                  <a:schemeClr val="accent3">
                    <a:lumMod val="50000"/>
                    <a:lumOff val="50000"/>
                  </a:schemeClr>
                </a:solidFill>
                <a:ln w="9525">
                  <a:solidFill>
                    <a:schemeClr val="accent3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1-6A2C-4B69-A936-3EEAAF3758C8}"/>
              </c:ext>
            </c:extLst>
          </c:dPt>
          <c:dPt>
            <c:idx val="105"/>
            <c:marker>
              <c:spPr>
                <a:solidFill>
                  <a:schemeClr val="accent4">
                    <a:lumMod val="50000"/>
                    <a:lumOff val="50000"/>
                  </a:schemeClr>
                </a:solidFill>
                <a:ln w="9525">
                  <a:solidFill>
                    <a:schemeClr val="accent4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3-6A2C-4B69-A936-3EEAAF3758C8}"/>
              </c:ext>
            </c:extLst>
          </c:dPt>
          <c:dPt>
            <c:idx val="106"/>
            <c:marker>
              <c:spPr>
                <a:solidFill>
                  <a:schemeClr val="accent5">
                    <a:lumMod val="50000"/>
                    <a:lumOff val="50000"/>
                  </a:schemeClr>
                </a:solidFill>
                <a:ln w="9525">
                  <a:solidFill>
                    <a:schemeClr val="accent5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5-6A2C-4B69-A936-3EEAAF3758C8}"/>
              </c:ext>
            </c:extLst>
          </c:dPt>
          <c:dPt>
            <c:idx val="107"/>
            <c:marker>
              <c:spPr>
                <a:solidFill>
                  <a:schemeClr val="accent6">
                    <a:lumMod val="50000"/>
                    <a:lumOff val="50000"/>
                  </a:schemeClr>
                </a:solidFill>
                <a:ln w="9525">
                  <a:solidFill>
                    <a:schemeClr val="accent6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7-6A2C-4B69-A936-3EEAAF3758C8}"/>
              </c:ext>
            </c:extLst>
          </c:dPt>
          <c:dPt>
            <c:idx val="108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9-6A2C-4B69-A936-3EEAAF3758C8}"/>
              </c:ext>
            </c:extLst>
          </c:dPt>
          <c:dPt>
            <c:idx val="109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B-6A2C-4B69-A936-3EEAAF3758C8}"/>
              </c:ext>
            </c:extLst>
          </c:dPt>
          <c:dPt>
            <c:idx val="110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D-6A2C-4B69-A936-3EEAAF3758C8}"/>
              </c:ext>
            </c:extLst>
          </c:dPt>
          <c:dPt>
            <c:idx val="111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F-6A2C-4B69-A936-3EEAAF3758C8}"/>
              </c:ext>
            </c:extLst>
          </c:dPt>
          <c:dPt>
            <c:idx val="112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1-6A2C-4B69-A936-3EEAAF3758C8}"/>
              </c:ext>
            </c:extLst>
          </c:dPt>
          <c:dPt>
            <c:idx val="113"/>
            <c:marker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3-6A2C-4B69-A936-3EEAAF3758C8}"/>
              </c:ext>
            </c:extLst>
          </c:dPt>
          <c:dPt>
            <c:idx val="114"/>
            <c:marker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5-6A2C-4B69-A936-3EEAAF3758C8}"/>
              </c:ext>
            </c:extLst>
          </c:dPt>
          <c:dPt>
            <c:idx val="115"/>
            <c:marker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7-6A2C-4B69-A936-3EEAAF3758C8}"/>
              </c:ext>
            </c:extLst>
          </c:dPt>
          <c:dPt>
            <c:idx val="116"/>
            <c:marker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9-6A2C-4B69-A936-3EEAAF3758C8}"/>
              </c:ext>
            </c:extLst>
          </c:dPt>
          <c:dPt>
            <c:idx val="117"/>
            <c:marker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B-6A2C-4B69-A936-3EEAAF3758C8}"/>
              </c:ext>
            </c:extLst>
          </c:dPt>
          <c:dPt>
            <c:idx val="118"/>
            <c:marker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D-6A2C-4B69-A936-3EEAAF3758C8}"/>
              </c:ext>
            </c:extLst>
          </c:dPt>
          <c:dPt>
            <c:idx val="119"/>
            <c:marker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F-6A2C-4B69-A936-3EEAAF3758C8}"/>
              </c:ext>
            </c:extLst>
          </c:dPt>
          <c:dPt>
            <c:idx val="120"/>
            <c:marker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1-6A2C-4B69-A936-3EEAAF3758C8}"/>
              </c:ext>
            </c:extLst>
          </c:dPt>
          <c:dPt>
            <c:idx val="121"/>
            <c:marker>
              <c:spPr>
                <a:solidFill>
                  <a:schemeClr val="accent2">
                    <a:lumMod val="80000"/>
                    <a:lumOff val="20000"/>
                  </a:schemeClr>
                </a:soli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3-6A2C-4B69-A936-3EEAAF3758C8}"/>
              </c:ext>
            </c:extLst>
          </c:dPt>
          <c:dPt>
            <c:idx val="122"/>
            <c:marker>
              <c:spPr>
                <a:solidFill>
                  <a:schemeClr val="accent3">
                    <a:lumMod val="80000"/>
                    <a:lumOff val="20000"/>
                  </a:schemeClr>
                </a:solidFill>
                <a:ln w="9525">
                  <a:solidFill>
                    <a:schemeClr val="accent3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5-6A2C-4B69-A936-3EEAAF3758C8}"/>
              </c:ext>
            </c:extLst>
          </c:dPt>
          <c:dPt>
            <c:idx val="123"/>
            <c:marker>
              <c:spPr>
                <a:solidFill>
                  <a:schemeClr val="accent4">
                    <a:lumMod val="80000"/>
                    <a:lumOff val="20000"/>
                  </a:schemeClr>
                </a:solidFill>
                <a:ln w="9525">
                  <a:solidFill>
                    <a:schemeClr val="accent4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7-6A2C-4B69-A936-3EEAAF3758C8}"/>
              </c:ext>
            </c:extLst>
          </c:dPt>
          <c:dPt>
            <c:idx val="124"/>
            <c:marker>
              <c:spPr>
                <a:solidFill>
                  <a:schemeClr val="accent5">
                    <a:lumMod val="80000"/>
                    <a:lumOff val="20000"/>
                  </a:schemeClr>
                </a:solidFill>
                <a:ln w="9525">
                  <a:solidFill>
                    <a:schemeClr val="accent5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9-6A2C-4B69-A936-3EEAAF3758C8}"/>
              </c:ext>
            </c:extLst>
          </c:dPt>
          <c:dPt>
            <c:idx val="125"/>
            <c:marker>
              <c:spPr>
                <a:solidFill>
                  <a:schemeClr val="accent6">
                    <a:lumMod val="80000"/>
                    <a:lumOff val="20000"/>
                  </a:schemeClr>
                </a:solidFill>
                <a:ln w="9525">
                  <a:solidFill>
                    <a:schemeClr val="accent6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B-6A2C-4B69-A936-3EEAAF3758C8}"/>
              </c:ext>
            </c:extLst>
          </c:dPt>
          <c:dPt>
            <c:idx val="126"/>
            <c:marker>
              <c:spPr>
                <a:solidFill>
                  <a:schemeClr val="accent1">
                    <a:lumMod val="80000"/>
                  </a:schemeClr>
                </a:solidFill>
                <a:ln w="9525">
                  <a:solidFill>
                    <a:schemeClr val="accent1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D-6A2C-4B69-A936-3EEAAF3758C8}"/>
              </c:ext>
            </c:extLst>
          </c:dPt>
          <c:dPt>
            <c:idx val="127"/>
            <c:marker>
              <c:spPr>
                <a:solidFill>
                  <a:schemeClr val="accent2">
                    <a:lumMod val="80000"/>
                  </a:schemeClr>
                </a:solidFill>
                <a:ln w="9525">
                  <a:solidFill>
                    <a:schemeClr val="accent2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F-6A2C-4B69-A936-3EEAAF3758C8}"/>
              </c:ext>
            </c:extLst>
          </c:dPt>
          <c:dPt>
            <c:idx val="128"/>
            <c:marker>
              <c:spPr>
                <a:solidFill>
                  <a:schemeClr val="accent3">
                    <a:lumMod val="80000"/>
                  </a:schemeClr>
                </a:solidFill>
                <a:ln w="9525">
                  <a:solidFill>
                    <a:schemeClr val="accent3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1-6A2C-4B69-A936-3EEAAF3758C8}"/>
              </c:ext>
            </c:extLst>
          </c:dPt>
          <c:dPt>
            <c:idx val="129"/>
            <c:marker>
              <c:spPr>
                <a:solidFill>
                  <a:schemeClr val="accent4">
                    <a:lumMod val="80000"/>
                  </a:schemeClr>
                </a:solidFill>
                <a:ln w="9525">
                  <a:solidFill>
                    <a:schemeClr val="accent4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3-6A2C-4B69-A936-3EEAAF3758C8}"/>
              </c:ext>
            </c:extLst>
          </c:dPt>
          <c:dPt>
            <c:idx val="130"/>
            <c:marker>
              <c:spPr>
                <a:solidFill>
                  <a:schemeClr val="accent5">
                    <a:lumMod val="80000"/>
                  </a:schemeClr>
                </a:solidFill>
                <a:ln w="9525">
                  <a:solidFill>
                    <a:schemeClr val="accent5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5-6A2C-4B69-A936-3EEAAF3758C8}"/>
              </c:ext>
            </c:extLst>
          </c:dPt>
          <c:dPt>
            <c:idx val="131"/>
            <c:marker>
              <c:spPr>
                <a:solidFill>
                  <a:schemeClr val="accent6">
                    <a:lumMod val="80000"/>
                  </a:schemeClr>
                </a:solidFill>
                <a:ln w="9525">
                  <a:solidFill>
                    <a:schemeClr val="accent6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7-6A2C-4B69-A936-3EEAAF3758C8}"/>
              </c:ext>
            </c:extLst>
          </c:dPt>
          <c:dPt>
            <c:idx val="132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9-6A2C-4B69-A936-3EEAAF3758C8}"/>
              </c:ext>
            </c:extLst>
          </c:dPt>
          <c:dPt>
            <c:idx val="133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B-6A2C-4B69-A936-3EEAAF3758C8}"/>
              </c:ext>
            </c:extLst>
          </c:dPt>
          <c:dPt>
            <c:idx val="134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D-6A2C-4B69-A936-3EEAAF3758C8}"/>
              </c:ext>
            </c:extLst>
          </c:dPt>
          <c:dPt>
            <c:idx val="135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F-6A2C-4B69-A936-3EEAAF3758C8}"/>
              </c:ext>
            </c:extLst>
          </c:dPt>
          <c:dPt>
            <c:idx val="136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1-6A2C-4B69-A936-3EEAAF3758C8}"/>
              </c:ext>
            </c:extLst>
          </c:dPt>
          <c:dPt>
            <c:idx val="137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3-6A2C-4B69-A936-3EEAAF3758C8}"/>
              </c:ext>
            </c:extLst>
          </c:dPt>
          <c:dPt>
            <c:idx val="138"/>
            <c:marker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5-6A2C-4B69-A936-3EEAAF3758C8}"/>
              </c:ext>
            </c:extLst>
          </c:dPt>
          <c:dPt>
            <c:idx val="139"/>
            <c:marker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7-6A2C-4B69-A936-3EEAAF3758C8}"/>
              </c:ext>
            </c:extLst>
          </c:dPt>
          <c:dPt>
            <c:idx val="140"/>
            <c:marker>
              <c:spPr>
                <a:solidFill>
                  <a:schemeClr val="accent3">
                    <a:lumMod val="5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9-6A2C-4B69-A936-3EEAAF3758C8}"/>
              </c:ext>
            </c:extLst>
          </c:dPt>
          <c:dPt>
            <c:idx val="141"/>
            <c:marker>
              <c:spPr>
                <a:solidFill>
                  <a:schemeClr val="accent4">
                    <a:lumMod val="50000"/>
                  </a:schemeClr>
                </a:solidFill>
                <a:ln w="9525">
                  <a:solidFill>
                    <a:schemeClr val="accent4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B-6A2C-4B69-A936-3EEAAF3758C8}"/>
              </c:ext>
            </c:extLst>
          </c:dPt>
          <c:dPt>
            <c:idx val="142"/>
            <c:marker>
              <c:spPr>
                <a:solidFill>
                  <a:schemeClr val="accent5">
                    <a:lumMod val="5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D-6A2C-4B69-A936-3EEAAF3758C8}"/>
              </c:ext>
            </c:extLst>
          </c:dPt>
          <c:dPt>
            <c:idx val="143"/>
            <c:marker>
              <c:spPr>
                <a:solidFill>
                  <a:schemeClr val="accent6">
                    <a:lumMod val="50000"/>
                  </a:schemeClr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F-6A2C-4B69-A936-3EEAAF3758C8}"/>
              </c:ext>
            </c:extLst>
          </c:dPt>
          <c:dPt>
            <c:idx val="144"/>
            <c:marker>
              <c:spPr>
                <a:solidFill>
                  <a:schemeClr val="accent1">
                    <a:lumMod val="70000"/>
                    <a:lumOff val="30000"/>
                  </a:schemeClr>
                </a:solidFill>
                <a:ln w="9525">
                  <a:solidFill>
                    <a:schemeClr val="accent1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1-6A2C-4B69-A936-3EEAAF3758C8}"/>
              </c:ext>
            </c:extLst>
          </c:dPt>
          <c:dPt>
            <c:idx val="145"/>
            <c:marker>
              <c:spPr>
                <a:solidFill>
                  <a:schemeClr val="accent2">
                    <a:lumMod val="70000"/>
                    <a:lumOff val="30000"/>
                  </a:schemeClr>
                </a:solidFill>
                <a:ln w="9525">
                  <a:solidFill>
                    <a:schemeClr val="accent2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3-6A2C-4B69-A936-3EEAAF3758C8}"/>
              </c:ext>
            </c:extLst>
          </c:dPt>
          <c:dPt>
            <c:idx val="146"/>
            <c:marker>
              <c:spPr>
                <a:solidFill>
                  <a:schemeClr val="accent3">
                    <a:lumMod val="70000"/>
                    <a:lumOff val="30000"/>
                  </a:schemeClr>
                </a:solidFill>
                <a:ln w="9525">
                  <a:solidFill>
                    <a:schemeClr val="accent3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5-6A2C-4B69-A936-3EEAAF3758C8}"/>
              </c:ext>
            </c:extLst>
          </c:dPt>
          <c:dPt>
            <c:idx val="147"/>
            <c:marker>
              <c:spPr>
                <a:solidFill>
                  <a:schemeClr val="accent4">
                    <a:lumMod val="70000"/>
                    <a:lumOff val="30000"/>
                  </a:schemeClr>
                </a:solidFill>
                <a:ln w="9525">
                  <a:solidFill>
                    <a:schemeClr val="accent4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7-6A2C-4B69-A936-3EEAAF3758C8}"/>
              </c:ext>
            </c:extLst>
          </c:dPt>
          <c:dPt>
            <c:idx val="148"/>
            <c:marker>
              <c:spPr>
                <a:solidFill>
                  <a:schemeClr val="accent5">
                    <a:lumMod val="70000"/>
                    <a:lumOff val="30000"/>
                  </a:schemeClr>
                </a:solidFill>
                <a:ln w="9525">
                  <a:solidFill>
                    <a:schemeClr val="accent5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9-6A2C-4B69-A936-3EEAAF3758C8}"/>
              </c:ext>
            </c:extLst>
          </c:dPt>
          <c:dPt>
            <c:idx val="149"/>
            <c:marker>
              <c:spPr>
                <a:solidFill>
                  <a:schemeClr val="accent6">
                    <a:lumMod val="70000"/>
                    <a:lumOff val="30000"/>
                  </a:schemeClr>
                </a:solidFill>
                <a:ln w="9525">
                  <a:solidFill>
                    <a:schemeClr val="accent6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B-6A2C-4B69-A936-3EEAAF3758C8}"/>
              </c:ext>
            </c:extLst>
          </c:dPt>
          <c:dPt>
            <c:idx val="150"/>
            <c:marker>
              <c:spPr>
                <a:solidFill>
                  <a:schemeClr val="accent1">
                    <a:lumMod val="70000"/>
                  </a:schemeClr>
                </a:solidFill>
                <a:ln w="9525">
                  <a:solidFill>
                    <a:schemeClr val="accent1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D-6A2C-4B69-A936-3EEAAF3758C8}"/>
              </c:ext>
            </c:extLst>
          </c:dPt>
          <c:dPt>
            <c:idx val="151"/>
            <c:marker>
              <c:spPr>
                <a:solidFill>
                  <a:schemeClr val="accent2">
                    <a:lumMod val="70000"/>
                  </a:schemeClr>
                </a:solidFill>
                <a:ln w="9525">
                  <a:solidFill>
                    <a:schemeClr val="accent2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F-6A2C-4B69-A936-3EEAAF3758C8}"/>
              </c:ext>
            </c:extLst>
          </c:dPt>
          <c:dPt>
            <c:idx val="152"/>
            <c:marker>
              <c:spPr>
                <a:solidFill>
                  <a:schemeClr val="accent3">
                    <a:lumMod val="70000"/>
                  </a:schemeClr>
                </a:solidFill>
                <a:ln w="9525">
                  <a:solidFill>
                    <a:schemeClr val="accent3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1-6A2C-4B69-A936-3EEAAF3758C8}"/>
              </c:ext>
            </c:extLst>
          </c:dPt>
          <c:dPt>
            <c:idx val="153"/>
            <c:marker>
              <c:spPr>
                <a:solidFill>
                  <a:schemeClr val="accent4">
                    <a:lumMod val="70000"/>
                  </a:schemeClr>
                </a:solidFill>
                <a:ln w="9525">
                  <a:solidFill>
                    <a:schemeClr val="accent4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3-6A2C-4B69-A936-3EEAAF3758C8}"/>
              </c:ext>
            </c:extLst>
          </c:dPt>
          <c:dPt>
            <c:idx val="154"/>
            <c:marker>
              <c:spPr>
                <a:solidFill>
                  <a:schemeClr val="accent5">
                    <a:lumMod val="70000"/>
                  </a:schemeClr>
                </a:solidFill>
                <a:ln w="9525">
                  <a:solidFill>
                    <a:schemeClr val="accent5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5-6A2C-4B69-A936-3EEAAF3758C8}"/>
              </c:ext>
            </c:extLst>
          </c:dPt>
          <c:dPt>
            <c:idx val="155"/>
            <c:marker>
              <c:spPr>
                <a:solidFill>
                  <a:schemeClr val="accent6">
                    <a:lumMod val="70000"/>
                  </a:schemeClr>
                </a:solidFill>
                <a:ln w="9525">
                  <a:solidFill>
                    <a:schemeClr val="accent6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7-6A2C-4B69-A936-3EEAAF3758C8}"/>
              </c:ext>
            </c:extLst>
          </c:dPt>
          <c:dPt>
            <c:idx val="156"/>
            <c:marker>
              <c:spPr>
                <a:solidFill>
                  <a:schemeClr val="accent1">
                    <a:lumMod val="50000"/>
                    <a:lumOff val="50000"/>
                  </a:schemeClr>
                </a:solidFill>
                <a:ln w="9525">
                  <a:solidFill>
                    <a:schemeClr val="accent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9-6A2C-4B69-A936-3EEAAF3758C8}"/>
              </c:ext>
            </c:extLst>
          </c:dPt>
          <c:dPt>
            <c:idx val="157"/>
            <c:marker>
              <c:spPr>
                <a:solidFill>
                  <a:schemeClr val="accent2">
                    <a:lumMod val="50000"/>
                    <a:lumOff val="50000"/>
                  </a:schemeClr>
                </a:solidFill>
                <a:ln w="9525">
                  <a:solidFill>
                    <a:schemeClr val="accent2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B-6A2C-4B69-A936-3EEAAF3758C8}"/>
              </c:ext>
            </c:extLst>
          </c:dPt>
          <c:dPt>
            <c:idx val="158"/>
            <c:marker>
              <c:spPr>
                <a:solidFill>
                  <a:schemeClr val="accent3">
                    <a:lumMod val="50000"/>
                    <a:lumOff val="50000"/>
                  </a:schemeClr>
                </a:solidFill>
                <a:ln w="9525">
                  <a:solidFill>
                    <a:schemeClr val="accent3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D-6A2C-4B69-A936-3EEAAF3758C8}"/>
              </c:ext>
            </c:extLst>
          </c:dPt>
          <c:dPt>
            <c:idx val="159"/>
            <c:marker>
              <c:spPr>
                <a:solidFill>
                  <a:schemeClr val="accent4">
                    <a:lumMod val="50000"/>
                    <a:lumOff val="50000"/>
                  </a:schemeClr>
                </a:solidFill>
                <a:ln w="9525">
                  <a:solidFill>
                    <a:schemeClr val="accent4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F-6A2C-4B69-A936-3EEAAF3758C8}"/>
              </c:ext>
            </c:extLst>
          </c:dPt>
          <c:dPt>
            <c:idx val="160"/>
            <c:marker>
              <c:spPr>
                <a:solidFill>
                  <a:schemeClr val="accent5">
                    <a:lumMod val="50000"/>
                    <a:lumOff val="50000"/>
                  </a:schemeClr>
                </a:solidFill>
                <a:ln w="9525">
                  <a:solidFill>
                    <a:schemeClr val="accent5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1-6A2C-4B69-A936-3EEAAF3758C8}"/>
              </c:ext>
            </c:extLst>
          </c:dPt>
          <c:dPt>
            <c:idx val="161"/>
            <c:marker>
              <c:spPr>
                <a:solidFill>
                  <a:schemeClr val="accent6">
                    <a:lumMod val="50000"/>
                    <a:lumOff val="50000"/>
                  </a:schemeClr>
                </a:solidFill>
                <a:ln w="9525">
                  <a:solidFill>
                    <a:schemeClr val="accent6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3-6A2C-4B69-A936-3EEAAF3758C8}"/>
              </c:ext>
            </c:extLst>
          </c:dPt>
          <c:dPt>
            <c:idx val="162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5-6A2C-4B69-A936-3EEAAF3758C8}"/>
              </c:ext>
            </c:extLst>
          </c:dPt>
          <c:dPt>
            <c:idx val="163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7-6A2C-4B69-A936-3EEAAF3758C8}"/>
              </c:ext>
            </c:extLst>
          </c:dPt>
          <c:dPt>
            <c:idx val="164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9-6A2C-4B69-A936-3EEAAF3758C8}"/>
              </c:ext>
            </c:extLst>
          </c:dPt>
          <c:dPt>
            <c:idx val="165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B-6A2C-4B69-A936-3EEAAF3758C8}"/>
              </c:ext>
            </c:extLst>
          </c:dPt>
          <c:dPt>
            <c:idx val="166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D-6A2C-4B69-A936-3EEAAF3758C8}"/>
              </c:ext>
            </c:extLst>
          </c:dPt>
          <c:dPt>
            <c:idx val="167"/>
            <c:marker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F-6A2C-4B69-A936-3EEAAF3758C8}"/>
              </c:ext>
            </c:extLst>
          </c:dPt>
          <c:dPt>
            <c:idx val="168"/>
            <c:marker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1-6A2C-4B69-A936-3EEAAF3758C8}"/>
              </c:ext>
            </c:extLst>
          </c:dPt>
          <c:dPt>
            <c:idx val="169"/>
            <c:marker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3-6A2C-4B69-A936-3EEAAF3758C8}"/>
              </c:ext>
            </c:extLst>
          </c:dPt>
          <c:dPt>
            <c:idx val="170"/>
            <c:marker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5-6A2C-4B69-A936-3EEAAF3758C8}"/>
              </c:ext>
            </c:extLst>
          </c:dPt>
          <c:dPt>
            <c:idx val="171"/>
            <c:marker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7-6A2C-4B69-A936-3EEAAF3758C8}"/>
              </c:ext>
            </c:extLst>
          </c:dPt>
          <c:dPt>
            <c:idx val="172"/>
            <c:marker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9-6A2C-4B69-A936-3EEAAF3758C8}"/>
              </c:ext>
            </c:extLst>
          </c:dPt>
          <c:dPt>
            <c:idx val="173"/>
            <c:marker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B-6A2C-4B69-A936-3EEAAF3758C8}"/>
              </c:ext>
            </c:extLst>
          </c:dPt>
          <c:dPt>
            <c:idx val="174"/>
            <c:marker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D-6A2C-4B69-A936-3EEAAF3758C8}"/>
              </c:ext>
            </c:extLst>
          </c:dPt>
          <c:dPt>
            <c:idx val="175"/>
            <c:marker>
              <c:spPr>
                <a:solidFill>
                  <a:schemeClr val="accent2">
                    <a:lumMod val="80000"/>
                    <a:lumOff val="20000"/>
                  </a:schemeClr>
                </a:soli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F-6A2C-4B69-A936-3EEAAF3758C8}"/>
              </c:ext>
            </c:extLst>
          </c:dPt>
          <c:dPt>
            <c:idx val="176"/>
            <c:marker>
              <c:spPr>
                <a:solidFill>
                  <a:schemeClr val="accent3">
                    <a:lumMod val="80000"/>
                    <a:lumOff val="20000"/>
                  </a:schemeClr>
                </a:solidFill>
                <a:ln w="9525">
                  <a:solidFill>
                    <a:schemeClr val="accent3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1-6A2C-4B69-A936-3EEAAF3758C8}"/>
              </c:ext>
            </c:extLst>
          </c:dPt>
          <c:dPt>
            <c:idx val="177"/>
            <c:marker>
              <c:spPr>
                <a:solidFill>
                  <a:schemeClr val="accent4">
                    <a:lumMod val="80000"/>
                    <a:lumOff val="20000"/>
                  </a:schemeClr>
                </a:solidFill>
                <a:ln w="9525">
                  <a:solidFill>
                    <a:schemeClr val="accent4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3-6A2C-4B69-A936-3EEAAF3758C8}"/>
              </c:ext>
            </c:extLst>
          </c:dPt>
          <c:dPt>
            <c:idx val="178"/>
            <c:marker>
              <c:spPr>
                <a:solidFill>
                  <a:schemeClr val="accent5">
                    <a:lumMod val="80000"/>
                    <a:lumOff val="20000"/>
                  </a:schemeClr>
                </a:solidFill>
                <a:ln w="9525">
                  <a:solidFill>
                    <a:schemeClr val="accent5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5-6A2C-4B69-A936-3EEAAF3758C8}"/>
              </c:ext>
            </c:extLst>
          </c:dPt>
          <c:dPt>
            <c:idx val="179"/>
            <c:marker>
              <c:spPr>
                <a:solidFill>
                  <a:schemeClr val="accent6">
                    <a:lumMod val="80000"/>
                    <a:lumOff val="20000"/>
                  </a:schemeClr>
                </a:solidFill>
                <a:ln w="9525">
                  <a:solidFill>
                    <a:schemeClr val="accent6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7-6A2C-4B69-A936-3EEAAF3758C8}"/>
              </c:ext>
            </c:extLst>
          </c:dPt>
          <c:dPt>
            <c:idx val="180"/>
            <c:marker>
              <c:spPr>
                <a:solidFill>
                  <a:schemeClr val="accent1">
                    <a:lumMod val="80000"/>
                  </a:schemeClr>
                </a:solidFill>
                <a:ln w="9525">
                  <a:solidFill>
                    <a:schemeClr val="accent1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9-6A2C-4B69-A936-3EEAAF3758C8}"/>
              </c:ext>
            </c:extLst>
          </c:dPt>
          <c:dPt>
            <c:idx val="181"/>
            <c:marker>
              <c:spPr>
                <a:solidFill>
                  <a:schemeClr val="accent2">
                    <a:lumMod val="80000"/>
                  </a:schemeClr>
                </a:solidFill>
                <a:ln w="9525">
                  <a:solidFill>
                    <a:schemeClr val="accent2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B-6A2C-4B69-A936-3EEAAF3758C8}"/>
              </c:ext>
            </c:extLst>
          </c:dPt>
          <c:dPt>
            <c:idx val="182"/>
            <c:marker>
              <c:spPr>
                <a:solidFill>
                  <a:schemeClr val="accent3">
                    <a:lumMod val="80000"/>
                  </a:schemeClr>
                </a:solidFill>
                <a:ln w="9525">
                  <a:solidFill>
                    <a:schemeClr val="accent3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D-6A2C-4B69-A936-3EEAAF3758C8}"/>
              </c:ext>
            </c:extLst>
          </c:dPt>
          <c:dPt>
            <c:idx val="183"/>
            <c:marker>
              <c:spPr>
                <a:solidFill>
                  <a:schemeClr val="accent4">
                    <a:lumMod val="80000"/>
                  </a:schemeClr>
                </a:solidFill>
                <a:ln w="9525">
                  <a:solidFill>
                    <a:schemeClr val="accent4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F-6A2C-4B69-A936-3EEAAF3758C8}"/>
              </c:ext>
            </c:extLst>
          </c:dPt>
          <c:dPt>
            <c:idx val="184"/>
            <c:marker>
              <c:spPr>
                <a:solidFill>
                  <a:schemeClr val="accent5">
                    <a:lumMod val="80000"/>
                  </a:schemeClr>
                </a:solidFill>
                <a:ln w="9525">
                  <a:solidFill>
                    <a:schemeClr val="accent5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1-6A2C-4B69-A936-3EEAAF3758C8}"/>
              </c:ext>
            </c:extLst>
          </c:dPt>
          <c:dPt>
            <c:idx val="185"/>
            <c:marker>
              <c:spPr>
                <a:solidFill>
                  <a:schemeClr val="accent6">
                    <a:lumMod val="80000"/>
                  </a:schemeClr>
                </a:solidFill>
                <a:ln w="9525">
                  <a:solidFill>
                    <a:schemeClr val="accent6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3-6A2C-4B69-A936-3EEAAF3758C8}"/>
              </c:ext>
            </c:extLst>
          </c:dPt>
          <c:dPt>
            <c:idx val="186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5-6A2C-4B69-A936-3EEAAF3758C8}"/>
              </c:ext>
            </c:extLst>
          </c:dPt>
          <c:dPt>
            <c:idx val="187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7-6A2C-4B69-A936-3EEAAF3758C8}"/>
              </c:ext>
            </c:extLst>
          </c:dPt>
          <c:dPt>
            <c:idx val="188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9-6A2C-4B69-A936-3EEAAF3758C8}"/>
              </c:ext>
            </c:extLst>
          </c:dPt>
          <c:dPt>
            <c:idx val="189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B-6A2C-4B69-A936-3EEAAF3758C8}"/>
              </c:ext>
            </c:extLst>
          </c:dPt>
          <c:dPt>
            <c:idx val="190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D-6A2C-4B69-A936-3EEAAF3758C8}"/>
              </c:ext>
            </c:extLst>
          </c:dPt>
          <c:dPt>
            <c:idx val="191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F-6A2C-4B69-A936-3EEAAF3758C8}"/>
              </c:ext>
            </c:extLst>
          </c:dPt>
          <c:dPt>
            <c:idx val="192"/>
            <c:marker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1-6A2C-4B69-A936-3EEAAF3758C8}"/>
              </c:ext>
            </c:extLst>
          </c:dPt>
          <c:dPt>
            <c:idx val="193"/>
            <c:marker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3-6A2C-4B69-A936-3EEAAF3758C8}"/>
              </c:ext>
            </c:extLst>
          </c:dPt>
          <c:dPt>
            <c:idx val="194"/>
            <c:marker>
              <c:spPr>
                <a:solidFill>
                  <a:schemeClr val="accent3">
                    <a:lumMod val="5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5-6A2C-4B69-A936-3EEAAF3758C8}"/>
              </c:ext>
            </c:extLst>
          </c:dPt>
          <c:dPt>
            <c:idx val="195"/>
            <c:marker>
              <c:spPr>
                <a:solidFill>
                  <a:schemeClr val="accent4">
                    <a:lumMod val="50000"/>
                  </a:schemeClr>
                </a:solidFill>
                <a:ln w="9525">
                  <a:solidFill>
                    <a:schemeClr val="accent4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7-6A2C-4B69-A936-3EEAAF3758C8}"/>
              </c:ext>
            </c:extLst>
          </c:dPt>
          <c:dPt>
            <c:idx val="196"/>
            <c:marker>
              <c:spPr>
                <a:solidFill>
                  <a:schemeClr val="accent5">
                    <a:lumMod val="5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9-6A2C-4B69-A936-3EEAAF3758C8}"/>
              </c:ext>
            </c:extLst>
          </c:dPt>
          <c:dPt>
            <c:idx val="197"/>
            <c:marker>
              <c:spPr>
                <a:solidFill>
                  <a:schemeClr val="accent6">
                    <a:lumMod val="50000"/>
                  </a:schemeClr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B-6A2C-4B69-A936-3EEAAF3758C8}"/>
              </c:ext>
            </c:extLst>
          </c:dPt>
          <c:dPt>
            <c:idx val="198"/>
            <c:marker>
              <c:spPr>
                <a:solidFill>
                  <a:schemeClr val="accent1">
                    <a:lumMod val="70000"/>
                    <a:lumOff val="30000"/>
                  </a:schemeClr>
                </a:solidFill>
                <a:ln w="9525">
                  <a:solidFill>
                    <a:schemeClr val="accent1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D-6A2C-4B69-A936-3EEAAF3758C8}"/>
              </c:ext>
            </c:extLst>
          </c:dPt>
          <c:dPt>
            <c:idx val="199"/>
            <c:marker>
              <c:spPr>
                <a:solidFill>
                  <a:schemeClr val="accent2">
                    <a:lumMod val="70000"/>
                    <a:lumOff val="30000"/>
                  </a:schemeClr>
                </a:solidFill>
                <a:ln w="9525">
                  <a:solidFill>
                    <a:schemeClr val="accent2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F-6A2C-4B69-A936-3EEAAF3758C8}"/>
              </c:ext>
            </c:extLst>
          </c:dPt>
          <c:dPt>
            <c:idx val="200"/>
            <c:marker>
              <c:spPr>
                <a:solidFill>
                  <a:schemeClr val="accent3">
                    <a:lumMod val="70000"/>
                    <a:lumOff val="30000"/>
                  </a:schemeClr>
                </a:solidFill>
                <a:ln w="9525">
                  <a:solidFill>
                    <a:schemeClr val="accent3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91-6A2C-4B69-A936-3EEAAF3758C8}"/>
              </c:ext>
            </c:extLst>
          </c:dPt>
          <c:dPt>
            <c:idx val="201"/>
            <c:marker>
              <c:spPr>
                <a:solidFill>
                  <a:schemeClr val="accent4">
                    <a:lumMod val="70000"/>
                    <a:lumOff val="30000"/>
                  </a:schemeClr>
                </a:solidFill>
                <a:ln w="9525">
                  <a:solidFill>
                    <a:schemeClr val="accent4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93-6A2C-4B69-A936-3EEAAF3758C8}"/>
              </c:ext>
            </c:extLst>
          </c:dPt>
          <c:dPt>
            <c:idx val="202"/>
            <c:marker>
              <c:spPr>
                <a:solidFill>
                  <a:schemeClr val="accent5">
                    <a:lumMod val="70000"/>
                    <a:lumOff val="30000"/>
                  </a:schemeClr>
                </a:solidFill>
                <a:ln w="9525">
                  <a:solidFill>
                    <a:schemeClr val="accent5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95-6A2C-4B69-A936-3EEAAF3758C8}"/>
              </c:ext>
            </c:extLst>
          </c:dPt>
          <c:dPt>
            <c:idx val="203"/>
            <c:marker>
              <c:spPr>
                <a:solidFill>
                  <a:schemeClr val="accent6">
                    <a:lumMod val="70000"/>
                    <a:lumOff val="30000"/>
                  </a:schemeClr>
                </a:solidFill>
                <a:ln w="9525">
                  <a:solidFill>
                    <a:schemeClr val="accent6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97-6A2C-4B69-A936-3EEAAF3758C8}"/>
              </c:ext>
            </c:extLst>
          </c:dPt>
          <c:xVal>
            <c:numRef>
              <c:f>'Export Worksheet'!$D$2:$D$205</c:f>
              <c:numCache>
                <c:formatCode>General</c:formatCode>
                <c:ptCount val="204"/>
                <c:pt idx="0">
                  <c:v>23000</c:v>
                </c:pt>
                <c:pt idx="1">
                  <c:v>23000</c:v>
                </c:pt>
                <c:pt idx="2">
                  <c:v>25000</c:v>
                </c:pt>
                <c:pt idx="3">
                  <c:v>25000</c:v>
                </c:pt>
                <c:pt idx="4">
                  <c:v>25000</c:v>
                </c:pt>
                <c:pt idx="5">
                  <c:v>25000</c:v>
                </c:pt>
                <c:pt idx="6">
                  <c:v>26000</c:v>
                </c:pt>
                <c:pt idx="7">
                  <c:v>27000</c:v>
                </c:pt>
                <c:pt idx="8">
                  <c:v>27000</c:v>
                </c:pt>
                <c:pt idx="9">
                  <c:v>27000</c:v>
                </c:pt>
                <c:pt idx="10">
                  <c:v>28000</c:v>
                </c:pt>
                <c:pt idx="11">
                  <c:v>28000</c:v>
                </c:pt>
                <c:pt idx="12">
                  <c:v>28000</c:v>
                </c:pt>
                <c:pt idx="13">
                  <c:v>28000</c:v>
                </c:pt>
                <c:pt idx="14">
                  <c:v>28000</c:v>
                </c:pt>
                <c:pt idx="15">
                  <c:v>28500</c:v>
                </c:pt>
                <c:pt idx="16">
                  <c:v>29000</c:v>
                </c:pt>
                <c:pt idx="17">
                  <c:v>29000</c:v>
                </c:pt>
                <c:pt idx="18">
                  <c:v>30000</c:v>
                </c:pt>
                <c:pt idx="19">
                  <c:v>30000</c:v>
                </c:pt>
                <c:pt idx="20">
                  <c:v>30000</c:v>
                </c:pt>
                <c:pt idx="21">
                  <c:v>30000</c:v>
                </c:pt>
                <c:pt idx="22">
                  <c:v>30000</c:v>
                </c:pt>
                <c:pt idx="23">
                  <c:v>30000</c:v>
                </c:pt>
                <c:pt idx="24">
                  <c:v>31000</c:v>
                </c:pt>
                <c:pt idx="25">
                  <c:v>32000</c:v>
                </c:pt>
                <c:pt idx="26">
                  <c:v>32000</c:v>
                </c:pt>
                <c:pt idx="27">
                  <c:v>32000</c:v>
                </c:pt>
                <c:pt idx="28">
                  <c:v>32000</c:v>
                </c:pt>
                <c:pt idx="29">
                  <c:v>32000</c:v>
                </c:pt>
                <c:pt idx="30">
                  <c:v>32000</c:v>
                </c:pt>
                <c:pt idx="31">
                  <c:v>32000</c:v>
                </c:pt>
                <c:pt idx="32">
                  <c:v>32500</c:v>
                </c:pt>
                <c:pt idx="33">
                  <c:v>32500</c:v>
                </c:pt>
                <c:pt idx="34">
                  <c:v>33000</c:v>
                </c:pt>
                <c:pt idx="35">
                  <c:v>33000</c:v>
                </c:pt>
                <c:pt idx="36">
                  <c:v>33000</c:v>
                </c:pt>
                <c:pt idx="37">
                  <c:v>33000</c:v>
                </c:pt>
                <c:pt idx="38">
                  <c:v>33000</c:v>
                </c:pt>
                <c:pt idx="39">
                  <c:v>33000</c:v>
                </c:pt>
                <c:pt idx="40">
                  <c:v>33000</c:v>
                </c:pt>
                <c:pt idx="41">
                  <c:v>33500</c:v>
                </c:pt>
                <c:pt idx="42">
                  <c:v>34000</c:v>
                </c:pt>
                <c:pt idx="43">
                  <c:v>34000</c:v>
                </c:pt>
                <c:pt idx="44">
                  <c:v>34000</c:v>
                </c:pt>
                <c:pt idx="45">
                  <c:v>35000</c:v>
                </c:pt>
                <c:pt idx="46">
                  <c:v>35000</c:v>
                </c:pt>
                <c:pt idx="47">
                  <c:v>35000</c:v>
                </c:pt>
                <c:pt idx="48">
                  <c:v>35000</c:v>
                </c:pt>
                <c:pt idx="49">
                  <c:v>35000</c:v>
                </c:pt>
                <c:pt idx="50">
                  <c:v>35000</c:v>
                </c:pt>
                <c:pt idx="51">
                  <c:v>35000</c:v>
                </c:pt>
                <c:pt idx="52">
                  <c:v>35000</c:v>
                </c:pt>
                <c:pt idx="53">
                  <c:v>35000</c:v>
                </c:pt>
                <c:pt idx="54">
                  <c:v>35000</c:v>
                </c:pt>
                <c:pt idx="55">
                  <c:v>35000</c:v>
                </c:pt>
                <c:pt idx="56">
                  <c:v>35000</c:v>
                </c:pt>
                <c:pt idx="57">
                  <c:v>35000</c:v>
                </c:pt>
                <c:pt idx="58">
                  <c:v>35000</c:v>
                </c:pt>
                <c:pt idx="59">
                  <c:v>35000</c:v>
                </c:pt>
                <c:pt idx="60">
                  <c:v>35000</c:v>
                </c:pt>
                <c:pt idx="61">
                  <c:v>35000</c:v>
                </c:pt>
                <c:pt idx="62">
                  <c:v>35000</c:v>
                </c:pt>
                <c:pt idx="63">
                  <c:v>35000</c:v>
                </c:pt>
                <c:pt idx="64">
                  <c:v>36000</c:v>
                </c:pt>
                <c:pt idx="65">
                  <c:v>36000</c:v>
                </c:pt>
                <c:pt idx="66">
                  <c:v>36000</c:v>
                </c:pt>
                <c:pt idx="67">
                  <c:v>36000</c:v>
                </c:pt>
                <c:pt idx="68">
                  <c:v>36000</c:v>
                </c:pt>
                <c:pt idx="69">
                  <c:v>36600</c:v>
                </c:pt>
                <c:pt idx="70">
                  <c:v>37000</c:v>
                </c:pt>
                <c:pt idx="71">
                  <c:v>37000</c:v>
                </c:pt>
                <c:pt idx="72">
                  <c:v>37000</c:v>
                </c:pt>
                <c:pt idx="73">
                  <c:v>37000</c:v>
                </c:pt>
                <c:pt idx="74">
                  <c:v>37000</c:v>
                </c:pt>
                <c:pt idx="75">
                  <c:v>37000</c:v>
                </c:pt>
                <c:pt idx="76">
                  <c:v>37000</c:v>
                </c:pt>
                <c:pt idx="77">
                  <c:v>37000</c:v>
                </c:pt>
                <c:pt idx="78">
                  <c:v>37000</c:v>
                </c:pt>
                <c:pt idx="79">
                  <c:v>38000</c:v>
                </c:pt>
                <c:pt idx="80">
                  <c:v>38000</c:v>
                </c:pt>
                <c:pt idx="81">
                  <c:v>38000</c:v>
                </c:pt>
                <c:pt idx="82">
                  <c:v>38000</c:v>
                </c:pt>
                <c:pt idx="83">
                  <c:v>38000</c:v>
                </c:pt>
                <c:pt idx="84">
                  <c:v>38000</c:v>
                </c:pt>
                <c:pt idx="85">
                  <c:v>38000</c:v>
                </c:pt>
                <c:pt idx="86">
                  <c:v>39000</c:v>
                </c:pt>
                <c:pt idx="87">
                  <c:v>39500</c:v>
                </c:pt>
                <c:pt idx="88">
                  <c:v>39800</c:v>
                </c:pt>
                <c:pt idx="89">
                  <c:v>40000</c:v>
                </c:pt>
                <c:pt idx="90">
                  <c:v>40000</c:v>
                </c:pt>
                <c:pt idx="91">
                  <c:v>40000</c:v>
                </c:pt>
                <c:pt idx="92">
                  <c:v>40000</c:v>
                </c:pt>
                <c:pt idx="93">
                  <c:v>40000</c:v>
                </c:pt>
                <c:pt idx="94">
                  <c:v>40000</c:v>
                </c:pt>
                <c:pt idx="95">
                  <c:v>40000</c:v>
                </c:pt>
                <c:pt idx="96">
                  <c:v>40000</c:v>
                </c:pt>
                <c:pt idx="97">
                  <c:v>40000</c:v>
                </c:pt>
                <c:pt idx="98">
                  <c:v>40000</c:v>
                </c:pt>
                <c:pt idx="99">
                  <c:v>40000</c:v>
                </c:pt>
                <c:pt idx="100">
                  <c:v>40000</c:v>
                </c:pt>
                <c:pt idx="101">
                  <c:v>42000</c:v>
                </c:pt>
                <c:pt idx="102">
                  <c:v>42000</c:v>
                </c:pt>
                <c:pt idx="103">
                  <c:v>42000</c:v>
                </c:pt>
                <c:pt idx="104">
                  <c:v>42000</c:v>
                </c:pt>
                <c:pt idx="105">
                  <c:v>42000</c:v>
                </c:pt>
                <c:pt idx="106">
                  <c:v>42000</c:v>
                </c:pt>
                <c:pt idx="107">
                  <c:v>43000</c:v>
                </c:pt>
                <c:pt idx="108">
                  <c:v>43000</c:v>
                </c:pt>
                <c:pt idx="109">
                  <c:v>44000</c:v>
                </c:pt>
                <c:pt idx="110">
                  <c:v>45000</c:v>
                </c:pt>
                <c:pt idx="111">
                  <c:v>45000</c:v>
                </c:pt>
                <c:pt idx="112">
                  <c:v>45000</c:v>
                </c:pt>
                <c:pt idx="113">
                  <c:v>45000</c:v>
                </c:pt>
                <c:pt idx="114">
                  <c:v>45000</c:v>
                </c:pt>
                <c:pt idx="115">
                  <c:v>45000</c:v>
                </c:pt>
                <c:pt idx="116">
                  <c:v>45000</c:v>
                </c:pt>
                <c:pt idx="117">
                  <c:v>45000</c:v>
                </c:pt>
                <c:pt idx="118">
                  <c:v>45000</c:v>
                </c:pt>
                <c:pt idx="119">
                  <c:v>45000</c:v>
                </c:pt>
                <c:pt idx="120">
                  <c:v>45000</c:v>
                </c:pt>
                <c:pt idx="121">
                  <c:v>45000</c:v>
                </c:pt>
                <c:pt idx="122">
                  <c:v>46000</c:v>
                </c:pt>
                <c:pt idx="123">
                  <c:v>46000</c:v>
                </c:pt>
                <c:pt idx="124">
                  <c:v>47000</c:v>
                </c:pt>
                <c:pt idx="125">
                  <c:v>47000</c:v>
                </c:pt>
                <c:pt idx="126">
                  <c:v>47000</c:v>
                </c:pt>
                <c:pt idx="127">
                  <c:v>47000</c:v>
                </c:pt>
                <c:pt idx="128">
                  <c:v>48000</c:v>
                </c:pt>
                <c:pt idx="129">
                  <c:v>48000</c:v>
                </c:pt>
                <c:pt idx="130">
                  <c:v>49000</c:v>
                </c:pt>
                <c:pt idx="131">
                  <c:v>49000</c:v>
                </c:pt>
                <c:pt idx="132">
                  <c:v>49000</c:v>
                </c:pt>
                <c:pt idx="133">
                  <c:v>49000</c:v>
                </c:pt>
                <c:pt idx="134">
                  <c:v>50000</c:v>
                </c:pt>
                <c:pt idx="135">
                  <c:v>50000</c:v>
                </c:pt>
                <c:pt idx="136">
                  <c:v>50000</c:v>
                </c:pt>
                <c:pt idx="137">
                  <c:v>50000</c:v>
                </c:pt>
                <c:pt idx="138">
                  <c:v>50000</c:v>
                </c:pt>
                <c:pt idx="139">
                  <c:v>50000</c:v>
                </c:pt>
                <c:pt idx="140">
                  <c:v>50000</c:v>
                </c:pt>
                <c:pt idx="141">
                  <c:v>50000</c:v>
                </c:pt>
                <c:pt idx="142">
                  <c:v>50000</c:v>
                </c:pt>
                <c:pt idx="143">
                  <c:v>50000</c:v>
                </c:pt>
                <c:pt idx="144">
                  <c:v>50000</c:v>
                </c:pt>
                <c:pt idx="145">
                  <c:v>50000</c:v>
                </c:pt>
                <c:pt idx="146">
                  <c:v>50000</c:v>
                </c:pt>
                <c:pt idx="147">
                  <c:v>53000</c:v>
                </c:pt>
                <c:pt idx="148">
                  <c:v>55000</c:v>
                </c:pt>
                <c:pt idx="149">
                  <c:v>55000</c:v>
                </c:pt>
                <c:pt idx="150">
                  <c:v>55000</c:v>
                </c:pt>
                <c:pt idx="151">
                  <c:v>55000</c:v>
                </c:pt>
                <c:pt idx="152">
                  <c:v>55000</c:v>
                </c:pt>
                <c:pt idx="153">
                  <c:v>55000</c:v>
                </c:pt>
                <c:pt idx="154">
                  <c:v>55000</c:v>
                </c:pt>
                <c:pt idx="155">
                  <c:v>56000</c:v>
                </c:pt>
                <c:pt idx="156">
                  <c:v>56333</c:v>
                </c:pt>
                <c:pt idx="157">
                  <c:v>58000</c:v>
                </c:pt>
                <c:pt idx="158">
                  <c:v>60000</c:v>
                </c:pt>
                <c:pt idx="159">
                  <c:v>60000</c:v>
                </c:pt>
                <c:pt idx="160">
                  <c:v>63000</c:v>
                </c:pt>
                <c:pt idx="161">
                  <c:v>65000</c:v>
                </c:pt>
                <c:pt idx="162">
                  <c:v>65000</c:v>
                </c:pt>
                <c:pt idx="163">
                  <c:v>65000</c:v>
                </c:pt>
                <c:pt idx="164">
                  <c:v>65000</c:v>
                </c:pt>
                <c:pt idx="165">
                  <c:v>65000</c:v>
                </c:pt>
                <c:pt idx="166">
                  <c:v>65000</c:v>
                </c:pt>
                <c:pt idx="167">
                  <c:v>67000</c:v>
                </c:pt>
                <c:pt idx="168">
                  <c:v>68000</c:v>
                </c:pt>
                <c:pt idx="169">
                  <c:v>70000</c:v>
                </c:pt>
                <c:pt idx="170">
                  <c:v>70000</c:v>
                </c:pt>
                <c:pt idx="171">
                  <c:v>70000</c:v>
                </c:pt>
                <c:pt idx="172">
                  <c:v>70000</c:v>
                </c:pt>
                <c:pt idx="173">
                  <c:v>74000</c:v>
                </c:pt>
                <c:pt idx="174">
                  <c:v>75000</c:v>
                </c:pt>
                <c:pt idx="175">
                  <c:v>75000</c:v>
                </c:pt>
                <c:pt idx="176">
                  <c:v>75000</c:v>
                </c:pt>
                <c:pt idx="177">
                  <c:v>77500</c:v>
                </c:pt>
                <c:pt idx="178">
                  <c:v>78000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85000</c:v>
                </c:pt>
                <c:pt idx="184">
                  <c:v>85000</c:v>
                </c:pt>
                <c:pt idx="185">
                  <c:v>90000</c:v>
                </c:pt>
                <c:pt idx="186">
                  <c:v>90000</c:v>
                </c:pt>
                <c:pt idx="187">
                  <c:v>90000</c:v>
                </c:pt>
                <c:pt idx="188">
                  <c:v>100000</c:v>
                </c:pt>
                <c:pt idx="189">
                  <c:v>100000</c:v>
                </c:pt>
                <c:pt idx="190">
                  <c:v>110000</c:v>
                </c:pt>
                <c:pt idx="191">
                  <c:v>110000</c:v>
                </c:pt>
                <c:pt idx="192">
                  <c:v>120000</c:v>
                </c:pt>
                <c:pt idx="193">
                  <c:v>130000</c:v>
                </c:pt>
                <c:pt idx="194">
                  <c:v>130000</c:v>
                </c:pt>
                <c:pt idx="195">
                  <c:v>150000</c:v>
                </c:pt>
                <c:pt idx="196">
                  <c:v>172500</c:v>
                </c:pt>
                <c:pt idx="197">
                  <c:v>175000</c:v>
                </c:pt>
                <c:pt idx="198">
                  <c:v>175000</c:v>
                </c:pt>
                <c:pt idx="199">
                  <c:v>210000</c:v>
                </c:pt>
                <c:pt idx="200">
                  <c:v>250000</c:v>
                </c:pt>
                <c:pt idx="201">
                  <c:v>250000</c:v>
                </c:pt>
                <c:pt idx="202">
                  <c:v>280000</c:v>
                </c:pt>
                <c:pt idx="203">
                  <c:v>300000</c:v>
                </c:pt>
              </c:numCache>
            </c:numRef>
          </c:xVal>
          <c:yVal>
            <c:numRef>
              <c:f>'Export Worksheet'!$C$2:$C$205</c:f>
              <c:numCache>
                <c:formatCode>General</c:formatCode>
                <c:ptCount val="204"/>
                <c:pt idx="0">
                  <c:v>5500000</c:v>
                </c:pt>
                <c:pt idx="1">
                  <c:v>6450000</c:v>
                </c:pt>
                <c:pt idx="2">
                  <c:v>6150000</c:v>
                </c:pt>
                <c:pt idx="3">
                  <c:v>5623759</c:v>
                </c:pt>
                <c:pt idx="4">
                  <c:v>5800000</c:v>
                </c:pt>
                <c:pt idx="5">
                  <c:v>6700000</c:v>
                </c:pt>
                <c:pt idx="6">
                  <c:v>6849500</c:v>
                </c:pt>
                <c:pt idx="7">
                  <c:v>7150000</c:v>
                </c:pt>
                <c:pt idx="8">
                  <c:v>8350000</c:v>
                </c:pt>
                <c:pt idx="9">
                  <c:v>6100000</c:v>
                </c:pt>
                <c:pt idx="10">
                  <c:v>6700000</c:v>
                </c:pt>
                <c:pt idx="11">
                  <c:v>6750000</c:v>
                </c:pt>
                <c:pt idx="12">
                  <c:v>6700000</c:v>
                </c:pt>
                <c:pt idx="13">
                  <c:v>7300000</c:v>
                </c:pt>
                <c:pt idx="14">
                  <c:v>7500000</c:v>
                </c:pt>
                <c:pt idx="15">
                  <c:v>6925000</c:v>
                </c:pt>
                <c:pt idx="16">
                  <c:v>7000000</c:v>
                </c:pt>
                <c:pt idx="17">
                  <c:v>7800000</c:v>
                </c:pt>
                <c:pt idx="18">
                  <c:v>7840000</c:v>
                </c:pt>
                <c:pt idx="19">
                  <c:v>7200000</c:v>
                </c:pt>
                <c:pt idx="20">
                  <c:v>7300000</c:v>
                </c:pt>
                <c:pt idx="21">
                  <c:v>7600000</c:v>
                </c:pt>
                <c:pt idx="22">
                  <c:v>7000000</c:v>
                </c:pt>
                <c:pt idx="23">
                  <c:v>6600000</c:v>
                </c:pt>
                <c:pt idx="24">
                  <c:v>7500000</c:v>
                </c:pt>
                <c:pt idx="25">
                  <c:v>7150000</c:v>
                </c:pt>
                <c:pt idx="26">
                  <c:v>7100000</c:v>
                </c:pt>
                <c:pt idx="27">
                  <c:v>7800000</c:v>
                </c:pt>
                <c:pt idx="28">
                  <c:v>9200000</c:v>
                </c:pt>
                <c:pt idx="29">
                  <c:v>7345000</c:v>
                </c:pt>
                <c:pt idx="30">
                  <c:v>5500000</c:v>
                </c:pt>
                <c:pt idx="31">
                  <c:v>6100000</c:v>
                </c:pt>
                <c:pt idx="32">
                  <c:v>9570000</c:v>
                </c:pt>
                <c:pt idx="33">
                  <c:v>7800000</c:v>
                </c:pt>
                <c:pt idx="34">
                  <c:v>9300000</c:v>
                </c:pt>
                <c:pt idx="35">
                  <c:v>8250000</c:v>
                </c:pt>
                <c:pt idx="36">
                  <c:v>7200000</c:v>
                </c:pt>
                <c:pt idx="37">
                  <c:v>6800000</c:v>
                </c:pt>
                <c:pt idx="38">
                  <c:v>7250000</c:v>
                </c:pt>
                <c:pt idx="39">
                  <c:v>8990000</c:v>
                </c:pt>
                <c:pt idx="40">
                  <c:v>7800000</c:v>
                </c:pt>
                <c:pt idx="41">
                  <c:v>8500000</c:v>
                </c:pt>
                <c:pt idx="42">
                  <c:v>9500000</c:v>
                </c:pt>
                <c:pt idx="43">
                  <c:v>7600000</c:v>
                </c:pt>
                <c:pt idx="44">
                  <c:v>7300000</c:v>
                </c:pt>
                <c:pt idx="45">
                  <c:v>10425000</c:v>
                </c:pt>
                <c:pt idx="46">
                  <c:v>9350000</c:v>
                </c:pt>
                <c:pt idx="47">
                  <c:v>9550000</c:v>
                </c:pt>
                <c:pt idx="48">
                  <c:v>7450000</c:v>
                </c:pt>
                <c:pt idx="49">
                  <c:v>7900000</c:v>
                </c:pt>
                <c:pt idx="50">
                  <c:v>7600000</c:v>
                </c:pt>
                <c:pt idx="51">
                  <c:v>8700000</c:v>
                </c:pt>
                <c:pt idx="52">
                  <c:v>8300000</c:v>
                </c:pt>
                <c:pt idx="53">
                  <c:v>10450000</c:v>
                </c:pt>
                <c:pt idx="54">
                  <c:v>9750000</c:v>
                </c:pt>
                <c:pt idx="55">
                  <c:v>8000000</c:v>
                </c:pt>
                <c:pt idx="56">
                  <c:v>7290000</c:v>
                </c:pt>
                <c:pt idx="57">
                  <c:v>12850000</c:v>
                </c:pt>
                <c:pt idx="58">
                  <c:v>9100000</c:v>
                </c:pt>
                <c:pt idx="59">
                  <c:v>9195000</c:v>
                </c:pt>
                <c:pt idx="60">
                  <c:v>10000000</c:v>
                </c:pt>
                <c:pt idx="61">
                  <c:v>9150000</c:v>
                </c:pt>
                <c:pt idx="62">
                  <c:v>6500000</c:v>
                </c:pt>
                <c:pt idx="63">
                  <c:v>9000000</c:v>
                </c:pt>
                <c:pt idx="64">
                  <c:v>9500000</c:v>
                </c:pt>
                <c:pt idx="65">
                  <c:v>8350000</c:v>
                </c:pt>
                <c:pt idx="66">
                  <c:v>8500000</c:v>
                </c:pt>
                <c:pt idx="67">
                  <c:v>11300000</c:v>
                </c:pt>
                <c:pt idx="68">
                  <c:v>11200000</c:v>
                </c:pt>
                <c:pt idx="69">
                  <c:v>7190000</c:v>
                </c:pt>
                <c:pt idx="70">
                  <c:v>10200000</c:v>
                </c:pt>
                <c:pt idx="71">
                  <c:v>6000000</c:v>
                </c:pt>
                <c:pt idx="72">
                  <c:v>12000000</c:v>
                </c:pt>
                <c:pt idx="73">
                  <c:v>8300000</c:v>
                </c:pt>
                <c:pt idx="74">
                  <c:v>9100000</c:v>
                </c:pt>
                <c:pt idx="75">
                  <c:v>6990000</c:v>
                </c:pt>
                <c:pt idx="76">
                  <c:v>6850000</c:v>
                </c:pt>
                <c:pt idx="77">
                  <c:v>7250000</c:v>
                </c:pt>
                <c:pt idx="78">
                  <c:v>8900000</c:v>
                </c:pt>
                <c:pt idx="79">
                  <c:v>12175000</c:v>
                </c:pt>
                <c:pt idx="80">
                  <c:v>7450000</c:v>
                </c:pt>
                <c:pt idx="81">
                  <c:v>11200000</c:v>
                </c:pt>
                <c:pt idx="82">
                  <c:v>10000000</c:v>
                </c:pt>
                <c:pt idx="83">
                  <c:v>9700000</c:v>
                </c:pt>
                <c:pt idx="84">
                  <c:v>10700000</c:v>
                </c:pt>
                <c:pt idx="85">
                  <c:v>8200000</c:v>
                </c:pt>
                <c:pt idx="86">
                  <c:v>8800000</c:v>
                </c:pt>
                <c:pt idx="87">
                  <c:v>10500000</c:v>
                </c:pt>
                <c:pt idx="88">
                  <c:v>7700000</c:v>
                </c:pt>
                <c:pt idx="89">
                  <c:v>7100000</c:v>
                </c:pt>
                <c:pt idx="90">
                  <c:v>11990000</c:v>
                </c:pt>
                <c:pt idx="91">
                  <c:v>14490000</c:v>
                </c:pt>
                <c:pt idx="92">
                  <c:v>8990000</c:v>
                </c:pt>
                <c:pt idx="93">
                  <c:v>10700000</c:v>
                </c:pt>
                <c:pt idx="94">
                  <c:v>13700000</c:v>
                </c:pt>
                <c:pt idx="95">
                  <c:v>16000000</c:v>
                </c:pt>
                <c:pt idx="96">
                  <c:v>9000000</c:v>
                </c:pt>
                <c:pt idx="97">
                  <c:v>8400000</c:v>
                </c:pt>
                <c:pt idx="98">
                  <c:v>10100000</c:v>
                </c:pt>
                <c:pt idx="99">
                  <c:v>7700000</c:v>
                </c:pt>
                <c:pt idx="100">
                  <c:v>8550000</c:v>
                </c:pt>
                <c:pt idx="101">
                  <c:v>6810000</c:v>
                </c:pt>
                <c:pt idx="102">
                  <c:v>7500000</c:v>
                </c:pt>
                <c:pt idx="103">
                  <c:v>11500000</c:v>
                </c:pt>
                <c:pt idx="104">
                  <c:v>7200000</c:v>
                </c:pt>
                <c:pt idx="105">
                  <c:v>10150000</c:v>
                </c:pt>
                <c:pt idx="106">
                  <c:v>11450000</c:v>
                </c:pt>
                <c:pt idx="107">
                  <c:v>15000000</c:v>
                </c:pt>
                <c:pt idx="108">
                  <c:v>15100000</c:v>
                </c:pt>
                <c:pt idx="109">
                  <c:v>9000000</c:v>
                </c:pt>
                <c:pt idx="110">
                  <c:v>12400000</c:v>
                </c:pt>
                <c:pt idx="111">
                  <c:v>15000000</c:v>
                </c:pt>
                <c:pt idx="112">
                  <c:v>7000000</c:v>
                </c:pt>
                <c:pt idx="113">
                  <c:v>13500000</c:v>
                </c:pt>
                <c:pt idx="114">
                  <c:v>13000000</c:v>
                </c:pt>
                <c:pt idx="115">
                  <c:v>12000000</c:v>
                </c:pt>
                <c:pt idx="116">
                  <c:v>10000000</c:v>
                </c:pt>
                <c:pt idx="117">
                  <c:v>7550000</c:v>
                </c:pt>
                <c:pt idx="118">
                  <c:v>6350000</c:v>
                </c:pt>
                <c:pt idx="119">
                  <c:v>11800000</c:v>
                </c:pt>
                <c:pt idx="120">
                  <c:v>10000000</c:v>
                </c:pt>
                <c:pt idx="121">
                  <c:v>12950000</c:v>
                </c:pt>
                <c:pt idx="122">
                  <c:v>12000000</c:v>
                </c:pt>
                <c:pt idx="123">
                  <c:v>12500000</c:v>
                </c:pt>
                <c:pt idx="124">
                  <c:v>12600000</c:v>
                </c:pt>
                <c:pt idx="125">
                  <c:v>9000000</c:v>
                </c:pt>
                <c:pt idx="126">
                  <c:v>10000000</c:v>
                </c:pt>
                <c:pt idx="127">
                  <c:v>15000000</c:v>
                </c:pt>
                <c:pt idx="128">
                  <c:v>9200000</c:v>
                </c:pt>
                <c:pt idx="129">
                  <c:v>9500000</c:v>
                </c:pt>
                <c:pt idx="130">
                  <c:v>10000000</c:v>
                </c:pt>
                <c:pt idx="131">
                  <c:v>12400000</c:v>
                </c:pt>
                <c:pt idx="132">
                  <c:v>14000000</c:v>
                </c:pt>
                <c:pt idx="133">
                  <c:v>13500000</c:v>
                </c:pt>
                <c:pt idx="134">
                  <c:v>10200000</c:v>
                </c:pt>
                <c:pt idx="135">
                  <c:v>19000000</c:v>
                </c:pt>
                <c:pt idx="136">
                  <c:v>16950000</c:v>
                </c:pt>
                <c:pt idx="137">
                  <c:v>9500000</c:v>
                </c:pt>
                <c:pt idx="138">
                  <c:v>12500000</c:v>
                </c:pt>
                <c:pt idx="139">
                  <c:v>11500000</c:v>
                </c:pt>
                <c:pt idx="140">
                  <c:v>18000000</c:v>
                </c:pt>
                <c:pt idx="141">
                  <c:v>11300000</c:v>
                </c:pt>
                <c:pt idx="142">
                  <c:v>14200000</c:v>
                </c:pt>
                <c:pt idx="143">
                  <c:v>8700000</c:v>
                </c:pt>
                <c:pt idx="144">
                  <c:v>12000000</c:v>
                </c:pt>
                <c:pt idx="145">
                  <c:v>9500000</c:v>
                </c:pt>
                <c:pt idx="146">
                  <c:v>11500000</c:v>
                </c:pt>
                <c:pt idx="147">
                  <c:v>13200000</c:v>
                </c:pt>
                <c:pt idx="148">
                  <c:v>17400000</c:v>
                </c:pt>
                <c:pt idx="149">
                  <c:v>13510000</c:v>
                </c:pt>
                <c:pt idx="150">
                  <c:v>12800000</c:v>
                </c:pt>
                <c:pt idx="151">
                  <c:v>11800000</c:v>
                </c:pt>
                <c:pt idx="152">
                  <c:v>10725000</c:v>
                </c:pt>
                <c:pt idx="153">
                  <c:v>22500000</c:v>
                </c:pt>
                <c:pt idx="154">
                  <c:v>11000000</c:v>
                </c:pt>
                <c:pt idx="155">
                  <c:v>18300000</c:v>
                </c:pt>
                <c:pt idx="156">
                  <c:v>14500000</c:v>
                </c:pt>
                <c:pt idx="157">
                  <c:v>13850000</c:v>
                </c:pt>
                <c:pt idx="158">
                  <c:v>29900000</c:v>
                </c:pt>
                <c:pt idx="159">
                  <c:v>22100000</c:v>
                </c:pt>
                <c:pt idx="160">
                  <c:v>18000000</c:v>
                </c:pt>
                <c:pt idx="161">
                  <c:v>17450000</c:v>
                </c:pt>
                <c:pt idx="162">
                  <c:v>20500000</c:v>
                </c:pt>
                <c:pt idx="163">
                  <c:v>10250000</c:v>
                </c:pt>
                <c:pt idx="164">
                  <c:v>16975000</c:v>
                </c:pt>
                <c:pt idx="165">
                  <c:v>15000000</c:v>
                </c:pt>
                <c:pt idx="166">
                  <c:v>25000000</c:v>
                </c:pt>
                <c:pt idx="167">
                  <c:v>15999250</c:v>
                </c:pt>
                <c:pt idx="168">
                  <c:v>20500000</c:v>
                </c:pt>
                <c:pt idx="169">
                  <c:v>19500000</c:v>
                </c:pt>
                <c:pt idx="170">
                  <c:v>11500000</c:v>
                </c:pt>
                <c:pt idx="171">
                  <c:v>12500000</c:v>
                </c:pt>
                <c:pt idx="172">
                  <c:v>24400000</c:v>
                </c:pt>
                <c:pt idx="173">
                  <c:v>16200000</c:v>
                </c:pt>
                <c:pt idx="174">
                  <c:v>13300000</c:v>
                </c:pt>
                <c:pt idx="175">
                  <c:v>15700000</c:v>
                </c:pt>
                <c:pt idx="176">
                  <c:v>24000000</c:v>
                </c:pt>
                <c:pt idx="177">
                  <c:v>35000000</c:v>
                </c:pt>
                <c:pt idx="178">
                  <c:v>18500000</c:v>
                </c:pt>
                <c:pt idx="179">
                  <c:v>19400000</c:v>
                </c:pt>
                <c:pt idx="180">
                  <c:v>23000000</c:v>
                </c:pt>
                <c:pt idx="181">
                  <c:v>14750000</c:v>
                </c:pt>
                <c:pt idx="182">
                  <c:v>15450000</c:v>
                </c:pt>
                <c:pt idx="183">
                  <c:v>28820000</c:v>
                </c:pt>
                <c:pt idx="184">
                  <c:v>39900000</c:v>
                </c:pt>
                <c:pt idx="185">
                  <c:v>48000000</c:v>
                </c:pt>
                <c:pt idx="186">
                  <c:v>31600000</c:v>
                </c:pt>
                <c:pt idx="187">
                  <c:v>17900000</c:v>
                </c:pt>
                <c:pt idx="188">
                  <c:v>40000000</c:v>
                </c:pt>
                <c:pt idx="189">
                  <c:v>17652429</c:v>
                </c:pt>
                <c:pt idx="190">
                  <c:v>31999000</c:v>
                </c:pt>
                <c:pt idx="191">
                  <c:v>15500000</c:v>
                </c:pt>
                <c:pt idx="192">
                  <c:v>39103667</c:v>
                </c:pt>
                <c:pt idx="193">
                  <c:v>32995000</c:v>
                </c:pt>
                <c:pt idx="194">
                  <c:v>68000000</c:v>
                </c:pt>
                <c:pt idx="195">
                  <c:v>40000000</c:v>
                </c:pt>
                <c:pt idx="196">
                  <c:v>36963333</c:v>
                </c:pt>
                <c:pt idx="197">
                  <c:v>23500000</c:v>
                </c:pt>
                <c:pt idx="198">
                  <c:v>60000000</c:v>
                </c:pt>
                <c:pt idx="199">
                  <c:v>85000000</c:v>
                </c:pt>
                <c:pt idx="200">
                  <c:v>67900000</c:v>
                </c:pt>
                <c:pt idx="201">
                  <c:v>90500000</c:v>
                </c:pt>
                <c:pt idx="202">
                  <c:v>48160000</c:v>
                </c:pt>
                <c:pt idx="203">
                  <c:v>48986000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198-6A2C-4B69-A936-3EEAAF3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268360"/>
        <c:axId val="502266064"/>
      </c:scatterChart>
      <c:valAx>
        <c:axId val="502268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chemeClr val="accent2">
                        <a:lumMod val="75000"/>
                      </a:schemeClr>
                    </a:solidFill>
                  </a:rPr>
                  <a:t>стоимость аренды квартиры тыс. руб./мес.</a:t>
                </a:r>
              </a:p>
            </c:rich>
          </c:tx>
          <c:layout/>
          <c:overlay val="0"/>
          <c:spPr>
            <a:noFill/>
            <a:ln>
              <a:noFill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2266064"/>
        <c:crosses val="autoZero"/>
        <c:crossBetween val="midCat"/>
      </c:valAx>
      <c:valAx>
        <c:axId val="50226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chemeClr val="accent2">
                        <a:lumMod val="75000"/>
                      </a:schemeClr>
                    </a:solidFill>
                  </a:rPr>
                  <a:t>стоимость покупки квартиры руб</a:t>
                </a:r>
                <a:r>
                  <a:rPr lang="ru-RU"/>
                  <a:t>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2268360"/>
        <c:crossesAt val="0"/>
        <c:crossBetween val="midCat"/>
      </c:valAx>
      <c:spPr>
        <a:noFill/>
        <a:ln>
          <a:gradFill>
            <a:gsLst>
              <a:gs pos="48396">
                <a:srgbClr val="CCE0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1T10:38:31.360" idx="1">
    <p:pos x="7273" y="109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66F7-87F0-436E-89D4-C3025EC4EF90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1BA600-E557-471E-A96C-C7C5EAEB9935}">
      <dgm:prSet phldrT="[Текст]" custT="1"/>
      <dgm:spPr/>
      <dgm:t>
        <a:bodyPr/>
        <a:lstStyle/>
        <a:p>
          <a:r>
            <a:rPr lang="ru-RU" sz="1600" dirty="0" smtClean="0"/>
            <a:t>Сайт </a:t>
          </a:r>
          <a:r>
            <a:rPr lang="en-US" sz="1600" dirty="0" smtClean="0"/>
            <a:t>www.egsnk.ru/kvartiry</a:t>
          </a:r>
          <a:endParaRPr lang="ru-RU" sz="1600" dirty="0"/>
        </a:p>
      </dgm:t>
    </dgm:pt>
    <dgm:pt modelId="{6C39C155-B6F4-4764-AF77-1355EA67899B}" type="parTrans" cxnId="{8971C438-6CB5-4682-A369-C280411F1CAA}">
      <dgm:prSet/>
      <dgm:spPr/>
      <dgm:t>
        <a:bodyPr/>
        <a:lstStyle/>
        <a:p>
          <a:endParaRPr lang="ru-RU"/>
        </a:p>
      </dgm:t>
    </dgm:pt>
    <dgm:pt modelId="{79BC43FB-0025-47B7-B3AC-B4B18BC08BD4}" type="sibTrans" cxnId="{8971C438-6CB5-4682-A369-C280411F1CAA}">
      <dgm:prSet/>
      <dgm:spPr/>
      <dgm:t>
        <a:bodyPr/>
        <a:lstStyle/>
        <a:p>
          <a:endParaRPr lang="ru-RU"/>
        </a:p>
      </dgm:t>
    </dgm:pt>
    <dgm:pt modelId="{22DAF3B4-A017-458E-8E55-CF428B72FBA8}">
      <dgm:prSet custT="1"/>
      <dgm:spPr/>
      <dgm:t>
        <a:bodyPr/>
        <a:lstStyle/>
        <a:p>
          <a:r>
            <a:rPr lang="ru-RU" sz="1600" dirty="0" smtClean="0"/>
            <a:t>Данные</a:t>
          </a:r>
          <a:endParaRPr lang="ru-RU" sz="1600" dirty="0"/>
        </a:p>
      </dgm:t>
    </dgm:pt>
    <dgm:pt modelId="{D23AF1FD-A7E8-47EB-A01D-2D0AE141D0FE}" type="parTrans" cxnId="{59B6E74D-2CF3-4EB3-82D0-61AE7A983454}">
      <dgm:prSet/>
      <dgm:spPr/>
      <dgm:t>
        <a:bodyPr/>
        <a:lstStyle/>
        <a:p>
          <a:endParaRPr lang="ru-RU"/>
        </a:p>
      </dgm:t>
    </dgm:pt>
    <dgm:pt modelId="{E0495DFD-B824-450E-84C5-0E2090AE85E1}" type="sibTrans" cxnId="{59B6E74D-2CF3-4EB3-82D0-61AE7A983454}">
      <dgm:prSet/>
      <dgm:spPr/>
      <dgm:t>
        <a:bodyPr/>
        <a:lstStyle/>
        <a:p>
          <a:endParaRPr lang="ru-RU"/>
        </a:p>
      </dgm:t>
    </dgm:pt>
    <dgm:pt modelId="{9F9E4AD8-3D12-4B0E-83A4-7F921D76861E}">
      <dgm:prSet custT="1"/>
      <dgm:spPr/>
      <dgm:t>
        <a:bodyPr/>
        <a:lstStyle/>
        <a:p>
          <a:r>
            <a:rPr lang="ru-RU" sz="1600" dirty="0" smtClean="0"/>
            <a:t>Данные</a:t>
          </a:r>
          <a:endParaRPr lang="ru-RU" sz="1600" dirty="0"/>
        </a:p>
      </dgm:t>
    </dgm:pt>
    <dgm:pt modelId="{6D631F2C-0B1D-4730-AEAF-271A9F1AD29A}" type="parTrans" cxnId="{AD2734B1-B0A1-48C6-B936-872BAC8A012C}">
      <dgm:prSet/>
      <dgm:spPr/>
      <dgm:t>
        <a:bodyPr/>
        <a:lstStyle/>
        <a:p>
          <a:endParaRPr lang="ru-RU"/>
        </a:p>
      </dgm:t>
    </dgm:pt>
    <dgm:pt modelId="{499BE261-2256-4987-B600-BF6720D6EF1D}" type="sibTrans" cxnId="{AD2734B1-B0A1-48C6-B936-872BAC8A012C}">
      <dgm:prSet/>
      <dgm:spPr/>
      <dgm:t>
        <a:bodyPr/>
        <a:lstStyle/>
        <a:p>
          <a:endParaRPr lang="ru-RU"/>
        </a:p>
      </dgm:t>
    </dgm:pt>
    <dgm:pt modelId="{18F075FF-957F-4DEE-9D17-519C04655513}">
      <dgm:prSet custT="1"/>
      <dgm:spPr/>
      <dgm:t>
        <a:bodyPr/>
        <a:lstStyle/>
        <a:p>
          <a:r>
            <a:rPr lang="ru-RU" sz="1600" dirty="0" smtClean="0"/>
            <a:t>Очистка данных</a:t>
          </a:r>
          <a:endParaRPr lang="ru-RU" sz="1600" dirty="0"/>
        </a:p>
      </dgm:t>
    </dgm:pt>
    <dgm:pt modelId="{6D9B0B84-E575-4FA9-B9EA-E2871A1283BA}" type="parTrans" cxnId="{F6CAFC5D-2B50-46DC-B7E2-5E498D1A4694}">
      <dgm:prSet/>
      <dgm:spPr/>
      <dgm:t>
        <a:bodyPr/>
        <a:lstStyle/>
        <a:p>
          <a:endParaRPr lang="ru-RU"/>
        </a:p>
      </dgm:t>
    </dgm:pt>
    <dgm:pt modelId="{DE14A73E-A375-442E-B607-AC82288FD979}" type="sibTrans" cxnId="{F6CAFC5D-2B50-46DC-B7E2-5E498D1A4694}">
      <dgm:prSet/>
      <dgm:spPr/>
      <dgm:t>
        <a:bodyPr/>
        <a:lstStyle/>
        <a:p>
          <a:endParaRPr lang="ru-RU"/>
        </a:p>
      </dgm:t>
    </dgm:pt>
    <dgm:pt modelId="{766DE912-A71A-4E57-829C-CBFB5C37568A}" type="pres">
      <dgm:prSet presAssocID="{102B66F7-87F0-436E-89D4-C3025EC4E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DB9943B-7C60-4935-8B05-81DEA7B0B911}" type="pres">
      <dgm:prSet presAssocID="{691BA600-E557-471E-A96C-C7C5EAEB9935}" presName="hierRoot1" presStyleCnt="0">
        <dgm:presLayoutVars>
          <dgm:hierBranch val="init"/>
        </dgm:presLayoutVars>
      </dgm:prSet>
      <dgm:spPr/>
    </dgm:pt>
    <dgm:pt modelId="{EA7345ED-43EC-43FC-A164-65DE569BA0E6}" type="pres">
      <dgm:prSet presAssocID="{691BA600-E557-471E-A96C-C7C5EAEB9935}" presName="rootComposite1" presStyleCnt="0"/>
      <dgm:spPr/>
    </dgm:pt>
    <dgm:pt modelId="{5B2F6A5F-1072-4288-A14C-A85BA535D27D}" type="pres">
      <dgm:prSet presAssocID="{691BA600-E557-471E-A96C-C7C5EAEB9935}" presName="rootText1" presStyleLbl="node0" presStyleIdx="0" presStyleCnt="2" custScaleX="12027" custScaleY="24876" custLinFactNeighborX="537" custLinFactNeighborY="3533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E4FD8A-E3FB-4EDD-B091-A3C5AF21C609}" type="pres">
      <dgm:prSet presAssocID="{691BA600-E557-471E-A96C-C7C5EAEB993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E7C1AEC-46CC-4A2B-84C9-CE62AE0A17DD}" type="pres">
      <dgm:prSet presAssocID="{691BA600-E557-471E-A96C-C7C5EAEB9935}" presName="hierChild2" presStyleCnt="0"/>
      <dgm:spPr/>
    </dgm:pt>
    <dgm:pt modelId="{192772CA-7528-473E-B712-FFD311CF9FB5}" type="pres">
      <dgm:prSet presAssocID="{D23AF1FD-A7E8-47EB-A01D-2D0AE141D0FE}" presName="Name64" presStyleLbl="parChTrans1D2" presStyleIdx="0" presStyleCnt="1"/>
      <dgm:spPr/>
      <dgm:t>
        <a:bodyPr/>
        <a:lstStyle/>
        <a:p>
          <a:endParaRPr lang="ru-RU"/>
        </a:p>
      </dgm:t>
    </dgm:pt>
    <dgm:pt modelId="{94ABEEE9-B3A6-4EB4-9F41-C958568B2CD7}" type="pres">
      <dgm:prSet presAssocID="{22DAF3B4-A017-458E-8E55-CF428B72FBA8}" presName="hierRoot2" presStyleCnt="0">
        <dgm:presLayoutVars>
          <dgm:hierBranch val="init"/>
        </dgm:presLayoutVars>
      </dgm:prSet>
      <dgm:spPr/>
    </dgm:pt>
    <dgm:pt modelId="{934A16CB-3E4E-4B69-9312-0D0929B9F913}" type="pres">
      <dgm:prSet presAssocID="{22DAF3B4-A017-458E-8E55-CF428B72FBA8}" presName="rootComposite" presStyleCnt="0"/>
      <dgm:spPr/>
    </dgm:pt>
    <dgm:pt modelId="{404DE611-EA61-4D32-918F-4DAC88D9021A}" type="pres">
      <dgm:prSet presAssocID="{22DAF3B4-A017-458E-8E55-CF428B72FBA8}" presName="rootText" presStyleLbl="node2" presStyleIdx="0" presStyleCnt="1" custScaleX="9033" custScaleY="17649" custLinFactNeighborX="-13158" custLinFactNeighborY="311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0118C5-F7CA-46A9-8602-CDAB2F74BCA1}" type="pres">
      <dgm:prSet presAssocID="{22DAF3B4-A017-458E-8E55-CF428B72FBA8}" presName="rootConnector" presStyleLbl="node2" presStyleIdx="0" presStyleCnt="1"/>
      <dgm:spPr/>
      <dgm:t>
        <a:bodyPr/>
        <a:lstStyle/>
        <a:p>
          <a:endParaRPr lang="ru-RU"/>
        </a:p>
      </dgm:t>
    </dgm:pt>
    <dgm:pt modelId="{D542E92C-673F-412A-B0CF-B4414A2D77C5}" type="pres">
      <dgm:prSet presAssocID="{22DAF3B4-A017-458E-8E55-CF428B72FBA8}" presName="hierChild4" presStyleCnt="0"/>
      <dgm:spPr/>
    </dgm:pt>
    <dgm:pt modelId="{9E69B8AF-EC44-4F44-8DB2-FD4CF7E9AAD8}" type="pres">
      <dgm:prSet presAssocID="{6D631F2C-0B1D-4730-AEAF-271A9F1AD29A}" presName="Name64" presStyleLbl="parChTrans1D3" presStyleIdx="0" presStyleCnt="1"/>
      <dgm:spPr/>
      <dgm:t>
        <a:bodyPr/>
        <a:lstStyle/>
        <a:p>
          <a:endParaRPr lang="ru-RU"/>
        </a:p>
      </dgm:t>
    </dgm:pt>
    <dgm:pt modelId="{3DF39097-823E-41B0-A90E-2A35D8547E0A}" type="pres">
      <dgm:prSet presAssocID="{9F9E4AD8-3D12-4B0E-83A4-7F921D76861E}" presName="hierRoot2" presStyleCnt="0">
        <dgm:presLayoutVars>
          <dgm:hierBranch val="init"/>
        </dgm:presLayoutVars>
      </dgm:prSet>
      <dgm:spPr/>
    </dgm:pt>
    <dgm:pt modelId="{B952CD15-83AE-4520-BCC5-69321F8A60E2}" type="pres">
      <dgm:prSet presAssocID="{9F9E4AD8-3D12-4B0E-83A4-7F921D76861E}" presName="rootComposite" presStyleCnt="0"/>
      <dgm:spPr/>
    </dgm:pt>
    <dgm:pt modelId="{0B0AEFA8-B7B1-4F9E-8973-BE658293D113}" type="pres">
      <dgm:prSet presAssocID="{9F9E4AD8-3D12-4B0E-83A4-7F921D76861E}" presName="rootText" presStyleLbl="node3" presStyleIdx="0" presStyleCnt="1" custScaleX="17187" custScaleY="16252" custLinFactNeighborX="-27940" custLinFactNeighborY="148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F11B9DB-A19D-4439-803B-71438E54E1F0}" type="pres">
      <dgm:prSet presAssocID="{9F9E4AD8-3D12-4B0E-83A4-7F921D76861E}" presName="rootConnector" presStyleLbl="node3" presStyleIdx="0" presStyleCnt="1"/>
      <dgm:spPr/>
      <dgm:t>
        <a:bodyPr/>
        <a:lstStyle/>
        <a:p>
          <a:endParaRPr lang="ru-RU"/>
        </a:p>
      </dgm:t>
    </dgm:pt>
    <dgm:pt modelId="{E484F527-5811-4382-A7B3-AE963FAC1087}" type="pres">
      <dgm:prSet presAssocID="{9F9E4AD8-3D12-4B0E-83A4-7F921D76861E}" presName="hierChild4" presStyleCnt="0"/>
      <dgm:spPr/>
    </dgm:pt>
    <dgm:pt modelId="{84AA2D62-19FF-4307-B4A0-91E8CA7F3C84}" type="pres">
      <dgm:prSet presAssocID="{9F9E4AD8-3D12-4B0E-83A4-7F921D76861E}" presName="hierChild5" presStyleCnt="0"/>
      <dgm:spPr/>
    </dgm:pt>
    <dgm:pt modelId="{199691AE-FEE7-4834-876D-E0E26E3DD649}" type="pres">
      <dgm:prSet presAssocID="{22DAF3B4-A017-458E-8E55-CF428B72FBA8}" presName="hierChild5" presStyleCnt="0"/>
      <dgm:spPr/>
    </dgm:pt>
    <dgm:pt modelId="{35BC0A4E-7E78-49F5-B6B9-0117FBD50F8E}" type="pres">
      <dgm:prSet presAssocID="{691BA600-E557-471E-A96C-C7C5EAEB9935}" presName="hierChild3" presStyleCnt="0"/>
      <dgm:spPr/>
    </dgm:pt>
    <dgm:pt modelId="{62C89BFD-FA70-4A6C-9115-0835235AE4C0}" type="pres">
      <dgm:prSet presAssocID="{18F075FF-957F-4DEE-9D17-519C04655513}" presName="hierRoot1" presStyleCnt="0">
        <dgm:presLayoutVars>
          <dgm:hierBranch val="init"/>
        </dgm:presLayoutVars>
      </dgm:prSet>
      <dgm:spPr/>
    </dgm:pt>
    <dgm:pt modelId="{A9A16094-DF6B-4523-8AE6-C3C837390A1B}" type="pres">
      <dgm:prSet presAssocID="{18F075FF-957F-4DEE-9D17-519C04655513}" presName="rootComposite1" presStyleCnt="0"/>
      <dgm:spPr/>
    </dgm:pt>
    <dgm:pt modelId="{8457665C-9EAA-45DE-8AEB-8D3B0F444A5F}" type="pres">
      <dgm:prSet presAssocID="{18F075FF-957F-4DEE-9D17-519C04655513}" presName="rootText1" presStyleLbl="node0" presStyleIdx="1" presStyleCnt="2" custScaleX="17541" custScaleY="15957" custLinFactNeighborX="32943" custLinFactNeighborY="-220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F8D77D-0944-44CA-8FE0-35FD32EBAD81}" type="pres">
      <dgm:prSet presAssocID="{18F075FF-957F-4DEE-9D17-519C0465551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68EA91A-4B02-4279-82D2-2BDB02AD9DB6}" type="pres">
      <dgm:prSet presAssocID="{18F075FF-957F-4DEE-9D17-519C04655513}" presName="hierChild2" presStyleCnt="0"/>
      <dgm:spPr/>
    </dgm:pt>
    <dgm:pt modelId="{EA32965F-D0BB-46B6-B472-DF7B13785B6C}" type="pres">
      <dgm:prSet presAssocID="{18F075FF-957F-4DEE-9D17-519C04655513}" presName="hierChild3" presStyleCnt="0"/>
      <dgm:spPr/>
    </dgm:pt>
  </dgm:ptLst>
  <dgm:cxnLst>
    <dgm:cxn modelId="{17966F6B-9AAC-4434-BF3D-7B9107246787}" type="presOf" srcId="{18F075FF-957F-4DEE-9D17-519C04655513}" destId="{8457665C-9EAA-45DE-8AEB-8D3B0F444A5F}" srcOrd="0" destOrd="0" presId="urn:microsoft.com/office/officeart/2009/3/layout/HorizontalOrganizationChart"/>
    <dgm:cxn modelId="{AD2734B1-B0A1-48C6-B936-872BAC8A012C}" srcId="{22DAF3B4-A017-458E-8E55-CF428B72FBA8}" destId="{9F9E4AD8-3D12-4B0E-83A4-7F921D76861E}" srcOrd="0" destOrd="0" parTransId="{6D631F2C-0B1D-4730-AEAF-271A9F1AD29A}" sibTransId="{499BE261-2256-4987-B600-BF6720D6EF1D}"/>
    <dgm:cxn modelId="{8971C438-6CB5-4682-A369-C280411F1CAA}" srcId="{102B66F7-87F0-436E-89D4-C3025EC4EF90}" destId="{691BA600-E557-471E-A96C-C7C5EAEB9935}" srcOrd="0" destOrd="0" parTransId="{6C39C155-B6F4-4764-AF77-1355EA67899B}" sibTransId="{79BC43FB-0025-47B7-B3AC-B4B18BC08BD4}"/>
    <dgm:cxn modelId="{7485E357-51CB-4C69-87A9-9F3BFC89B93A}" type="presOf" srcId="{6D631F2C-0B1D-4730-AEAF-271A9F1AD29A}" destId="{9E69B8AF-EC44-4F44-8DB2-FD4CF7E9AAD8}" srcOrd="0" destOrd="0" presId="urn:microsoft.com/office/officeart/2009/3/layout/HorizontalOrganizationChart"/>
    <dgm:cxn modelId="{126D7A0C-4006-4B37-A764-82F54710B676}" type="presOf" srcId="{9F9E4AD8-3D12-4B0E-83A4-7F921D76861E}" destId="{6F11B9DB-A19D-4439-803B-71438E54E1F0}" srcOrd="1" destOrd="0" presId="urn:microsoft.com/office/officeart/2009/3/layout/HorizontalOrganizationChart"/>
    <dgm:cxn modelId="{59B6E74D-2CF3-4EB3-82D0-61AE7A983454}" srcId="{691BA600-E557-471E-A96C-C7C5EAEB9935}" destId="{22DAF3B4-A017-458E-8E55-CF428B72FBA8}" srcOrd="0" destOrd="0" parTransId="{D23AF1FD-A7E8-47EB-A01D-2D0AE141D0FE}" sibTransId="{E0495DFD-B824-450E-84C5-0E2090AE85E1}"/>
    <dgm:cxn modelId="{E37CC4B6-7A18-4F04-A284-4DAD46CB260C}" type="presOf" srcId="{22DAF3B4-A017-458E-8E55-CF428B72FBA8}" destId="{F00118C5-F7CA-46A9-8602-CDAB2F74BCA1}" srcOrd="1" destOrd="0" presId="urn:microsoft.com/office/officeart/2009/3/layout/HorizontalOrganizationChart"/>
    <dgm:cxn modelId="{F6CAFC5D-2B50-46DC-B7E2-5E498D1A4694}" srcId="{102B66F7-87F0-436E-89D4-C3025EC4EF90}" destId="{18F075FF-957F-4DEE-9D17-519C04655513}" srcOrd="1" destOrd="0" parTransId="{6D9B0B84-E575-4FA9-B9EA-E2871A1283BA}" sibTransId="{DE14A73E-A375-442E-B607-AC82288FD979}"/>
    <dgm:cxn modelId="{E3D3DDBB-8226-4D8B-988A-2E7556B082BE}" type="presOf" srcId="{18F075FF-957F-4DEE-9D17-519C04655513}" destId="{F9F8D77D-0944-44CA-8FE0-35FD32EBAD81}" srcOrd="1" destOrd="0" presId="urn:microsoft.com/office/officeart/2009/3/layout/HorizontalOrganizationChart"/>
    <dgm:cxn modelId="{AB8CB64A-A72E-4494-920A-5A2DD48E3778}" type="presOf" srcId="{691BA600-E557-471E-A96C-C7C5EAEB9935}" destId="{2CE4FD8A-E3FB-4EDD-B091-A3C5AF21C609}" srcOrd="1" destOrd="0" presId="urn:microsoft.com/office/officeart/2009/3/layout/HorizontalOrganizationChart"/>
    <dgm:cxn modelId="{2F15E4AE-BD59-497D-AFC3-C4FDAF712159}" type="presOf" srcId="{9F9E4AD8-3D12-4B0E-83A4-7F921D76861E}" destId="{0B0AEFA8-B7B1-4F9E-8973-BE658293D113}" srcOrd="0" destOrd="0" presId="urn:microsoft.com/office/officeart/2009/3/layout/HorizontalOrganizationChart"/>
    <dgm:cxn modelId="{4F6F1DE9-4949-4DA0-B778-F0D53D9210FA}" type="presOf" srcId="{D23AF1FD-A7E8-47EB-A01D-2D0AE141D0FE}" destId="{192772CA-7528-473E-B712-FFD311CF9FB5}" srcOrd="0" destOrd="0" presId="urn:microsoft.com/office/officeart/2009/3/layout/HorizontalOrganizationChart"/>
    <dgm:cxn modelId="{B20AEEAF-BF1A-4567-B56E-1CA37B8738EA}" type="presOf" srcId="{102B66F7-87F0-436E-89D4-C3025EC4EF90}" destId="{766DE912-A71A-4E57-829C-CBFB5C37568A}" srcOrd="0" destOrd="0" presId="urn:microsoft.com/office/officeart/2009/3/layout/HorizontalOrganizationChart"/>
    <dgm:cxn modelId="{A6C78235-EC4D-4169-9BFD-BE60B87AB023}" type="presOf" srcId="{691BA600-E557-471E-A96C-C7C5EAEB9935}" destId="{5B2F6A5F-1072-4288-A14C-A85BA535D27D}" srcOrd="0" destOrd="0" presId="urn:microsoft.com/office/officeart/2009/3/layout/HorizontalOrganizationChart"/>
    <dgm:cxn modelId="{E746C061-1E94-4858-B9EE-BA5E95276C58}" type="presOf" srcId="{22DAF3B4-A017-458E-8E55-CF428B72FBA8}" destId="{404DE611-EA61-4D32-918F-4DAC88D9021A}" srcOrd="0" destOrd="0" presId="urn:microsoft.com/office/officeart/2009/3/layout/HorizontalOrganizationChart"/>
    <dgm:cxn modelId="{7DE99F15-F032-4D73-BA49-8E6E8A8AF616}" type="presParOf" srcId="{766DE912-A71A-4E57-829C-CBFB5C37568A}" destId="{9DB9943B-7C60-4935-8B05-81DEA7B0B911}" srcOrd="0" destOrd="0" presId="urn:microsoft.com/office/officeart/2009/3/layout/HorizontalOrganizationChart"/>
    <dgm:cxn modelId="{AD0A6189-C648-41F0-9F38-2588DECB1F91}" type="presParOf" srcId="{9DB9943B-7C60-4935-8B05-81DEA7B0B911}" destId="{EA7345ED-43EC-43FC-A164-65DE569BA0E6}" srcOrd="0" destOrd="0" presId="urn:microsoft.com/office/officeart/2009/3/layout/HorizontalOrganizationChart"/>
    <dgm:cxn modelId="{6A6649D9-04DB-464A-B2B5-D00152EFBA95}" type="presParOf" srcId="{EA7345ED-43EC-43FC-A164-65DE569BA0E6}" destId="{5B2F6A5F-1072-4288-A14C-A85BA535D27D}" srcOrd="0" destOrd="0" presId="urn:microsoft.com/office/officeart/2009/3/layout/HorizontalOrganizationChart"/>
    <dgm:cxn modelId="{119256F5-4C53-4859-9735-0010891DCD58}" type="presParOf" srcId="{EA7345ED-43EC-43FC-A164-65DE569BA0E6}" destId="{2CE4FD8A-E3FB-4EDD-B091-A3C5AF21C609}" srcOrd="1" destOrd="0" presId="urn:microsoft.com/office/officeart/2009/3/layout/HorizontalOrganizationChart"/>
    <dgm:cxn modelId="{C399921B-3A13-4363-A1AA-436ADCAF5C76}" type="presParOf" srcId="{9DB9943B-7C60-4935-8B05-81DEA7B0B911}" destId="{EE7C1AEC-46CC-4A2B-84C9-CE62AE0A17DD}" srcOrd="1" destOrd="0" presId="urn:microsoft.com/office/officeart/2009/3/layout/HorizontalOrganizationChart"/>
    <dgm:cxn modelId="{100FD705-ADBA-4888-8303-0E52B1885541}" type="presParOf" srcId="{EE7C1AEC-46CC-4A2B-84C9-CE62AE0A17DD}" destId="{192772CA-7528-473E-B712-FFD311CF9FB5}" srcOrd="0" destOrd="0" presId="urn:microsoft.com/office/officeart/2009/3/layout/HorizontalOrganizationChart"/>
    <dgm:cxn modelId="{FBA337DC-E559-4669-9FFE-2983A3396DF5}" type="presParOf" srcId="{EE7C1AEC-46CC-4A2B-84C9-CE62AE0A17DD}" destId="{94ABEEE9-B3A6-4EB4-9F41-C958568B2CD7}" srcOrd="1" destOrd="0" presId="urn:microsoft.com/office/officeart/2009/3/layout/HorizontalOrganizationChart"/>
    <dgm:cxn modelId="{ED873D66-EC8A-4373-A3F4-AB422CBE42FF}" type="presParOf" srcId="{94ABEEE9-B3A6-4EB4-9F41-C958568B2CD7}" destId="{934A16CB-3E4E-4B69-9312-0D0929B9F913}" srcOrd="0" destOrd="0" presId="urn:microsoft.com/office/officeart/2009/3/layout/HorizontalOrganizationChart"/>
    <dgm:cxn modelId="{7F360680-C1EB-4606-B64E-7C01E812B940}" type="presParOf" srcId="{934A16CB-3E4E-4B69-9312-0D0929B9F913}" destId="{404DE611-EA61-4D32-918F-4DAC88D9021A}" srcOrd="0" destOrd="0" presId="urn:microsoft.com/office/officeart/2009/3/layout/HorizontalOrganizationChart"/>
    <dgm:cxn modelId="{5418386E-B2C2-4497-B2B2-814B4B88C670}" type="presParOf" srcId="{934A16CB-3E4E-4B69-9312-0D0929B9F913}" destId="{F00118C5-F7CA-46A9-8602-CDAB2F74BCA1}" srcOrd="1" destOrd="0" presId="urn:microsoft.com/office/officeart/2009/3/layout/HorizontalOrganizationChart"/>
    <dgm:cxn modelId="{789D97FD-A198-45E6-BD7E-625CE8502A92}" type="presParOf" srcId="{94ABEEE9-B3A6-4EB4-9F41-C958568B2CD7}" destId="{D542E92C-673F-412A-B0CF-B4414A2D77C5}" srcOrd="1" destOrd="0" presId="urn:microsoft.com/office/officeart/2009/3/layout/HorizontalOrganizationChart"/>
    <dgm:cxn modelId="{66C279F2-FD23-483F-A4E8-16DC4BD9C6A8}" type="presParOf" srcId="{D542E92C-673F-412A-B0CF-B4414A2D77C5}" destId="{9E69B8AF-EC44-4F44-8DB2-FD4CF7E9AAD8}" srcOrd="0" destOrd="0" presId="urn:microsoft.com/office/officeart/2009/3/layout/HorizontalOrganizationChart"/>
    <dgm:cxn modelId="{CC47380F-43A1-4FE8-905A-72F6E34E53DE}" type="presParOf" srcId="{D542E92C-673F-412A-B0CF-B4414A2D77C5}" destId="{3DF39097-823E-41B0-A90E-2A35D8547E0A}" srcOrd="1" destOrd="0" presId="urn:microsoft.com/office/officeart/2009/3/layout/HorizontalOrganizationChart"/>
    <dgm:cxn modelId="{EBABB934-E2F0-4525-8F38-564813AD5A91}" type="presParOf" srcId="{3DF39097-823E-41B0-A90E-2A35D8547E0A}" destId="{B952CD15-83AE-4520-BCC5-69321F8A60E2}" srcOrd="0" destOrd="0" presId="urn:microsoft.com/office/officeart/2009/3/layout/HorizontalOrganizationChart"/>
    <dgm:cxn modelId="{A833E505-05B7-489C-B541-C1BFD8A30701}" type="presParOf" srcId="{B952CD15-83AE-4520-BCC5-69321F8A60E2}" destId="{0B0AEFA8-B7B1-4F9E-8973-BE658293D113}" srcOrd="0" destOrd="0" presId="urn:microsoft.com/office/officeart/2009/3/layout/HorizontalOrganizationChart"/>
    <dgm:cxn modelId="{0B182450-EC9F-4C6C-8FCF-0316F49C12C1}" type="presParOf" srcId="{B952CD15-83AE-4520-BCC5-69321F8A60E2}" destId="{6F11B9DB-A19D-4439-803B-71438E54E1F0}" srcOrd="1" destOrd="0" presId="urn:microsoft.com/office/officeart/2009/3/layout/HorizontalOrganizationChart"/>
    <dgm:cxn modelId="{417C3A27-C062-4F97-A1BF-B4236B9E0839}" type="presParOf" srcId="{3DF39097-823E-41B0-A90E-2A35D8547E0A}" destId="{E484F527-5811-4382-A7B3-AE963FAC1087}" srcOrd="1" destOrd="0" presId="urn:microsoft.com/office/officeart/2009/3/layout/HorizontalOrganizationChart"/>
    <dgm:cxn modelId="{FC3091C5-2328-4D2E-9C49-C30D32FAE319}" type="presParOf" srcId="{3DF39097-823E-41B0-A90E-2A35D8547E0A}" destId="{84AA2D62-19FF-4307-B4A0-91E8CA7F3C84}" srcOrd="2" destOrd="0" presId="urn:microsoft.com/office/officeart/2009/3/layout/HorizontalOrganizationChart"/>
    <dgm:cxn modelId="{71E70511-E637-439B-AD97-20AAD3F51DCE}" type="presParOf" srcId="{94ABEEE9-B3A6-4EB4-9F41-C958568B2CD7}" destId="{199691AE-FEE7-4834-876D-E0E26E3DD649}" srcOrd="2" destOrd="0" presId="urn:microsoft.com/office/officeart/2009/3/layout/HorizontalOrganizationChart"/>
    <dgm:cxn modelId="{F98A2039-1A5B-4ED2-9010-B2AA92CB611C}" type="presParOf" srcId="{9DB9943B-7C60-4935-8B05-81DEA7B0B911}" destId="{35BC0A4E-7E78-49F5-B6B9-0117FBD50F8E}" srcOrd="2" destOrd="0" presId="urn:microsoft.com/office/officeart/2009/3/layout/HorizontalOrganizationChart"/>
    <dgm:cxn modelId="{70662D93-89DD-4B09-BC24-909A54106674}" type="presParOf" srcId="{766DE912-A71A-4E57-829C-CBFB5C37568A}" destId="{62C89BFD-FA70-4A6C-9115-0835235AE4C0}" srcOrd="1" destOrd="0" presId="urn:microsoft.com/office/officeart/2009/3/layout/HorizontalOrganizationChart"/>
    <dgm:cxn modelId="{4ABF7E14-323C-4C07-9002-B7FDADDCDFBD}" type="presParOf" srcId="{62C89BFD-FA70-4A6C-9115-0835235AE4C0}" destId="{A9A16094-DF6B-4523-8AE6-C3C837390A1B}" srcOrd="0" destOrd="0" presId="urn:microsoft.com/office/officeart/2009/3/layout/HorizontalOrganizationChart"/>
    <dgm:cxn modelId="{308ACF07-7C5E-4C99-8D4A-755ED065A83F}" type="presParOf" srcId="{A9A16094-DF6B-4523-8AE6-C3C837390A1B}" destId="{8457665C-9EAA-45DE-8AEB-8D3B0F444A5F}" srcOrd="0" destOrd="0" presId="urn:microsoft.com/office/officeart/2009/3/layout/HorizontalOrganizationChart"/>
    <dgm:cxn modelId="{C1FF9971-4FC5-4787-A706-0C4432C3D136}" type="presParOf" srcId="{A9A16094-DF6B-4523-8AE6-C3C837390A1B}" destId="{F9F8D77D-0944-44CA-8FE0-35FD32EBAD81}" srcOrd="1" destOrd="0" presId="urn:microsoft.com/office/officeart/2009/3/layout/HorizontalOrganizationChart"/>
    <dgm:cxn modelId="{FF73C0A9-841C-4956-9366-640300A3D46E}" type="presParOf" srcId="{62C89BFD-FA70-4A6C-9115-0835235AE4C0}" destId="{068EA91A-4B02-4279-82D2-2BDB02AD9DB6}" srcOrd="1" destOrd="0" presId="urn:microsoft.com/office/officeart/2009/3/layout/HorizontalOrganizationChart"/>
    <dgm:cxn modelId="{F39F7DC7-F47A-4BC2-ABBC-78E338E50D0C}" type="presParOf" srcId="{62C89BFD-FA70-4A6C-9115-0835235AE4C0}" destId="{EA32965F-D0BB-46B6-B472-DF7B13785B6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9B8AF-EC44-4F44-8DB2-FD4CF7E9AAD8}">
      <dsp:nvSpPr>
        <dsp:cNvPr id="0" name=""/>
        <dsp:cNvSpPr/>
      </dsp:nvSpPr>
      <dsp:spPr>
        <a:xfrm>
          <a:off x="3843024" y="1596201"/>
          <a:ext cx="717784" cy="685344"/>
        </a:xfrm>
        <a:custGeom>
          <a:avLst/>
          <a:gdLst/>
          <a:ahLst/>
          <a:cxnLst/>
          <a:rect l="0" t="0" r="0" b="0"/>
          <a:pathLst>
            <a:path>
              <a:moveTo>
                <a:pt x="0" y="685344"/>
              </a:moveTo>
              <a:lnTo>
                <a:pt x="0" y="0"/>
              </a:lnTo>
              <a:lnTo>
                <a:pt x="717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772CA-7528-473E-B712-FFD311CF9FB5}">
      <dsp:nvSpPr>
        <dsp:cNvPr id="0" name=""/>
        <dsp:cNvSpPr/>
      </dsp:nvSpPr>
      <dsp:spPr>
        <a:xfrm>
          <a:off x="1733138" y="2281546"/>
          <a:ext cx="867311" cy="174283"/>
        </a:xfrm>
        <a:custGeom>
          <a:avLst/>
          <a:gdLst/>
          <a:ahLst/>
          <a:cxnLst/>
          <a:rect l="0" t="0" r="0" b="0"/>
          <a:pathLst>
            <a:path>
              <a:moveTo>
                <a:pt x="0" y="174283"/>
              </a:moveTo>
              <a:lnTo>
                <a:pt x="0" y="0"/>
              </a:lnTo>
              <a:lnTo>
                <a:pt x="86731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F6A5F-1072-4288-A14C-A85BA535D27D}">
      <dsp:nvSpPr>
        <dsp:cNvPr id="0" name=""/>
        <dsp:cNvSpPr/>
      </dsp:nvSpPr>
      <dsp:spPr>
        <a:xfrm>
          <a:off x="78711" y="1933986"/>
          <a:ext cx="1654426" cy="10436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Сайт </a:t>
          </a:r>
          <a:r>
            <a:rPr lang="en-US" sz="1600" kern="1200" dirty="0" smtClean="0"/>
            <a:t>www.egsnk.ru/kvartiry</a:t>
          </a:r>
          <a:endParaRPr lang="ru-RU" sz="1600" kern="1200" dirty="0"/>
        </a:p>
      </dsp:txBody>
      <dsp:txXfrm>
        <a:off x="78711" y="1933986"/>
        <a:ext cx="1654426" cy="1043687"/>
      </dsp:txXfrm>
    </dsp:sp>
    <dsp:sp modelId="{404DE611-EA61-4D32-918F-4DAC88D9021A}">
      <dsp:nvSpPr>
        <dsp:cNvPr id="0" name=""/>
        <dsp:cNvSpPr/>
      </dsp:nvSpPr>
      <dsp:spPr>
        <a:xfrm>
          <a:off x="2600450" y="1911309"/>
          <a:ext cx="1242574" cy="7404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Данные</a:t>
          </a:r>
          <a:endParaRPr lang="ru-RU" sz="1600" kern="1200" dirty="0"/>
        </a:p>
      </dsp:txBody>
      <dsp:txXfrm>
        <a:off x="2600450" y="1911309"/>
        <a:ext cx="1242574" cy="740474"/>
      </dsp:txXfrm>
    </dsp:sp>
    <dsp:sp modelId="{0B0AEFA8-B7B1-4F9E-8973-BE658293D113}">
      <dsp:nvSpPr>
        <dsp:cNvPr id="0" name=""/>
        <dsp:cNvSpPr/>
      </dsp:nvSpPr>
      <dsp:spPr>
        <a:xfrm>
          <a:off x="4560809" y="1255270"/>
          <a:ext cx="2364233" cy="681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Данные</a:t>
          </a:r>
          <a:endParaRPr lang="ru-RU" sz="1600" kern="1200" dirty="0"/>
        </a:p>
      </dsp:txBody>
      <dsp:txXfrm>
        <a:off x="4560809" y="1255270"/>
        <a:ext cx="2364233" cy="681862"/>
      </dsp:txXfrm>
    </dsp:sp>
    <dsp:sp modelId="{8457665C-9EAA-45DE-8AEB-8D3B0F444A5F}">
      <dsp:nvSpPr>
        <dsp:cNvPr id="0" name=""/>
        <dsp:cNvSpPr/>
      </dsp:nvSpPr>
      <dsp:spPr>
        <a:xfrm>
          <a:off x="4536461" y="2291347"/>
          <a:ext cx="2412929" cy="669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Очистка данных</a:t>
          </a:r>
          <a:endParaRPr lang="ru-RU" sz="1600" kern="1200" dirty="0"/>
        </a:p>
      </dsp:txBody>
      <dsp:txXfrm>
        <a:off x="4536461" y="2291347"/>
        <a:ext cx="2412929" cy="669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xlodvig4@gmail.com" TargetMode="External"/><Relationship Id="rId2" Type="http://schemas.openxmlformats.org/officeDocument/2006/relationships/hyperlink" Target="mailto:mgaaliev@sberbank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Алиев Магомед </a:t>
            </a:r>
            <a:r>
              <a:rPr lang="ru-RU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Гасаналиевич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69635" y="1873030"/>
            <a:ext cx="5072542" cy="969818"/>
          </a:xfrm>
        </p:spPr>
        <p:txBody>
          <a:bodyPr>
            <a:noAutofit/>
          </a:bodyPr>
          <a:lstStyle/>
          <a:p>
            <a:r>
              <a:rPr lang="en-US" sz="3000" dirty="0">
                <a:effectLst/>
              </a:rPr>
              <a:t>C</a:t>
            </a:r>
            <a:r>
              <a:rPr lang="ru-RU" sz="3000" dirty="0" err="1" smtClean="0">
                <a:effectLst/>
              </a:rPr>
              <a:t>равнительный</a:t>
            </a:r>
            <a:r>
              <a:rPr lang="ru-RU" sz="3000" dirty="0" smtClean="0">
                <a:effectLst/>
              </a:rPr>
              <a:t> </a:t>
            </a:r>
            <a:r>
              <a:rPr lang="ru-RU" sz="3000" dirty="0">
                <a:effectLst/>
              </a:rPr>
              <a:t>анализ инвестиций</a:t>
            </a:r>
            <a:endParaRPr lang="ru-RU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20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2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3152" y="1405001"/>
            <a:ext cx="7949184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Алиев Магомед 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Гасаналиевич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Г. Всеволожск, Ленинградская область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К переезду не готов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МЭСИ, 2003, финансы и кредит.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Эксперт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Поддержка АС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CRM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Корпоративный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Стаж в Сбербанке </a:t>
            </a:r>
            <a:r>
              <a:rPr lang="ru-RU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16 лет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+79675219927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hlinkClick r:id="rId2"/>
              </a:rPr>
              <a:t>mgaaliev@sberbank.ru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hlinkClick r:id="rId3"/>
              </a:rPr>
              <a:t>xlodvig4@gmail.com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	 </a:t>
            </a:r>
          </a:p>
          <a:p>
            <a:pPr marL="0" indent="0">
              <a:buNone/>
            </a:pPr>
            <a:endParaRPr lang="ru-RU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avavatar.ru/images/original/2/WZtlk1odIXPqNY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1" y="1611268"/>
            <a:ext cx="2513243" cy="40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Произведено сравнение </a:t>
            </a:r>
            <a:r>
              <a:rPr lang="ru-RU" dirty="0"/>
              <a:t>предложений продажи и аренды квартир в одном доме с одинаковым количеством комнат. </a:t>
            </a:r>
            <a:r>
              <a:rPr lang="ru-RU" dirty="0" smtClean="0"/>
              <a:t>Сопоставлены объявления </a:t>
            </a:r>
            <a:r>
              <a:rPr lang="ru-RU" dirty="0"/>
              <a:t>о продаже и аренде квартир с одинаковым количеством комнат по одному </a:t>
            </a:r>
            <a:r>
              <a:rPr lang="ru-RU" dirty="0" smtClean="0"/>
              <a:t>адресу. Получена средняя арендная ставка </a:t>
            </a:r>
            <a:r>
              <a:rPr lang="ru-RU" dirty="0"/>
              <a:t>по рынку для 1,2,3-комнатных квартир (для каждого из видов) в процентах </a:t>
            </a:r>
            <a:r>
              <a:rPr lang="ru-RU" dirty="0" smtClean="0"/>
              <a:t>годовых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для скачивания проекта 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github.com/Xlodvig4/DE_2022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312" y="1212977"/>
            <a:ext cx="10515600" cy="4351338"/>
          </a:xfrm>
        </p:spPr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Схема, описывающая структуру проекта, например,</a:t>
            </a: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76284"/>
              </p:ext>
            </p:extLst>
          </p:nvPr>
        </p:nvGraphicFramePr>
        <p:xfrm>
          <a:off x="773085" y="1737360"/>
          <a:ext cx="10773294" cy="433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Скругленный прямоугольник 24"/>
          <p:cNvSpPr/>
          <p:nvPr/>
        </p:nvSpPr>
        <p:spPr>
          <a:xfrm>
            <a:off x="8447669" y="3242929"/>
            <a:ext cx="1253283" cy="72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24845" y="2019993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Извлечение/Загрузка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50685" y="2019993"/>
            <a:ext cx="193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26931" y="2019993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Источники данных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516070" y="3364640"/>
            <a:ext cx="0" cy="66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25" idx="1"/>
          </p:cNvCxnSpPr>
          <p:nvPr/>
        </p:nvCxnSpPr>
        <p:spPr>
          <a:xfrm flipV="1">
            <a:off x="7398327" y="3606717"/>
            <a:ext cx="1049342" cy="591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2998" y="2010649"/>
            <a:ext cx="193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отчета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411029"/>
              </p:ext>
            </p:extLst>
          </p:nvPr>
        </p:nvGraphicFramePr>
        <p:xfrm>
          <a:off x="838200" y="1335174"/>
          <a:ext cx="8796251" cy="385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2218" y="5361709"/>
            <a:ext cx="10507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Произведено сравнение предложений продажи </a:t>
            </a:r>
            <a:r>
              <a:rPr lang="ru-RU" sz="1200" dirty="0"/>
              <a:t>и аренды квартир в одном доме с одинаковым количеством </a:t>
            </a:r>
            <a:r>
              <a:rPr lang="ru-RU" sz="1200" dirty="0" smtClean="0"/>
              <a:t>комнат по </a:t>
            </a:r>
            <a:r>
              <a:rPr lang="ru-RU" sz="1200" dirty="0"/>
              <a:t>одному адресу. При разной площади квартир </a:t>
            </a:r>
            <a:r>
              <a:rPr lang="ru-RU" sz="1200" dirty="0" smtClean="0"/>
              <a:t>их площадь была нормирована по среднему показателю. Объявления</a:t>
            </a:r>
            <a:r>
              <a:rPr lang="ru-RU" sz="1200" dirty="0"/>
              <a:t>, кажущиеся некачественными (заведомо неверный или неполный адрес, сильно выбивающаяся цена), </a:t>
            </a:r>
            <a:r>
              <a:rPr lang="ru-RU" sz="1200" dirty="0" smtClean="0"/>
              <a:t>были исключены  </a:t>
            </a:r>
            <a:r>
              <a:rPr lang="ru-RU" sz="1200" dirty="0"/>
              <a:t>из </a:t>
            </a:r>
            <a:r>
              <a:rPr lang="ru-RU" sz="1200" dirty="0" smtClean="0"/>
              <a:t>рассмотрения. Итог, получена средняя </a:t>
            </a:r>
            <a:r>
              <a:rPr lang="ru-RU" sz="1200" dirty="0"/>
              <a:t>арендная ставка по рынку для 1,2,3-комнатных квартир (для каждого из видов) в процентах годовых</a:t>
            </a:r>
            <a:r>
              <a:rPr lang="ru-RU" sz="1200" dirty="0"/>
              <a:t> </a:t>
            </a:r>
          </a:p>
          <a:p>
            <a:r>
              <a:rPr lang="ru-RU" sz="1200" dirty="0" smtClean="0"/>
              <a:t>Примеры ставок можно увидеть на следующем слайде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отчета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3581736" y="1822160"/>
          <a:ext cx="5028527" cy="4358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706">
                  <a:extLst>
                    <a:ext uri="{9D8B030D-6E8A-4147-A177-3AD203B41FA5}">
                      <a16:colId xmlns:a16="http://schemas.microsoft.com/office/drawing/2014/main" val="3100205996"/>
                    </a:ext>
                  </a:extLst>
                </a:gridCol>
                <a:gridCol w="363555">
                  <a:extLst>
                    <a:ext uri="{9D8B030D-6E8A-4147-A177-3AD203B41FA5}">
                      <a16:colId xmlns:a16="http://schemas.microsoft.com/office/drawing/2014/main" val="3622916669"/>
                    </a:ext>
                  </a:extLst>
                </a:gridCol>
                <a:gridCol w="663884">
                  <a:extLst>
                    <a:ext uri="{9D8B030D-6E8A-4147-A177-3AD203B41FA5}">
                      <a16:colId xmlns:a16="http://schemas.microsoft.com/office/drawing/2014/main" val="2137441450"/>
                    </a:ext>
                  </a:extLst>
                </a:gridCol>
                <a:gridCol w="616464">
                  <a:extLst>
                    <a:ext uri="{9D8B030D-6E8A-4147-A177-3AD203B41FA5}">
                      <a16:colId xmlns:a16="http://schemas.microsoft.com/office/drawing/2014/main" val="3415267"/>
                    </a:ext>
                  </a:extLst>
                </a:gridCol>
                <a:gridCol w="766628">
                  <a:extLst>
                    <a:ext uri="{9D8B030D-6E8A-4147-A177-3AD203B41FA5}">
                      <a16:colId xmlns:a16="http://schemas.microsoft.com/office/drawing/2014/main" val="3860650509"/>
                    </a:ext>
                  </a:extLst>
                </a:gridCol>
                <a:gridCol w="1203290">
                  <a:extLst>
                    <a:ext uri="{9D8B030D-6E8A-4147-A177-3AD203B41FA5}">
                      <a16:colId xmlns:a16="http://schemas.microsoft.com/office/drawing/2014/main" val="2187607683"/>
                    </a:ext>
                  </a:extLst>
                </a:gridCol>
              </a:tblGrid>
              <a:tr h="31902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АДРЕС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КОЛИЧЕСТВО_КОМНАТ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ЦЕНА_ПОКУПКИ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ЦЕНА_АРЕНДЫ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ГОДОВАЯ_АРЕНДА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СР_СТАВКА_АРЕНДЫ_В_ПРОЦ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47630296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50 лет Октября ул., 27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9300000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396000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4,56%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300650243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800-летия Москвы ул., 12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12400000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4,35%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651451313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Авангардная ул., 16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7100000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6,08%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88413725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Авангардная ул., 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6810000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42000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504000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7,4%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926009097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Авиаторов ул., 30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9570000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32500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390000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3,82%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4055848160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Авиаторов ул., 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10425000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420000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4,03%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51256906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Авиационная ул., 59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10000000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49000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588000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5,6%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86060012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Авиационная ул., 63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14500000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56333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675996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4,82%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918894902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Авиационная ул., 63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19500000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5,2%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9814154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Авиационная ул., 68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7150000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32000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384000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4,7%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938575782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Анохина ул., 11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17450000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4,47%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98545805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Анохина ул., 56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19400000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960000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4,6%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089460420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Виноградова ул., 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18300000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672000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5,4%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32094629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Миллионщикова ул., 31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11990000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3,65%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347923353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Пилюгина ул., 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20500000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3,45%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50351994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Янгеля ул., 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12175000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3,75%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4209145564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Алтуфьевское ш., 89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8250000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396000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54673076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Алтуфьевское ш., 89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15000000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3,84%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299888304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Андрея Тарковского б-р, 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13300000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6,23%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62118478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Аргуновская ул., 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7450000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6,12%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18710601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Байкальская ул., 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7000000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6,43%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9405125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Белозерская ул., 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360000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4,59%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22586497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Бережковская наб., 12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15999250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67000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804000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3,83%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00667904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Бестужевых ул., 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10200000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5,88%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667721787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Богданова ул., 2к1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19000000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5,17%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94197037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Богданова ул., 6к1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17400000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660000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4,88%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71810303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Боровское ш., 2к5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10200000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37000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444000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4,67%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09932127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Братеевская ул., 21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32500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390000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4,75%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245758070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Бутырская ул., 2/18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9200000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576000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6,26%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19336003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Бутырский Вал ул., 28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14490000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3,31%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740990994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Валовая ул., 8/18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18500000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936000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5,28%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137134272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Варшавское ш., 16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13850000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696000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5,03%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149129072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Вешняковская ул., 25/2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6700000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5,01%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767569195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Вешняковская ул., 37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6150000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4,93%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74737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Например,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Оконные функции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Процедуры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PL/SQL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604</Words>
  <Application>Microsoft Office PowerPoint</Application>
  <PresentationFormat>Широкоэкранный</PresentationFormat>
  <Paragraphs>252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Dialog</vt:lpstr>
      <vt:lpstr>Times New Roman</vt:lpstr>
      <vt:lpstr>Тема Office</vt:lpstr>
      <vt:lpstr>Cравнительный анализ инвестиций</vt:lpstr>
      <vt:lpstr>О себе</vt:lpstr>
      <vt:lpstr>Описание проекта</vt:lpstr>
      <vt:lpstr>Бизнес-логика</vt:lpstr>
      <vt:lpstr>Результаты отчета</vt:lpstr>
      <vt:lpstr>Результаты отчета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Magomed Aliev</cp:lastModifiedBy>
  <cp:revision>37</cp:revision>
  <dcterms:created xsi:type="dcterms:W3CDTF">2021-02-19T10:44:02Z</dcterms:created>
  <dcterms:modified xsi:type="dcterms:W3CDTF">2022-05-31T19:43:54Z</dcterms:modified>
</cp:coreProperties>
</file>