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7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@xnlivq" TargetMode="External"/><Relationship Id="rId5" Type="http://schemas.openxmlformats.org/officeDocument/2006/relationships/hyperlink" Target="https://vk.com/xnlveeeee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58202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Портфолио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04967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Добро пожаловать в мое творческое портфолио. Я с гордостью представляю вам свои лучшие работы в области инфографики. Вы найдете здесь яркие, вдохновляющие образцы моего профессионального мастерства.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7755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Обо мне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3803213"/>
            <a:ext cx="3555206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990011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Егор Дмитриев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90011" y="4513421"/>
            <a:ext cx="3095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Креативный дизайнер, 14 лет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3803213"/>
            <a:ext cx="3555206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67387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Специализация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767387" y="4513421"/>
            <a:ext cx="30956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Инфографика.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314974" y="3803213"/>
            <a:ext cx="3555206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44764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Условия работы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544764" y="4513421"/>
            <a:ext cx="30956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Работаю по предоплате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Инфографика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Четкость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Четко структурированная информация, легкая для восприятия.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Креативность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Использование уникальных образов и нестандартных решений.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21906"/>
            <a:ext cx="32088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Функциональность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Инфографика, которая помогает достичь ваших целей.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145977"/>
            <a:ext cx="5201483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Пример моих работ</a:t>
            </a:r>
            <a:endParaRPr lang="en-US" sz="349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145744"/>
            <a:ext cx="11109960" cy="493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Мои проекты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68407" y="2701409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Этап 1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Детальное понимание целей и требований заказчика.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27212" y="4203740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Этап 2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Разработка креативных концепций и прототипов.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19592" y="5706070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Этап 3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Тщательная проработка и доработка финальных материалов.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04110"/>
            <a:ext cx="63213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Свяжитесь со мной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605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5123" y="3647003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6816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Телефон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16206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+7 (950) 122-65-74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605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08213" y="3647003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6816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Email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416206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xsoni.live@gmail.com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6308" y="4954905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4989552"/>
            <a:ext cx="29442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Социальные сети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469969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C91313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VK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</a:t>
            </a:r>
            <a:r>
              <a:rPr lang="en-US" sz="1750" u="sng" dirty="0">
                <a:solidFill>
                  <a:srgbClr val="C91313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Telegram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Произвольный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Dela Gothic One</vt:lpstr>
      <vt:lpstr>Arial</vt:lpstr>
      <vt:lpstr>Calibri</vt:lpstr>
      <vt:lpstr>DM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Пользователь</cp:lastModifiedBy>
  <cp:revision>2</cp:revision>
  <dcterms:created xsi:type="dcterms:W3CDTF">2024-05-12T13:02:24Z</dcterms:created>
  <dcterms:modified xsi:type="dcterms:W3CDTF">2024-05-12T13:06:26Z</dcterms:modified>
</cp:coreProperties>
</file>