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DEEE8E6-8CF3-40B4-857D-12856EBF8FBD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607E9EB-7058-4E91-9059-0AD33537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E9EB-7058-4E91-9059-0AD335374A5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E9EB-7058-4E91-9059-0AD335374A5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E9EB-7058-4E91-9059-0AD335374A5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E9EB-7058-4E91-9059-0AD335374A5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E9EB-7058-4E91-9059-0AD335374A5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E9EB-7058-4E91-9059-0AD335374A5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E9EB-7058-4E91-9059-0AD335374A5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E9EB-7058-4E91-9059-0AD335374A5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E9EB-7058-4E91-9059-0AD335374A5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E9EB-7058-4E91-9059-0AD335374A5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E9EB-7058-4E91-9059-0AD335374A5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E9EB-7058-4E91-9059-0AD335374A5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E9EB-7058-4E91-9059-0AD335374A5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C511-3503-408A-98A3-77F370FE833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8C3-841A-478E-BE16-067A17589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C511-3503-408A-98A3-77F370FE833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8C3-841A-478E-BE16-067A17589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C511-3503-408A-98A3-77F370FE833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8C3-841A-478E-BE16-067A17589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C511-3503-408A-98A3-77F370FE833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8C3-841A-478E-BE16-067A17589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C511-3503-408A-98A3-77F370FE833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8C3-841A-478E-BE16-067A17589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C511-3503-408A-98A3-77F370FE833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8C3-841A-478E-BE16-067A17589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C511-3503-408A-98A3-77F370FE833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8C3-841A-478E-BE16-067A17589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C511-3503-408A-98A3-77F370FE833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8C3-841A-478E-BE16-067A17589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C511-3503-408A-98A3-77F370FE833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8C3-841A-478E-BE16-067A17589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C511-3503-408A-98A3-77F370FE833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8C3-841A-478E-BE16-067A17589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C511-3503-408A-98A3-77F370FE833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8C3-841A-478E-BE16-067A17589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EC511-3503-408A-98A3-77F370FE833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18C3-841A-478E-BE16-067A17589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6600"/>
                </a:solidFill>
              </a:rPr>
              <a:t>Monier</a:t>
            </a:r>
            <a:r>
              <a:rPr lang="en-US" b="1" dirty="0" smtClean="0">
                <a:solidFill>
                  <a:srgbClr val="006600"/>
                </a:solidFill>
              </a:rPr>
              <a:t> Mohamed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Autofit/>
          </a:bodyPr>
          <a:lstStyle/>
          <a:p>
            <a:r>
              <a:rPr lang="en-US" sz="2500" i="1" dirty="0" smtClean="0">
                <a:solidFill>
                  <a:schemeClr val="tx1"/>
                </a:solidFill>
              </a:rPr>
              <a:t>“Hard although it may seem, you can do it. Learning English language is fun, so don't you ever dare to surrender!”</a:t>
            </a:r>
            <a:endParaRPr lang="en-US" sz="2500" i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user\AppData\Local\Temp\received_367305897341233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000" y="457200"/>
            <a:ext cx="27940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6600"/>
                </a:solidFill>
              </a:rPr>
              <a:t>Ayub</a:t>
            </a:r>
            <a:r>
              <a:rPr lang="en-US" b="1" dirty="0" smtClean="0">
                <a:solidFill>
                  <a:srgbClr val="006600"/>
                </a:solidFill>
              </a:rPr>
              <a:t> </a:t>
            </a:r>
            <a:r>
              <a:rPr lang="en-US" b="1" dirty="0" err="1" smtClean="0">
                <a:solidFill>
                  <a:srgbClr val="006600"/>
                </a:solidFill>
              </a:rPr>
              <a:t>Shaaban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rmAutofit/>
          </a:bodyPr>
          <a:lstStyle/>
          <a:p>
            <a:r>
              <a:rPr lang="en-US" sz="2500" i="1" dirty="0" smtClean="0">
                <a:solidFill>
                  <a:schemeClr val="tx1"/>
                </a:solidFill>
              </a:rPr>
              <a:t>“Education is simply the soul of a society as it passes from one generation to another.”</a:t>
            </a:r>
            <a:endParaRPr lang="en-US" sz="2500" i="1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user\AppData\Local\Temp\F482F69B-E0B9-4DE6-813C-550CEB721515.jpg"/>
          <p:cNvPicPr>
            <a:picLocks noChangeAspect="1" noChangeArrowheads="1"/>
          </p:cNvPicPr>
          <p:nvPr/>
        </p:nvPicPr>
        <p:blipFill>
          <a:blip r:embed="rId3" cstate="print"/>
          <a:srcRect b="31333"/>
          <a:stretch>
            <a:fillRect/>
          </a:stretch>
        </p:blipFill>
        <p:spPr bwMode="auto">
          <a:xfrm>
            <a:off x="2819400" y="457200"/>
            <a:ext cx="3430301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Ali </a:t>
            </a:r>
            <a:r>
              <a:rPr lang="en-US" b="1" dirty="0" err="1" smtClean="0">
                <a:solidFill>
                  <a:srgbClr val="006600"/>
                </a:solidFill>
              </a:rPr>
              <a:t>Shehu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rmAutofit/>
          </a:bodyPr>
          <a:lstStyle/>
          <a:p>
            <a:r>
              <a:rPr lang="en-US" sz="3000" i="1" dirty="0" smtClean="0">
                <a:solidFill>
                  <a:schemeClr val="tx1"/>
                </a:solidFill>
              </a:rPr>
              <a:t>“Learning is the future to our lives”</a:t>
            </a:r>
            <a:endParaRPr lang="en-US" sz="3000" b="1" i="1" dirty="0">
              <a:solidFill>
                <a:srgbClr val="FF0000"/>
              </a:solidFill>
            </a:endParaRPr>
          </a:p>
        </p:txBody>
      </p:sp>
      <p:pic>
        <p:nvPicPr>
          <p:cNvPr id="11266" name="Picture 2" descr="C:\Users\user\AppData\Local\Temp\Screenshot_20191222-230935.png"/>
          <p:cNvPicPr>
            <a:picLocks noChangeAspect="1" noChangeArrowheads="1"/>
          </p:cNvPicPr>
          <p:nvPr/>
        </p:nvPicPr>
        <p:blipFill>
          <a:blip r:embed="rId3" cstate="print"/>
          <a:srcRect l="8795" t="39375" r="8528" b="12140"/>
          <a:stretch>
            <a:fillRect/>
          </a:stretch>
        </p:blipFill>
        <p:spPr bwMode="auto">
          <a:xfrm>
            <a:off x="2781300" y="228600"/>
            <a:ext cx="4000500" cy="41707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6600"/>
                </a:solidFill>
              </a:rPr>
              <a:t>Badrelden</a:t>
            </a:r>
            <a:r>
              <a:rPr lang="en-US" b="1" dirty="0" smtClean="0">
                <a:solidFill>
                  <a:srgbClr val="006600"/>
                </a:solidFill>
              </a:rPr>
              <a:t> Adam Omer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Autofit/>
          </a:bodyPr>
          <a:lstStyle/>
          <a:p>
            <a:r>
              <a:rPr lang="en-US" sz="3000" i="1" dirty="0" smtClean="0">
                <a:solidFill>
                  <a:schemeClr val="tx1"/>
                </a:solidFill>
              </a:rPr>
              <a:t>“It’s not the end, but everything has its time”</a:t>
            </a:r>
            <a:endParaRPr lang="en-US" sz="3000" i="1" dirty="0">
              <a:solidFill>
                <a:schemeClr val="tx1"/>
              </a:solidFill>
            </a:endParaRPr>
          </a:p>
        </p:txBody>
      </p:sp>
      <p:pic>
        <p:nvPicPr>
          <p:cNvPr id="5" name="Picture 4" descr="668003AF-0CEE-48BC-8611-44A637953C7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609600"/>
            <a:ext cx="38862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Mohamed </a:t>
            </a:r>
            <a:r>
              <a:rPr lang="en-US" b="1" dirty="0" err="1" smtClean="0">
                <a:solidFill>
                  <a:srgbClr val="006600"/>
                </a:solidFill>
              </a:rPr>
              <a:t>Nagieb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Autofit/>
          </a:bodyPr>
          <a:lstStyle/>
          <a:p>
            <a:r>
              <a:rPr lang="en-US" sz="3000" i="1" dirty="0" smtClean="0">
                <a:solidFill>
                  <a:schemeClr val="tx1"/>
                </a:solidFill>
              </a:rPr>
              <a:t>“</a:t>
            </a:r>
            <a:r>
              <a:rPr lang="en-US" sz="3000" i="1" dirty="0" err="1" smtClean="0">
                <a:solidFill>
                  <a:schemeClr val="tx1"/>
                </a:solidFill>
              </a:rPr>
              <a:t>Quien</a:t>
            </a:r>
            <a:r>
              <a:rPr lang="en-US" sz="3000" i="1" dirty="0" smtClean="0">
                <a:solidFill>
                  <a:schemeClr val="tx1"/>
                </a:solidFill>
              </a:rPr>
              <a:t> come y </a:t>
            </a:r>
            <a:r>
              <a:rPr lang="en-US" sz="3000" i="1" dirty="0" err="1" smtClean="0">
                <a:solidFill>
                  <a:schemeClr val="tx1"/>
                </a:solidFill>
              </a:rPr>
              <a:t>canta</a:t>
            </a:r>
            <a:r>
              <a:rPr lang="en-US" sz="3000" i="1" dirty="0" smtClean="0">
                <a:solidFill>
                  <a:schemeClr val="tx1"/>
                </a:solidFill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</a:rPr>
              <a:t>algo</a:t>
            </a:r>
            <a:r>
              <a:rPr lang="en-US" sz="3000" i="1" dirty="0" smtClean="0">
                <a:solidFill>
                  <a:schemeClr val="tx1"/>
                </a:solidFill>
              </a:rPr>
              <a:t> le </a:t>
            </a:r>
            <a:r>
              <a:rPr lang="en-US" sz="3000" i="1" dirty="0" err="1" smtClean="0">
                <a:solidFill>
                  <a:schemeClr val="tx1"/>
                </a:solidFill>
              </a:rPr>
              <a:t>falta</a:t>
            </a:r>
            <a:r>
              <a:rPr lang="en-US" sz="3000" i="1" dirty="0" smtClean="0">
                <a:solidFill>
                  <a:schemeClr val="tx1"/>
                </a:solidFill>
              </a:rPr>
              <a:t>”</a:t>
            </a:r>
            <a:endParaRPr lang="en-US" sz="3000" i="1" dirty="0">
              <a:solidFill>
                <a:schemeClr val="tx1"/>
              </a:solidFill>
            </a:endParaRPr>
          </a:p>
        </p:txBody>
      </p:sp>
      <p:pic>
        <p:nvPicPr>
          <p:cNvPr id="6" name="Picture 5" descr="M Nag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76200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Nahla Gafer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rmAutofit/>
          </a:bodyPr>
          <a:lstStyle/>
          <a:p>
            <a:r>
              <a:rPr lang="en-US" sz="3000" i="1" dirty="0" smtClean="0">
                <a:solidFill>
                  <a:schemeClr val="tx1"/>
                </a:solidFill>
              </a:rPr>
              <a:t>“Chi </a:t>
            </a:r>
            <a:r>
              <a:rPr lang="en-US" sz="3000" i="1" dirty="0" err="1" smtClean="0">
                <a:solidFill>
                  <a:schemeClr val="tx1"/>
                </a:solidFill>
              </a:rPr>
              <a:t>disprezza</a:t>
            </a:r>
            <a:r>
              <a:rPr lang="en-US" sz="3000" i="1" dirty="0" smtClean="0">
                <a:solidFill>
                  <a:schemeClr val="tx1"/>
                </a:solidFill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</a:rPr>
              <a:t>vuol</a:t>
            </a:r>
            <a:r>
              <a:rPr lang="en-US" sz="3000" i="1" dirty="0" smtClean="0">
                <a:solidFill>
                  <a:schemeClr val="tx1"/>
                </a:solidFill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</a:rPr>
              <a:t>comprare</a:t>
            </a:r>
            <a:r>
              <a:rPr lang="en-US" sz="3000" i="1" dirty="0" smtClean="0">
                <a:solidFill>
                  <a:schemeClr val="tx1"/>
                </a:solidFill>
              </a:rPr>
              <a:t>”</a:t>
            </a:r>
            <a:endParaRPr lang="en-US" sz="3000" b="1" i="1" dirty="0">
              <a:solidFill>
                <a:srgbClr val="FF0000"/>
              </a:solidFill>
            </a:endParaRPr>
          </a:p>
        </p:txBody>
      </p:sp>
      <p:pic>
        <p:nvPicPr>
          <p:cNvPr id="5" name="Picture 4" descr="NG teacher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838200"/>
            <a:ext cx="35052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Jaime </a:t>
            </a:r>
            <a:r>
              <a:rPr lang="en-US" b="1" dirty="0" err="1" smtClean="0">
                <a:solidFill>
                  <a:srgbClr val="006600"/>
                </a:solidFill>
              </a:rPr>
              <a:t>Ferri</a:t>
            </a:r>
            <a:r>
              <a:rPr lang="en-US" b="1" dirty="0" smtClean="0">
                <a:solidFill>
                  <a:srgbClr val="006600"/>
                </a:solidFill>
              </a:rPr>
              <a:t> Vilas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rmAutofit/>
          </a:bodyPr>
          <a:lstStyle/>
          <a:p>
            <a:r>
              <a:rPr lang="es-ES" sz="3000" i="1" dirty="0" smtClean="0">
                <a:solidFill>
                  <a:schemeClr val="tx1"/>
                </a:solidFill>
              </a:rPr>
              <a:t>“El que lee mucho y anda mucho ve mucho y sabe mucho”</a:t>
            </a:r>
            <a:endParaRPr lang="en-US" sz="3000" b="1" i="1" dirty="0">
              <a:solidFill>
                <a:schemeClr val="tx1"/>
              </a:solidFill>
            </a:endParaRPr>
          </a:p>
        </p:txBody>
      </p:sp>
      <p:sp>
        <p:nvSpPr>
          <p:cNvPr id="6146" name="AutoShape 2" descr="https://dl-mail.ymail.com/ws/download/mailboxes/@.id==VjN-g8a63wYNKxs4ghXk0rbC1Lm7kqxa7kLSHMdcVNGPugQKfIuXIaHo1HXUpsbt_-rqOstHGQ2SvOzuBlPC52QM-g/messages/@.id==AA2RZUcEwA-1XsLJFgu0GIepmlM/content/parts/@.id==1.2.2/raw?appid=YMailNorrin&amp;ymreqid=db07b211-36e5-f08d-1c0a-ef0017019500&amp;token=zitEzqOML3j84e6ealFTT5U7-km5qEQF52lp7AcCuBZZ_x2k0HvyxKCDjYAtGFa0sQXDLDtCXX9tHIOPF1YeaK5p8HXhIYlo-PfWXIXeSrBRaGMi_a4dULZHRa_xD1W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Jaim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0956" y="1066800"/>
            <a:ext cx="3198844" cy="32527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Catherine </a:t>
            </a:r>
            <a:r>
              <a:rPr lang="en-US" b="1" dirty="0" err="1" smtClean="0">
                <a:solidFill>
                  <a:srgbClr val="006600"/>
                </a:solidFill>
              </a:rPr>
              <a:t>Nwangi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Autofit/>
          </a:bodyPr>
          <a:lstStyle/>
          <a:p>
            <a:r>
              <a:rPr lang="en-US" sz="2500" i="1" dirty="0" smtClean="0">
                <a:solidFill>
                  <a:schemeClr val="tx1"/>
                </a:solidFill>
              </a:rPr>
              <a:t>“Hope does not disappoint, because the love of God has been poured out into our hearts through the Holy Spirit.”</a:t>
            </a:r>
            <a:endParaRPr lang="en-US" sz="2500" i="1" dirty="0">
              <a:solidFill>
                <a:schemeClr val="tx1"/>
              </a:solidFill>
            </a:endParaRPr>
          </a:p>
        </p:txBody>
      </p:sp>
      <p:pic>
        <p:nvPicPr>
          <p:cNvPr id="6" name="Picture 5" descr="Cather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762000"/>
            <a:ext cx="492760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6600"/>
                </a:solidFill>
              </a:rPr>
              <a:t>Salwa</a:t>
            </a:r>
            <a:r>
              <a:rPr lang="en-US" b="1" dirty="0" smtClean="0">
                <a:solidFill>
                  <a:srgbClr val="006600"/>
                </a:solidFill>
              </a:rPr>
              <a:t> Ibrahim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rmAutofit/>
          </a:bodyPr>
          <a:lstStyle/>
          <a:p>
            <a:r>
              <a:rPr lang="en-US" sz="3000" i="1" dirty="0" smtClean="0">
                <a:solidFill>
                  <a:schemeClr val="tx1"/>
                </a:solidFill>
              </a:rPr>
              <a:t>“The early bird catches the worm”</a:t>
            </a:r>
            <a:endParaRPr lang="en-US" sz="3000" i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3124200" y="762000"/>
            <a:ext cx="2931042" cy="3749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6600"/>
                </a:solidFill>
              </a:rPr>
              <a:t>Yassir</a:t>
            </a:r>
            <a:r>
              <a:rPr lang="en-US" b="1" dirty="0" smtClean="0">
                <a:solidFill>
                  <a:srgbClr val="006600"/>
                </a:solidFill>
              </a:rPr>
              <a:t> Hussein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334000"/>
            <a:ext cx="6781800" cy="1066800"/>
          </a:xfrm>
        </p:spPr>
        <p:txBody>
          <a:bodyPr>
            <a:noAutofit/>
          </a:bodyPr>
          <a:lstStyle/>
          <a:p>
            <a:r>
              <a:rPr lang="en-US" sz="2500" i="1" dirty="0" smtClean="0">
                <a:solidFill>
                  <a:schemeClr val="tx1"/>
                </a:solidFill>
              </a:rPr>
              <a:t>“T</a:t>
            </a:r>
            <a:r>
              <a:rPr lang="es-ES" sz="2500" i="1" dirty="0" smtClean="0">
                <a:solidFill>
                  <a:schemeClr val="tx1"/>
                </a:solidFill>
              </a:rPr>
              <a:t>en paciencia. No </a:t>
            </a:r>
            <a:r>
              <a:rPr lang="es-ES" sz="2500" i="1" dirty="0" smtClean="0">
                <a:solidFill>
                  <a:schemeClr val="tx1"/>
                </a:solidFill>
              </a:rPr>
              <a:t>te </a:t>
            </a:r>
            <a:r>
              <a:rPr lang="es-ES" sz="2500" i="1" dirty="0" smtClean="0">
                <a:solidFill>
                  <a:schemeClr val="tx1"/>
                </a:solidFill>
              </a:rPr>
              <a:t>apresures. Hay </a:t>
            </a:r>
            <a:r>
              <a:rPr lang="es-ES" sz="2500" i="1" dirty="0" smtClean="0">
                <a:solidFill>
                  <a:schemeClr val="tx1"/>
                </a:solidFill>
              </a:rPr>
              <a:t>anos que hacen preguntas y anos que dan las </a:t>
            </a:r>
            <a:r>
              <a:rPr lang="es-ES" sz="2500" i="1" dirty="0" smtClean="0">
                <a:solidFill>
                  <a:schemeClr val="tx1"/>
                </a:solidFill>
              </a:rPr>
              <a:t>respuestas. No </a:t>
            </a:r>
            <a:r>
              <a:rPr lang="es-ES" sz="2500" i="1" dirty="0" smtClean="0">
                <a:solidFill>
                  <a:schemeClr val="tx1"/>
                </a:solidFill>
              </a:rPr>
              <a:t>todo es ya, ni ahora ... la vida toma su </a:t>
            </a:r>
            <a:r>
              <a:rPr lang="es-ES" sz="2500" i="1" dirty="0" smtClean="0">
                <a:solidFill>
                  <a:schemeClr val="tx1"/>
                </a:solidFill>
              </a:rPr>
              <a:t>tiempo.</a:t>
            </a:r>
            <a:r>
              <a:rPr lang="en-US" sz="2500" i="1" dirty="0" smtClean="0">
                <a:solidFill>
                  <a:schemeClr val="tx1"/>
                </a:solidFill>
              </a:rPr>
              <a:t>”</a:t>
            </a:r>
            <a:endParaRPr lang="en-US" sz="2500" i="1" dirty="0">
              <a:solidFill>
                <a:schemeClr val="tx1"/>
              </a:solidFill>
            </a:endParaRPr>
          </a:p>
        </p:txBody>
      </p:sp>
      <p:pic>
        <p:nvPicPr>
          <p:cNvPr id="5" name="Picture 4" descr="Yassir Sp teacher.jpg"/>
          <p:cNvPicPr>
            <a:picLocks noChangeAspect="1"/>
          </p:cNvPicPr>
          <p:nvPr/>
        </p:nvPicPr>
        <p:blipFill>
          <a:blip r:embed="rId3" cstate="print"/>
          <a:srcRect l="9000" t="16500" b="15000"/>
          <a:stretch>
            <a:fillRect/>
          </a:stretch>
        </p:blipFill>
        <p:spPr>
          <a:xfrm>
            <a:off x="2209800" y="914400"/>
            <a:ext cx="4800600" cy="36136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6600"/>
                </a:solidFill>
              </a:rPr>
              <a:t>Shaima</a:t>
            </a:r>
            <a:r>
              <a:rPr lang="en-US" b="1" dirty="0" smtClean="0">
                <a:solidFill>
                  <a:srgbClr val="006600"/>
                </a:solidFill>
              </a:rPr>
              <a:t> </a:t>
            </a:r>
            <a:r>
              <a:rPr lang="en-US" b="1" dirty="0" err="1" smtClean="0">
                <a:solidFill>
                  <a:srgbClr val="006600"/>
                </a:solidFill>
              </a:rPr>
              <a:t>Siddig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rmAutofit/>
          </a:bodyPr>
          <a:lstStyle/>
          <a:p>
            <a:r>
              <a:rPr lang="en-US" sz="3000" i="1" dirty="0" smtClean="0">
                <a:solidFill>
                  <a:schemeClr val="tx1"/>
                </a:solidFill>
              </a:rPr>
              <a:t>“It is never too late”</a:t>
            </a:r>
            <a:endParaRPr lang="en-US" sz="3000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Celebration\Temporary Things\Shaima.jpg"/>
          <p:cNvPicPr>
            <a:picLocks noChangeAspect="1" noChangeArrowheads="1"/>
          </p:cNvPicPr>
          <p:nvPr/>
        </p:nvPicPr>
        <p:blipFill>
          <a:blip r:embed="rId3" cstate="print"/>
          <a:srcRect t="22000" b="22500"/>
          <a:stretch>
            <a:fillRect/>
          </a:stretch>
        </p:blipFill>
        <p:spPr bwMode="auto">
          <a:xfrm>
            <a:off x="2667000" y="914400"/>
            <a:ext cx="3543300" cy="34960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/>
          <a:lstStyle/>
          <a:p>
            <a:r>
              <a:rPr lang="en-US" b="1" dirty="0" smtClean="0">
                <a:solidFill>
                  <a:srgbClr val="006600"/>
                </a:solidFill>
              </a:rPr>
              <a:t>Yasser Mohammed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rmAutofit/>
          </a:bodyPr>
          <a:lstStyle/>
          <a:p>
            <a:r>
              <a:rPr lang="en-US" sz="2500" i="1" dirty="0" smtClean="0">
                <a:solidFill>
                  <a:schemeClr val="tx1"/>
                </a:solidFill>
              </a:rPr>
              <a:t>“Stay home, stay safe”</a:t>
            </a:r>
            <a:endParaRPr lang="en-US" sz="2500" i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user\AppData\Local\Temp\IMG_20200320_234626_resized_20200430_0525437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6100" y="533400"/>
            <a:ext cx="29718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6600"/>
                </a:solidFill>
              </a:rPr>
              <a:t>Atalemwa</a:t>
            </a:r>
            <a:r>
              <a:rPr lang="en-US" b="1" dirty="0" smtClean="0">
                <a:solidFill>
                  <a:srgbClr val="006600"/>
                </a:solidFill>
              </a:rPr>
              <a:t> Said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“Education is Life dear brothers and sisters. </a:t>
            </a:r>
            <a:br>
              <a:rPr lang="en-US" i="1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Remember success has a simple formula. Do your best, people my like it.”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user\AppData\Local\Temp\IMG-20200111-WA00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04800"/>
            <a:ext cx="3352800" cy="447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6600"/>
                </a:solidFill>
              </a:rPr>
              <a:t>Mzee</a:t>
            </a:r>
            <a:r>
              <a:rPr lang="en-US" b="1" dirty="0" smtClean="0">
                <a:solidFill>
                  <a:srgbClr val="006600"/>
                </a:solidFill>
              </a:rPr>
              <a:t> Omar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“Knowing is not enough, we must apply. Willing is not enough, we must do.”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user\AppData\Local\Temp\Screenshot_20200430-213617.png"/>
          <p:cNvPicPr>
            <a:picLocks noChangeAspect="1" noChangeArrowheads="1"/>
          </p:cNvPicPr>
          <p:nvPr/>
        </p:nvPicPr>
        <p:blipFill>
          <a:blip r:embed="rId2" cstate="print"/>
          <a:srcRect b="6667"/>
          <a:stretch>
            <a:fillRect/>
          </a:stretch>
        </p:blipFill>
        <p:spPr bwMode="auto">
          <a:xfrm>
            <a:off x="3449411" y="381000"/>
            <a:ext cx="2245178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6600"/>
                </a:solidFill>
              </a:rPr>
              <a:t>Agaba</a:t>
            </a:r>
            <a:r>
              <a:rPr lang="en-US" b="1" dirty="0" smtClean="0">
                <a:solidFill>
                  <a:srgbClr val="006600"/>
                </a:solidFill>
              </a:rPr>
              <a:t> Sharif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rmAutofit/>
          </a:bodyPr>
          <a:lstStyle/>
          <a:p>
            <a:r>
              <a:rPr lang="en-US" sz="2500" i="1" dirty="0" smtClean="0">
                <a:solidFill>
                  <a:schemeClr val="tx1"/>
                </a:solidFill>
              </a:rPr>
              <a:t>“My beloved ones learners are earners. Let's always keep learning”</a:t>
            </a:r>
            <a:endParaRPr lang="en-US" sz="2500" i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user\AppData\Local\Temp\IMG-20191001sharif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3358" y="609600"/>
            <a:ext cx="3037285" cy="4049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/>
          <a:lstStyle/>
          <a:p>
            <a:r>
              <a:rPr lang="en-US" b="1" dirty="0" smtClean="0">
                <a:solidFill>
                  <a:srgbClr val="006600"/>
                </a:solidFill>
              </a:rPr>
              <a:t>Alfred </a:t>
            </a:r>
            <a:r>
              <a:rPr lang="en-US" b="1" dirty="0" err="1" smtClean="0">
                <a:solidFill>
                  <a:srgbClr val="006600"/>
                </a:solidFill>
              </a:rPr>
              <a:t>Mawurnyiin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“One language sets you on the corridor for life. Two languages open every door along the way”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Users\user\AppData\Local\Temp\DSC_0203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838200"/>
            <a:ext cx="3429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6600"/>
                </a:solidFill>
              </a:rPr>
              <a:t>Dumisan</a:t>
            </a:r>
            <a:r>
              <a:rPr lang="en-US" b="1" dirty="0" smtClean="0">
                <a:solidFill>
                  <a:srgbClr val="006600"/>
                </a:solidFill>
              </a:rPr>
              <a:t> </a:t>
            </a:r>
            <a:r>
              <a:rPr lang="en-US" b="1" dirty="0" err="1" smtClean="0">
                <a:solidFill>
                  <a:srgbClr val="006600"/>
                </a:solidFill>
              </a:rPr>
              <a:t>Mussa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rmAutofit/>
          </a:bodyPr>
          <a:lstStyle/>
          <a:p>
            <a:r>
              <a:rPr lang="en-US" sz="2500" i="1" dirty="0" smtClean="0">
                <a:solidFill>
                  <a:schemeClr val="tx1"/>
                </a:solidFill>
              </a:rPr>
              <a:t>“Follow your path. Don’t blindly follow what others are doing.”</a:t>
            </a:r>
            <a:endParaRPr lang="en-US" sz="2500" i="1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user\Desktop\thumbna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19074"/>
            <a:ext cx="3505200" cy="4381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6600"/>
                </a:solidFill>
              </a:rPr>
              <a:t>Moussa</a:t>
            </a:r>
            <a:r>
              <a:rPr lang="en-US" b="1" dirty="0" smtClean="0">
                <a:solidFill>
                  <a:srgbClr val="006600"/>
                </a:solidFill>
              </a:rPr>
              <a:t> Ibrahim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rmAutofit/>
          </a:bodyPr>
          <a:lstStyle/>
          <a:p>
            <a:r>
              <a:rPr lang="en-US" sz="2500" i="1" dirty="0" smtClean="0">
                <a:solidFill>
                  <a:schemeClr val="tx1"/>
                </a:solidFill>
              </a:rPr>
              <a:t>“Keep learning and stay positive in in a time of uncertainty.”</a:t>
            </a:r>
            <a:endParaRPr lang="en-US" sz="2500" i="1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user\Desktop\thumbnail.jpg"/>
          <p:cNvPicPr>
            <a:picLocks noChangeAspect="1" noChangeArrowheads="1"/>
          </p:cNvPicPr>
          <p:nvPr/>
        </p:nvPicPr>
        <p:blipFill>
          <a:blip r:embed="rId3" cstate="print"/>
          <a:srcRect r="34102"/>
          <a:stretch>
            <a:fillRect/>
          </a:stretch>
        </p:blipFill>
        <p:spPr bwMode="auto">
          <a:xfrm rot="16200000">
            <a:off x="2878666" y="1467115"/>
            <a:ext cx="3386669" cy="28908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165225"/>
          </a:xfrm>
        </p:spPr>
        <p:txBody>
          <a:bodyPr/>
          <a:lstStyle/>
          <a:p>
            <a:r>
              <a:rPr lang="en-US" b="1" dirty="0" smtClean="0">
                <a:solidFill>
                  <a:srgbClr val="006600"/>
                </a:solidFill>
              </a:rPr>
              <a:t>Samuel Nicola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324600" cy="1066800"/>
          </a:xfrm>
        </p:spPr>
        <p:txBody>
          <a:bodyPr>
            <a:normAutofit/>
          </a:bodyPr>
          <a:lstStyle/>
          <a:p>
            <a:r>
              <a:rPr lang="en-US" sz="2500" i="1" dirty="0" smtClean="0">
                <a:solidFill>
                  <a:schemeClr val="tx1"/>
                </a:solidFill>
              </a:rPr>
              <a:t>“Hi. I am your English teacher, helping you to become a better speaker.”</a:t>
            </a:r>
            <a:endParaRPr lang="en-US" sz="2500" i="1" dirty="0">
              <a:solidFill>
                <a:schemeClr val="tx1"/>
              </a:solidFill>
            </a:endParaRPr>
          </a:p>
        </p:txBody>
      </p:sp>
      <p:pic>
        <p:nvPicPr>
          <p:cNvPr id="8194" name="Picture 2" descr="C:\Users\user\AppData\Local\Temp\FB_IMG_15885796446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434" y="457200"/>
            <a:ext cx="4109132" cy="421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332</Words>
  <Application>Microsoft Office PowerPoint</Application>
  <PresentationFormat>On-screen Show (4:3)</PresentationFormat>
  <Paragraphs>51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Monier Mohamed</vt:lpstr>
      <vt:lpstr>Yasser Mohammed</vt:lpstr>
      <vt:lpstr>Atalemwa Said</vt:lpstr>
      <vt:lpstr>Mzee Omar</vt:lpstr>
      <vt:lpstr>Agaba Sharif</vt:lpstr>
      <vt:lpstr>Alfred Mawurnyiin</vt:lpstr>
      <vt:lpstr>Dumisan Mussa</vt:lpstr>
      <vt:lpstr>Moussa Ibrahim</vt:lpstr>
      <vt:lpstr>Samuel Nicola</vt:lpstr>
      <vt:lpstr>Ayub Shaaban</vt:lpstr>
      <vt:lpstr>Ali Shehu</vt:lpstr>
      <vt:lpstr>Badrelden Adam Omer</vt:lpstr>
      <vt:lpstr>Mohamed Nagieb</vt:lpstr>
      <vt:lpstr>Nahla Gafer</vt:lpstr>
      <vt:lpstr>Jaime Ferri Vilas</vt:lpstr>
      <vt:lpstr>Catherine Nwangi</vt:lpstr>
      <vt:lpstr>Salwa Ibrahim</vt:lpstr>
      <vt:lpstr>Yassir Hussein</vt:lpstr>
      <vt:lpstr>Shaima Siddig</vt:lpstr>
    </vt:vector>
  </TitlesOfParts>
  <Company>MRT www.Win2Farsi.com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Nahla Gafer</dc:title>
  <dc:creator>MRT</dc:creator>
  <cp:lastModifiedBy>MRT</cp:lastModifiedBy>
  <cp:revision>13</cp:revision>
  <dcterms:created xsi:type="dcterms:W3CDTF">2020-05-08T10:50:25Z</dcterms:created>
  <dcterms:modified xsi:type="dcterms:W3CDTF">2020-05-26T14:18:52Z</dcterms:modified>
</cp:coreProperties>
</file>