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70" r:id="rId4"/>
    <p:sldId id="285" r:id="rId5"/>
    <p:sldId id="286" r:id="rId6"/>
    <p:sldId id="287" r:id="rId7"/>
    <p:sldId id="288" r:id="rId8"/>
    <p:sldId id="290" r:id="rId9"/>
    <p:sldId id="289" r:id="rId10"/>
    <p:sldId id="291" r:id="rId11"/>
    <p:sldId id="303" r:id="rId12"/>
    <p:sldId id="295" r:id="rId13"/>
    <p:sldId id="294" r:id="rId14"/>
    <p:sldId id="296" r:id="rId15"/>
    <p:sldId id="298" r:id="rId16"/>
    <p:sldId id="297" r:id="rId17"/>
    <p:sldId id="299" r:id="rId18"/>
    <p:sldId id="302" r:id="rId19"/>
    <p:sldId id="301" r:id="rId20"/>
    <p:sldId id="269" r:id="rId21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79362" autoAdjust="0"/>
  </p:normalViewPr>
  <p:slideViewPr>
    <p:cSldViewPr snapToGrid="0">
      <p:cViewPr varScale="1">
        <p:scale>
          <a:sx n="63" d="100"/>
          <a:sy n="63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-180"/>
    </p:cViewPr>
  </p:notesTextViewPr>
  <p:sorterViewPr>
    <p:cViewPr>
      <p:scale>
        <a:sx n="100" d="100"/>
        <a:sy n="100" d="100"/>
      </p:scale>
      <p:origin x="0" y="-2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584D0-E1EB-4EC8-AA3E-468A9E7C35D1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A3CA8-69A5-4130-B0EC-2FE93228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6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6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简洁，甚至看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的源码，都是几句封装代码，然后就</a:t>
            </a:r>
            <a:r>
              <a:rPr lang="en-US" altLang="zh-CN" dirty="0" smtClean="0"/>
              <a:t>require('')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3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轮询每次都带上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头，传输量大增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 Comet long-polling</a:t>
            </a:r>
          </a:p>
          <a:p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</a:p>
          <a:p>
            <a:r>
              <a:rPr lang="en-US" altLang="zh-CN" baseline="0" dirty="0" smtClean="0"/>
              <a:t>Comet </a:t>
            </a:r>
            <a:r>
              <a:rPr lang="zh-CN" altLang="en-US" baseline="0" dirty="0" smtClean="0"/>
              <a:t>也称反向 </a:t>
            </a:r>
            <a:r>
              <a:rPr lang="en-US" altLang="zh-CN" baseline="0" dirty="0" smtClean="0"/>
              <a:t>Ajax </a:t>
            </a:r>
            <a:r>
              <a:rPr lang="zh-CN" altLang="en-US" baseline="0" dirty="0" smtClean="0"/>
              <a:t>或服务器端推技术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8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共用监听端口的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需要一次握手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sha1(</a:t>
            </a:r>
            <a:r>
              <a:rPr lang="en-US" altLang="zh-CN" dirty="0" smtClean="0"/>
              <a:t>Sec-WebSocket-Key+'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258EAFA5-E914-47DA-95CA-C5AB0DC85B11')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1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44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有两个请求，都请求完之后才触发最终的完成动作</a:t>
            </a:r>
            <a:endParaRPr lang="en-US" altLang="zh-CN" dirty="0" smtClean="0"/>
          </a:p>
          <a:p>
            <a:r>
              <a:rPr lang="zh-CN" altLang="en-US" dirty="0" smtClean="0"/>
              <a:t>而在</a:t>
            </a:r>
            <a:r>
              <a:rPr lang="en-US" altLang="zh-CN" dirty="0" smtClean="0"/>
              <a:t>node </a:t>
            </a:r>
            <a:r>
              <a:rPr lang="zh-CN" altLang="en-US" dirty="0" smtClean="0"/>
              <a:t>中，读文件的操作会变得十分频繁，事件的回调，网络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io</a:t>
            </a:r>
            <a:endParaRPr lang="en-US" altLang="zh-CN" baseline="0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我们需要找出某个目录中最大的文件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62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thunk</a:t>
            </a:r>
            <a:r>
              <a:rPr lang="en-US" altLang="zh-CN" dirty="0" smtClean="0"/>
              <a:t> ,   </a:t>
            </a:r>
            <a:r>
              <a:rPr lang="en-US" altLang="zh-CN" dirty="0" err="1" smtClean="0"/>
              <a:t>thunkify</a:t>
            </a:r>
            <a:r>
              <a:rPr lang="en-US" altLang="zh-CN" dirty="0" smtClean="0"/>
              <a:t>, co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03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3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也可以缩写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3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pear</a:t>
            </a:r>
            <a:r>
              <a:rPr lang="zh-CN" altLang="en-US" dirty="0" smtClean="0"/>
              <a:t>安装，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Symfony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，学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endParaRPr lang="en-US" altLang="zh-CN" baseline="0" dirty="0" smtClean="0"/>
          </a:p>
          <a:p>
            <a:r>
              <a:rPr lang="zh-CN" altLang="en-US" baseline="0" dirty="0" smtClean="0"/>
              <a:t>命名空间</a:t>
            </a:r>
            <a:endParaRPr lang="en-US" altLang="zh-CN" baseline="0" dirty="0" smtClean="0"/>
          </a:p>
          <a:p>
            <a:r>
              <a:rPr lang="zh-CN" altLang="en-US" dirty="0" smtClean="0"/>
              <a:t>我们的框架也需要一个这样的东西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75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每个包，里面也有可能包含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个模块</a:t>
            </a:r>
            <a:endParaRPr lang="en-US" altLang="zh-CN" baseline="0" dirty="0" smtClean="0"/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和前端的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比较大的不一样就是它是</a:t>
            </a:r>
            <a:r>
              <a:rPr lang="en-US" altLang="zh-CN" dirty="0" smtClean="0"/>
              <a:t>CMD</a:t>
            </a:r>
          </a:p>
          <a:p>
            <a:r>
              <a:rPr lang="zh-CN" altLang="en-US" dirty="0" smtClean="0"/>
              <a:t>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不一样，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可以拿到上下文，因为它的原理就是把这个文件合入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6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exports</a:t>
            </a:r>
            <a:r>
              <a:rPr lang="zh-CN" altLang="en-US" dirty="0" smtClean="0"/>
              <a:t>可以导出任意对象，如果是一个</a:t>
            </a:r>
            <a:r>
              <a:rPr lang="en-US" altLang="zh-CN" dirty="0" smtClean="0"/>
              <a:t>function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，那</a:t>
            </a:r>
            <a:r>
              <a:rPr lang="en-US" altLang="zh-CN" baseline="0" dirty="0" smtClean="0"/>
              <a:t>require</a:t>
            </a:r>
            <a:r>
              <a:rPr lang="zh-CN" altLang="en-US" baseline="0" dirty="0" smtClean="0"/>
              <a:t>就是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一个对象出来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变量作用域</a:t>
            </a:r>
          </a:p>
          <a:p>
            <a:r>
              <a:rPr lang="en-US" altLang="zh-CN" dirty="0" smtClean="0"/>
              <a:t>global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是浏览器才用到的东西</a:t>
            </a:r>
            <a:r>
              <a:rPr lang="zh-CN" altLang="en-US" baseline="0" dirty="0" smtClean="0"/>
              <a:t> ，因为在浏览器里面不可能用同步的方法卡着页面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require.js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https://regexper.com/#%22(%3F%3A%5C%5C%22%7C%5B%5E%22%5D)*%22%7C'(%3F%3A%5C%5C'%7C%5B%5E'%5D)*'%7C%5C%2F%5C*%5B%5CS%5Cs%5D*%3F%5C*%5C%2F%7C%5C%2F(%3F%3A%5C%5C%5C%2F%7C%5B%5E%5C%2F%5Cr%5Cn%5D)%2B%5C%2F(%3F%3D%5B%5E%5C%2F%5D)%7C%5C%2F%5C%2F.*%7C%5C.%5Cs*require%7C(%3F%3A%5E%7C%5B%5E%24%5D)%5Cbrequire%5Cs*%5C(%5Cs*(%5B%22'%5D)(.%2B%3F)%5C1%5Cs*%5C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7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的行为和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其实一样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多次调用，只生效一次，有缓存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1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假如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也来一发 互相依赖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socket.io </a:t>
            </a:r>
            <a:r>
              <a:rPr lang="zh-CN" altLang="en-US" dirty="0" smtClean="0"/>
              <a:t>是用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发起握手，然后用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3CA8-69A5-4130-B0EC-2FE9322827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0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charset="0"/>
                <a:ea typeface="微软雅黑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eloliang 2016-06-17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"/>
    </mc:Choice>
    <mc:Fallback xmlns="">
      <p:transition spd="slow" advTm="13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079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node require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http://www.infoq.com/resource/articles/nodejs-module-mechanism/zh/resources/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95" y="965835"/>
            <a:ext cx="456247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361" y="1649879"/>
            <a:ext cx="5773693" cy="49021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154" y="2628747"/>
            <a:ext cx="4049729" cy="26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2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循环依赖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0692"/>
            <a:ext cx="5213123" cy="2125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535" y="1730692"/>
            <a:ext cx="5763165" cy="212502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656406" y="4023360"/>
            <a:ext cx="1470464" cy="807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950" y="4976812"/>
            <a:ext cx="6085334" cy="17287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6870" y="423160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 node a.js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3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网络编程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" y="1570672"/>
            <a:ext cx="4164277" cy="364140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11040" y="3947160"/>
            <a:ext cx="143256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49678" y="3576786"/>
            <a:ext cx="1646605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express</a:t>
            </a:r>
            <a:br>
              <a:rPr lang="en-US" altLang="zh-CN" sz="2800" dirty="0" smtClean="0"/>
            </a:br>
            <a:r>
              <a:rPr lang="en-US" altLang="zh-CN" sz="2800" dirty="0" smtClean="0"/>
              <a:t>socket.io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38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14" y="13716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14" y="1078549"/>
            <a:ext cx="8596668" cy="3880773"/>
          </a:xfrm>
        </p:spPr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(+ fpm)</a:t>
            </a:r>
          </a:p>
          <a:p>
            <a:r>
              <a:rPr lang="zh-CN" altLang="en-US" dirty="0" smtClean="0"/>
              <a:t>原生</a:t>
            </a:r>
            <a:r>
              <a:rPr lang="en-US" altLang="zh-CN" dirty="0" smtClean="0"/>
              <a:t>node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express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5" y="1905000"/>
            <a:ext cx="6826758" cy="1889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54" y="4374832"/>
            <a:ext cx="6105358" cy="21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轮询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Polling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长轮询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long-polling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Forever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JSONP Polling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3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怎么握手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10720681" cy="187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897" y="0"/>
            <a:ext cx="7335112" cy="68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一统江湖 </a:t>
            </a:r>
            <a:r>
              <a:rPr lang="en-US" altLang="zh-CN" dirty="0" smtClean="0"/>
              <a:t>socket.io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734344"/>
            <a:ext cx="7628466" cy="4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回调金字塔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6" y="-10319"/>
            <a:ext cx="10316344" cy="686246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96" y="1857533"/>
            <a:ext cx="7852045" cy="44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Generator  -- ECMAScript6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yield</a:t>
            </a:r>
          </a:p>
          <a:p>
            <a:r>
              <a:rPr lang="en-US" altLang="zh-CN" dirty="0" err="1" smtClean="0"/>
              <a:t>thunkify</a:t>
            </a:r>
            <a:endParaRPr lang="en-US" altLang="zh-CN" dirty="0" smtClean="0"/>
          </a:p>
          <a:p>
            <a:r>
              <a:rPr lang="en-US" altLang="zh-CN" dirty="0" smtClean="0"/>
              <a:t>co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Promise ---- then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7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Chrome ~= webkit+v8</a:t>
            </a:r>
          </a:p>
          <a:p>
            <a:r>
              <a:rPr lang="en-US" altLang="zh-CN" dirty="0" smtClean="0"/>
              <a:t>Node ~= v8 + </a:t>
            </a:r>
            <a:r>
              <a:rPr lang="zh-CN" altLang="en-US" dirty="0" smtClean="0"/>
              <a:t>系统调用</a:t>
            </a:r>
            <a:endParaRPr lang="en-US" altLang="zh-CN" dirty="0" smtClean="0"/>
          </a:p>
          <a:p>
            <a:pPr lvl="1"/>
            <a:r>
              <a:rPr lang="zh-CN" altLang="en-US" dirty="0"/>
              <a:t>文件读写，网络</a:t>
            </a:r>
            <a:r>
              <a:rPr lang="en-US" altLang="zh-CN" dirty="0" err="1"/>
              <a:t>io</a:t>
            </a:r>
            <a:r>
              <a:rPr lang="zh-CN" altLang="en-US" dirty="0"/>
              <a:t>，进程操作，加解密算法，二进制流处理</a:t>
            </a:r>
            <a:r>
              <a:rPr lang="en-US" altLang="zh-CN" dirty="0" smtClean="0"/>
              <a:t>…</a:t>
            </a:r>
          </a:p>
          <a:p>
            <a:r>
              <a:rPr lang="zh-CN" altLang="en-US" dirty="0"/>
              <a:t>单进程</a:t>
            </a:r>
            <a:endParaRPr lang="en-US" altLang="zh-CN" dirty="0"/>
          </a:p>
          <a:p>
            <a:r>
              <a:rPr lang="zh-CN" altLang="en-US" dirty="0"/>
              <a:t>事</a:t>
            </a:r>
            <a:r>
              <a:rPr lang="zh-CN" altLang="en-US" dirty="0" smtClean="0"/>
              <a:t>件驱动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3400" y="2560320"/>
            <a:ext cx="3031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Welcome to</a:t>
            </a:r>
            <a:r>
              <a:rPr lang="zh-CN" altLang="en-US" dirty="0"/>
              <a:t> </a:t>
            </a:r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7719906" cy="4453571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包管理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块机制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网络编程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回调金字塔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举个粟子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9"/>
    </mc:Choice>
    <mc:Fallback xmlns="">
      <p:transition spd="slow" advTm="165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Package 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124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npm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init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6" y="2435330"/>
            <a:ext cx="8369843" cy="42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Package 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update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gulp –g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gulp-less –-save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gulp-less –-save-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8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Composer -- PHP</a:t>
            </a:r>
            <a:r>
              <a:rPr lang="zh-CN" altLang="en-US" dirty="0" smtClean="0"/>
              <a:t>中的包管理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en-US" altLang="zh-CN" dirty="0" smtClean="0"/>
              <a:t>  </a:t>
            </a:r>
          </a:p>
          <a:p>
            <a:pPr lvl="1"/>
            <a:r>
              <a:rPr lang="en-US" altLang="zh-CN" dirty="0"/>
              <a:t>composer create-project </a:t>
            </a:r>
            <a:r>
              <a:rPr lang="en-US" altLang="zh-CN" dirty="0" err="1"/>
              <a:t>laravel</a:t>
            </a:r>
            <a:r>
              <a:rPr lang="en-US" altLang="zh-CN" dirty="0"/>
              <a:t>/</a:t>
            </a:r>
            <a:r>
              <a:rPr lang="en-US" altLang="zh-CN" dirty="0" err="1"/>
              <a:t>laravel</a:t>
            </a:r>
            <a:r>
              <a:rPr lang="en-US" altLang="zh-CN" dirty="0"/>
              <a:t> </a:t>
            </a:r>
            <a:r>
              <a:rPr lang="en-US" altLang="zh-CN" dirty="0" smtClean="0"/>
              <a:t>learnlaravel5</a:t>
            </a:r>
          </a:p>
          <a:p>
            <a:pPr lvl="1"/>
            <a:r>
              <a:rPr lang="en-US" altLang="zh-CN" dirty="0"/>
              <a:t>cd public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  <a:r>
              <a:rPr lang="en-US" altLang="zh-CN" dirty="0"/>
              <a:t>-S </a:t>
            </a:r>
            <a:r>
              <a:rPr lang="en-US" altLang="zh-CN" dirty="0" smtClean="0"/>
              <a:t>127.0.0.1:8080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452" y="0"/>
            <a:ext cx="34671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模块机制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module.exports</a:t>
            </a:r>
            <a:endParaRPr lang="en-US" altLang="zh-CN" sz="2800" dirty="0"/>
          </a:p>
          <a:p>
            <a:r>
              <a:rPr lang="en-US" altLang="zh-CN" sz="2800" dirty="0" smtClean="0"/>
              <a:t>exports</a:t>
            </a:r>
          </a:p>
          <a:p>
            <a:r>
              <a:rPr lang="en-US" altLang="zh-CN" sz="2800" dirty="0" smtClean="0"/>
              <a:t>require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module.exports</a:t>
            </a:r>
            <a:r>
              <a:rPr lang="en-US" altLang="zh-CN" dirty="0" smtClean="0"/>
              <a:t>  VS exports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exports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只是一个辅助的角色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57" y="3062750"/>
            <a:ext cx="7125448" cy="33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AMD -- </a:t>
            </a:r>
            <a:r>
              <a:rPr lang="en-US" altLang="zh-CN" sz="2400" dirty="0"/>
              <a:t>Asynchronous Module </a:t>
            </a:r>
            <a:r>
              <a:rPr lang="en-US" altLang="zh-CN" sz="2400" dirty="0" smtClean="0"/>
              <a:t>Definition</a:t>
            </a:r>
          </a:p>
          <a:p>
            <a:pPr lvl="1"/>
            <a:r>
              <a:rPr lang="en-US" altLang="zh-CN" sz="2400" dirty="0" smtClean="0"/>
              <a:t>require.js</a:t>
            </a:r>
          </a:p>
          <a:p>
            <a:r>
              <a:rPr lang="en-US" altLang="zh-CN" sz="2400" dirty="0" smtClean="0"/>
              <a:t>CMD –- Common Module Definition</a:t>
            </a:r>
          </a:p>
          <a:p>
            <a:pPr lvl="1"/>
            <a:r>
              <a:rPr lang="en-US" altLang="zh-CN" sz="2400" dirty="0" smtClean="0"/>
              <a:t>sea.js</a:t>
            </a:r>
          </a:p>
          <a:p>
            <a:pPr lvl="1"/>
            <a:r>
              <a:rPr lang="en-US" altLang="zh-CN" sz="2400" dirty="0" err="1" smtClean="0"/>
              <a:t>nodejs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8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3017</TotalTime>
  <Words>673</Words>
  <Application>Microsoft Office PowerPoint</Application>
  <PresentationFormat>Widescreen</PresentationFormat>
  <Paragraphs>120</Paragraphs>
  <Slides>20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方正姚体</vt:lpstr>
      <vt:lpstr>华文新魏</vt:lpstr>
      <vt:lpstr>宋体</vt:lpstr>
      <vt:lpstr>微软雅黑</vt:lpstr>
      <vt:lpstr>Arial</vt:lpstr>
      <vt:lpstr>Calibri</vt:lpstr>
      <vt:lpstr>Trebuchet MS</vt:lpstr>
      <vt:lpstr>Wingdings 3</vt:lpstr>
      <vt:lpstr>Facet</vt:lpstr>
      <vt:lpstr>NodeJS应用</vt:lpstr>
      <vt:lpstr>引言</vt:lpstr>
      <vt:lpstr>Welcome to Node.js</vt:lpstr>
      <vt:lpstr>Node Package Manager</vt:lpstr>
      <vt:lpstr>Node Package Manager</vt:lpstr>
      <vt:lpstr>Composer -- PHP中的包管理</vt:lpstr>
      <vt:lpstr>node 模块机制</vt:lpstr>
      <vt:lpstr>module.exports  VS exports</vt:lpstr>
      <vt:lpstr>require</vt:lpstr>
      <vt:lpstr>node require流程</vt:lpstr>
      <vt:lpstr>循环依赖</vt:lpstr>
      <vt:lpstr>网络编程</vt:lpstr>
      <vt:lpstr>HTTP</vt:lpstr>
      <vt:lpstr>websocket之前</vt:lpstr>
      <vt:lpstr>websocket</vt:lpstr>
      <vt:lpstr>一统江湖 socket.io</vt:lpstr>
      <vt:lpstr>回调金字塔</vt:lpstr>
      <vt:lpstr>Generator  -- ECMAScript6</vt:lpstr>
      <vt:lpstr>Promise ---- then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NodeJS各种入门</dc:title>
  <dc:creator>weloliang(梁文龙)</dc:creator>
  <cp:lastModifiedBy>weloliang(梁文龙)</cp:lastModifiedBy>
  <cp:revision>180</cp:revision>
  <dcterms:created xsi:type="dcterms:W3CDTF">2016-06-05T10:02:00Z</dcterms:created>
  <dcterms:modified xsi:type="dcterms:W3CDTF">2016-06-20T02:48:44Z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