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5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949-0951-406E-B89E-DC109AE00C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EE44-09B8-49CC-9F5B-391D1FA7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6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949-0951-406E-B89E-DC109AE00C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EE44-09B8-49CC-9F5B-391D1FA7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949-0951-406E-B89E-DC109AE00C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EE44-09B8-49CC-9F5B-391D1FA7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8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949-0951-406E-B89E-DC109AE00C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EE44-09B8-49CC-9F5B-391D1FA7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949-0951-406E-B89E-DC109AE00C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EE44-09B8-49CC-9F5B-391D1FA7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3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949-0951-406E-B89E-DC109AE00C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EE44-09B8-49CC-9F5B-391D1FA7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9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949-0951-406E-B89E-DC109AE00C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EE44-09B8-49CC-9F5B-391D1FA7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7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949-0951-406E-B89E-DC109AE00C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EE44-09B8-49CC-9F5B-391D1FA7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949-0951-406E-B89E-DC109AE00C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EE44-09B8-49CC-9F5B-391D1FA7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4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949-0951-406E-B89E-DC109AE00C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EE44-09B8-49CC-9F5B-391D1FA7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949-0951-406E-B89E-DC109AE00C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EE44-09B8-49CC-9F5B-391D1FA7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3E3949-0951-406E-B89E-DC109AE00C2C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97EE44-09B8-49CC-9F5B-391D1FA73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6410B7-5157-5A60-880C-4444FC476197}"/>
              </a:ext>
            </a:extLst>
          </p:cNvPr>
          <p:cNvSpPr txBox="1"/>
          <p:nvPr/>
        </p:nvSpPr>
        <p:spPr>
          <a:xfrm>
            <a:off x="7491444" y="5350954"/>
            <a:ext cx="4679486" cy="14465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88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Continue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74D478-73FC-40CC-F7A8-4B4A4F3CA5B3}"/>
              </a:ext>
            </a:extLst>
          </p:cNvPr>
          <p:cNvSpPr txBox="1"/>
          <p:nvPr/>
        </p:nvSpPr>
        <p:spPr>
          <a:xfrm>
            <a:off x="6508840" y="7084865"/>
            <a:ext cx="5513048" cy="14465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88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End 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BE1F6A-CED9-7598-560F-9CB76014673D}"/>
              </a:ext>
            </a:extLst>
          </p:cNvPr>
          <p:cNvSpPr txBox="1"/>
          <p:nvPr/>
        </p:nvSpPr>
        <p:spPr>
          <a:xfrm>
            <a:off x="-2598059" y="7084865"/>
            <a:ext cx="4455066" cy="14465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88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Settings</a:t>
            </a:r>
          </a:p>
        </p:txBody>
      </p:sp>
      <p:pic>
        <p:nvPicPr>
          <p:cNvPr id="15" name="Graphic 14" descr="Single gear with solid fill">
            <a:extLst>
              <a:ext uri="{FF2B5EF4-FFF2-40B4-BE49-F238E27FC236}">
                <a16:creationId xmlns:a16="http://schemas.microsoft.com/office/drawing/2014/main" id="{ACD55734-94D6-0F5B-4D07-CE5B43C4F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2244" y="1698172"/>
            <a:ext cx="1219200" cy="1219200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EB430EDF-8378-BAF6-16E8-424B78A87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1698172"/>
            <a:ext cx="1219200" cy="1219200"/>
          </a:xfrm>
          <a:prstGeom prst="rect">
            <a:avLst/>
          </a:prstGeom>
        </p:spPr>
      </p:pic>
      <p:pic>
        <p:nvPicPr>
          <p:cNvPr id="19" name="Graphic 18" descr="Play with solid fill">
            <a:extLst>
              <a:ext uri="{FF2B5EF4-FFF2-40B4-BE49-F238E27FC236}">
                <a16:creationId xmlns:a16="http://schemas.microsoft.com/office/drawing/2014/main" id="{05D4D1F3-3B41-BD58-E85E-9A11916A6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1756" y="1698172"/>
            <a:ext cx="1219200" cy="1219200"/>
          </a:xfrm>
          <a:prstGeom prst="rect">
            <a:avLst/>
          </a:prstGeom>
        </p:spPr>
      </p:pic>
      <p:pic>
        <p:nvPicPr>
          <p:cNvPr id="20" name="Graphic 19" descr="Single gear with solid fill">
            <a:extLst>
              <a:ext uri="{FF2B5EF4-FFF2-40B4-BE49-F238E27FC236}">
                <a16:creationId xmlns:a16="http://schemas.microsoft.com/office/drawing/2014/main" id="{CB202836-619F-27EF-0530-5A2E191F70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5753" y="379445"/>
            <a:ext cx="1219200" cy="12192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1ECFACD2-9A5E-7C0C-AF5D-9DE3223384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509" y="379445"/>
            <a:ext cx="1219200" cy="1219200"/>
          </a:xfrm>
          <a:prstGeom prst="rect">
            <a:avLst/>
          </a:prstGeom>
        </p:spPr>
      </p:pic>
      <p:pic>
        <p:nvPicPr>
          <p:cNvPr id="22" name="Graphic 21" descr="Play with solid fill">
            <a:extLst>
              <a:ext uri="{FF2B5EF4-FFF2-40B4-BE49-F238E27FC236}">
                <a16:creationId xmlns:a16="http://schemas.microsoft.com/office/drawing/2014/main" id="{5B999118-32E5-9508-00B6-5AEE3EDF3B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544735" y="379445"/>
            <a:ext cx="1219200" cy="1219200"/>
          </a:xfrm>
          <a:prstGeom prst="rect">
            <a:avLst/>
          </a:prstGeom>
        </p:spPr>
      </p:pic>
      <p:pic>
        <p:nvPicPr>
          <p:cNvPr id="23" name="Graphic 22" descr="Single gear with solid fill">
            <a:extLst>
              <a:ext uri="{FF2B5EF4-FFF2-40B4-BE49-F238E27FC236}">
                <a16:creationId xmlns:a16="http://schemas.microsoft.com/office/drawing/2014/main" id="{E0CFE738-715A-8DAD-93B0-1BC508DAA53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91444" y="311021"/>
            <a:ext cx="1219200" cy="1219200"/>
          </a:xfrm>
          <a:prstGeom prst="rect">
            <a:avLst/>
          </a:prstGeom>
          <a:effectLst/>
        </p:spPr>
      </p:pic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DDE8986A-4885-F523-E643-1DBE5905DD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91200" y="311021"/>
            <a:ext cx="1219200" cy="1219200"/>
          </a:xfrm>
          <a:prstGeom prst="rect">
            <a:avLst/>
          </a:prstGeom>
          <a:effectLst/>
        </p:spPr>
      </p:pic>
      <p:pic>
        <p:nvPicPr>
          <p:cNvPr id="25" name="Graphic 24" descr="Play with solid fill">
            <a:extLst>
              <a:ext uri="{FF2B5EF4-FFF2-40B4-BE49-F238E27FC236}">
                <a16:creationId xmlns:a16="http://schemas.microsoft.com/office/drawing/2014/main" id="{4686974C-6761-CA76-671A-CC324EF318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90956" y="311021"/>
            <a:ext cx="1219200" cy="1219200"/>
          </a:xfrm>
          <a:prstGeom prst="rect">
            <a:avLst/>
          </a:prstGeom>
          <a:effectLst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C8FAB24-B56F-AD44-7183-CABF79C1706D}"/>
              </a:ext>
            </a:extLst>
          </p:cNvPr>
          <p:cNvSpPr txBox="1"/>
          <p:nvPr/>
        </p:nvSpPr>
        <p:spPr>
          <a:xfrm>
            <a:off x="-1682090" y="3287364"/>
            <a:ext cx="6413935" cy="29238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84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Freestyle Script" panose="030804020302050B0404" pitchFamily="66" charset="0"/>
                <a:cs typeface="MV Boli" panose="02000500030200090000" pitchFamily="2" charset="0"/>
              </a:rPr>
              <a:t>Xmascraft</a:t>
            </a:r>
          </a:p>
        </p:txBody>
      </p:sp>
    </p:spTree>
    <p:extLst>
      <p:ext uri="{BB962C8B-B14F-4D97-AF65-F5344CB8AC3E}">
        <p14:creationId xmlns:p14="http://schemas.microsoft.com/office/powerpoint/2010/main" val="244145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3BD8606-D87F-0A05-DFA0-B7CE7099E6B3}"/>
              </a:ext>
            </a:extLst>
          </p:cNvPr>
          <p:cNvGrpSpPr/>
          <p:nvPr/>
        </p:nvGrpSpPr>
        <p:grpSpPr>
          <a:xfrm>
            <a:off x="1301408" y="376895"/>
            <a:ext cx="6541183" cy="2923877"/>
            <a:chOff x="1301408" y="376895"/>
            <a:chExt cx="6541183" cy="29238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811064-742C-DB04-659A-6BF0C5116EBF}"/>
                </a:ext>
              </a:extLst>
            </p:cNvPr>
            <p:cNvSpPr/>
            <p:nvPr/>
          </p:nvSpPr>
          <p:spPr>
            <a:xfrm>
              <a:off x="1301408" y="538593"/>
              <a:ext cx="6541183" cy="26004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8C114A-A75F-7091-F997-58E78FA6CA1E}"/>
                </a:ext>
              </a:extLst>
            </p:cNvPr>
            <p:cNvSpPr txBox="1"/>
            <p:nvPr/>
          </p:nvSpPr>
          <p:spPr>
            <a:xfrm rot="20934527">
              <a:off x="1301408" y="376895"/>
              <a:ext cx="6413935" cy="29238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4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Freestyle Script" panose="030804020302050B0404" pitchFamily="66" charset="0"/>
                  <a:cs typeface="MV Boli" panose="02000500030200090000" pitchFamily="2" charset="0"/>
                </a:rPr>
                <a:t>Xmascraft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0E3FB3-3F6A-7185-246A-7E733EF2CD68}"/>
              </a:ext>
            </a:extLst>
          </p:cNvPr>
          <p:cNvGrpSpPr/>
          <p:nvPr/>
        </p:nvGrpSpPr>
        <p:grpSpPr>
          <a:xfrm>
            <a:off x="1301408" y="3629334"/>
            <a:ext cx="6541183" cy="2923877"/>
            <a:chOff x="1301408" y="376895"/>
            <a:chExt cx="6541183" cy="29238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43BCF2-FB1D-932F-18BC-1CE02D7D558C}"/>
                </a:ext>
              </a:extLst>
            </p:cNvPr>
            <p:cNvSpPr/>
            <p:nvPr/>
          </p:nvSpPr>
          <p:spPr>
            <a:xfrm>
              <a:off x="1301408" y="538593"/>
              <a:ext cx="6541183" cy="26004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65563E-3007-C897-B4FC-F93216B94CB7}"/>
                </a:ext>
              </a:extLst>
            </p:cNvPr>
            <p:cNvSpPr txBox="1"/>
            <p:nvPr/>
          </p:nvSpPr>
          <p:spPr>
            <a:xfrm rot="20934527">
              <a:off x="1301408" y="376895"/>
              <a:ext cx="6413935" cy="29238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18400" b="1" dirty="0">
                  <a:ln w="381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Freestyle Script" panose="030804020302050B0404" pitchFamily="66" charset="0"/>
                  <a:cs typeface="MV Boli" panose="02000500030200090000" pitchFamily="2" charset="0"/>
                </a:rPr>
                <a:t>Xmascraft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88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4625</TotalTime>
  <Words>7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Freestyle Script</vt:lpstr>
      <vt:lpstr>MV Boli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Xmas</dc:creator>
  <cp:lastModifiedBy>Xmas</cp:lastModifiedBy>
  <cp:revision>3</cp:revision>
  <dcterms:created xsi:type="dcterms:W3CDTF">2023-12-25T04:00:12Z</dcterms:created>
  <dcterms:modified xsi:type="dcterms:W3CDTF">2023-12-28T09:06:27Z</dcterms:modified>
</cp:coreProperties>
</file>