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0" r:id="rId14"/>
    <p:sldId id="270" r:id="rId15"/>
    <p:sldId id="271" r:id="rId16"/>
    <p:sldId id="272" r:id="rId17"/>
    <p:sldId id="282" r:id="rId18"/>
    <p:sldId id="283" r:id="rId19"/>
    <p:sldId id="281" r:id="rId20"/>
    <p:sldId id="284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52" autoAdjust="0"/>
  </p:normalViewPr>
  <p:slideViewPr>
    <p:cSldViewPr>
      <p:cViewPr>
        <p:scale>
          <a:sx n="75" d="100"/>
          <a:sy n="75" d="100"/>
        </p:scale>
        <p:origin x="-542" y="9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07BD0-C410-4107-830B-F882A8E1A5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899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F5902-AE07-4078-8D5C-A94B5A1373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4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EA197-A9B8-4B93-89CD-A38E41567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2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E9B3-9487-42A5-91F6-F6B7262F79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52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F86F8-1BEA-4622-9955-0ECF916301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710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50B6D-9592-4E06-BA04-CD196EE536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65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7D377-BAF9-4EDF-92D6-DD50B48DC9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6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52860-82C0-4710-894E-BDBA9FF395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06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78DB5-15CF-4206-9E47-7020901B58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6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53693-8E09-4FA9-ABD1-04232CFDF7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409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60F84-2F91-46D1-96BC-25C9FDB586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a typeface="新細明體" charset="-120"/>
              </a:defRPr>
            </a:lvl1pPr>
          </a:lstStyle>
          <a:p>
            <a:pPr>
              <a:defRPr/>
            </a:pPr>
            <a:fld id="{93B0CEB9-41B5-4E30-8058-3401338F4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各類型社團文件的製作、上傳以及活動舉辦的說明與操作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完成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51" name="副標題 2"/>
          <p:cNvSpPr>
            <a:spLocks noGrp="1"/>
          </p:cNvSpPr>
          <p:nvPr>
            <p:ph type="subTitle" idx="1"/>
          </p:nvPr>
        </p:nvSpPr>
        <p:spPr>
          <a:xfrm>
            <a:off x="1331913" y="3501008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國立高雄應用科技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大學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作者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羅左欣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更新日期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2016/4/3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內附超連結</a:t>
            </a:r>
            <a:r>
              <a:rPr lang="en-US" altLang="zh-TW" sz="2000" b="1" dirty="0" smtClean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79512" y="5861822"/>
            <a:ext cx="5328592" cy="830997"/>
            <a:chOff x="251520" y="5861822"/>
            <a:chExt cx="5328592" cy="83099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6062599"/>
              <a:ext cx="1227411" cy="4294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31896" y="5861822"/>
              <a:ext cx="39482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b="1" dirty="0">
                  <a:latin typeface="標楷體" pitchFamily="65" charset="-120"/>
                  <a:ea typeface="標楷體" pitchFamily="65" charset="-120"/>
                </a:rPr>
                <a:t>本授權條款允許使用者重製、散布、傳輸以及修改著作，但不得為商業目的之使用。若使用者修改該著作時，僅得依本授權條款或與本授權條款類似者來散布該衍生作品。使用時必須按照著作人指定的方式表彰其姓名。</a:t>
              </a:r>
              <a:endParaRPr lang="zh-TW" altLang="en-US" sz="12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3" y="-222250"/>
            <a:ext cx="9753601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橢圓 5"/>
          <p:cNvSpPr>
            <a:spLocks noChangeArrowheads="1"/>
          </p:cNvSpPr>
          <p:nvPr/>
        </p:nvSpPr>
        <p:spPr bwMode="auto">
          <a:xfrm>
            <a:off x="5257800" y="1700213"/>
            <a:ext cx="1114425" cy="4333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57425" y="1811338"/>
            <a:ext cx="2303463" cy="368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點取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〝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上傳新版本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〞</a:t>
            </a:r>
          </a:p>
        </p:txBody>
      </p:sp>
      <p:sp>
        <p:nvSpPr>
          <p:cNvPr id="11269" name="向左箭號 7"/>
          <p:cNvSpPr>
            <a:spLocks noChangeArrowheads="1"/>
          </p:cNvSpPr>
          <p:nvPr/>
        </p:nvSpPr>
        <p:spPr bwMode="auto">
          <a:xfrm rot="10042355">
            <a:off x="4770438" y="1828800"/>
            <a:ext cx="360362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1270" name="矩形 3"/>
          <p:cNvSpPr>
            <a:spLocks noChangeArrowheads="1"/>
          </p:cNvSpPr>
          <p:nvPr/>
        </p:nvSpPr>
        <p:spPr bwMode="auto">
          <a:xfrm>
            <a:off x="1619250" y="3644900"/>
            <a:ext cx="4681538" cy="86360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1271" name="向左箭號 9"/>
          <p:cNvSpPr>
            <a:spLocks noChangeArrowheads="1"/>
          </p:cNvSpPr>
          <p:nvPr/>
        </p:nvSpPr>
        <p:spPr bwMode="auto">
          <a:xfrm rot="5400000">
            <a:off x="3803651" y="4618037"/>
            <a:ext cx="360362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808288" y="5157788"/>
            <a:ext cx="2303462" cy="64611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這裡是之前上傳過的文件資訊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舊版本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橢圓 4"/>
          <p:cNvSpPr>
            <a:spLocks noChangeArrowheads="1"/>
          </p:cNvSpPr>
          <p:nvPr/>
        </p:nvSpPr>
        <p:spPr bwMode="auto">
          <a:xfrm>
            <a:off x="5940425" y="4005263"/>
            <a:ext cx="431800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599238" y="3357563"/>
            <a:ext cx="222123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(3)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完成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後按下儲存</a:t>
            </a:r>
            <a:endParaRPr kumimoji="0" lang="en-US" altLang="zh-TW" sz="1800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5" name="向左箭號 6"/>
          <p:cNvSpPr>
            <a:spLocks noChangeArrowheads="1"/>
          </p:cNvSpPr>
          <p:nvPr/>
        </p:nvSpPr>
        <p:spPr bwMode="auto">
          <a:xfrm rot="-2091389">
            <a:off x="6243638" y="3692525"/>
            <a:ext cx="322262" cy="244475"/>
          </a:xfrm>
          <a:prstGeom prst="leftArrow">
            <a:avLst>
              <a:gd name="adj1" fmla="val 50000"/>
              <a:gd name="adj2" fmla="val 5008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2296" name="矩形 7"/>
          <p:cNvSpPr>
            <a:spLocks noChangeArrowheads="1"/>
          </p:cNvSpPr>
          <p:nvPr/>
        </p:nvSpPr>
        <p:spPr bwMode="auto">
          <a:xfrm>
            <a:off x="2828925" y="2708275"/>
            <a:ext cx="3903663" cy="57626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B050"/>
            </a:solidFill>
            <a:round/>
            <a:headEnd/>
            <a:tailEnd/>
          </a:ln>
          <a:extLst/>
        </p:spPr>
        <p:txBody>
          <a:bodyPr/>
          <a:lstStyle/>
          <a:p>
            <a:endParaRPr kumimoji="0" lang="zh-TW" altLang="en-US"/>
          </a:p>
        </p:txBody>
      </p:sp>
      <p:sp>
        <p:nvSpPr>
          <p:cNvPr id="12297" name="向左箭號 8"/>
          <p:cNvSpPr>
            <a:spLocks noChangeArrowheads="1"/>
          </p:cNvSpPr>
          <p:nvPr/>
        </p:nvSpPr>
        <p:spPr bwMode="auto">
          <a:xfrm rot="5400000">
            <a:off x="4463266" y="3557578"/>
            <a:ext cx="699870" cy="669726"/>
          </a:xfrm>
          <a:prstGeom prst="leftArrow">
            <a:avLst>
              <a:gd name="adj1" fmla="val 50000"/>
              <a:gd name="adj2" fmla="val 50055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63813" y="4437063"/>
            <a:ext cx="4432300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輸入更新版本的相關資訊，格式如下</a:t>
            </a: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/>
            <a:endParaRPr kumimoji="0" lang="en-US" altLang="zh-TW" sz="1800" dirty="0"/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&lt;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性質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&gt; </a:t>
            </a: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標題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   </a:t>
            </a:r>
            <a:r>
              <a:rPr kumimoji="0" lang="zh-TW" altLang="en-US" sz="1400" b="1" dirty="0">
                <a:solidFill>
                  <a:srgbClr val="009973"/>
                </a:solidFill>
                <a:latin typeface="標楷體" pitchFamily="65" charset="-120"/>
                <a:ea typeface="標楷體" pitchFamily="65" charset="-120"/>
              </a:rPr>
              <a:t>即文件檔案名稱</a:t>
            </a:r>
            <a:endParaRPr kumimoji="0" lang="en-US" altLang="zh-TW" sz="1400" b="1" dirty="0">
              <a:solidFill>
                <a:srgbClr val="009973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生效時間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   </a:t>
            </a:r>
            <a:r>
              <a:rPr kumimoji="0" lang="zh-TW" altLang="en-US" sz="1400" b="1" dirty="0">
                <a:solidFill>
                  <a:srgbClr val="009973"/>
                </a:solidFill>
                <a:latin typeface="標楷體" pitchFamily="65" charset="-120"/>
                <a:ea typeface="標楷體" pitchFamily="65" charset="-120"/>
              </a:rPr>
              <a:t>為該文件內訂下的時間</a:t>
            </a:r>
            <a:endParaRPr kumimoji="0" lang="en-US" altLang="zh-TW" sz="1400" b="1" dirty="0">
              <a:solidFill>
                <a:srgbClr val="009973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(3)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上傳者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</a:t>
            </a: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(4)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備註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</a:t>
            </a:r>
            <a:endParaRPr kumimoji="0"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橢圓 4"/>
          <p:cNvSpPr>
            <a:spLocks noChangeArrowheads="1"/>
          </p:cNvSpPr>
          <p:nvPr/>
        </p:nvSpPr>
        <p:spPr bwMode="auto">
          <a:xfrm>
            <a:off x="2807494" y="3513931"/>
            <a:ext cx="756394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79512" y="3988137"/>
            <a:ext cx="2828925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選擇更新後的文件版本</a:t>
            </a:r>
            <a:endParaRPr kumimoji="0" lang="en-US" altLang="zh-TW" sz="1800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向左箭號 6"/>
          <p:cNvSpPr>
            <a:spLocks noChangeArrowheads="1"/>
          </p:cNvSpPr>
          <p:nvPr/>
        </p:nvSpPr>
        <p:spPr bwMode="auto">
          <a:xfrm rot="9330530">
            <a:off x="2402683" y="3678166"/>
            <a:ext cx="322262" cy="244475"/>
          </a:xfrm>
          <a:prstGeom prst="leftArrow">
            <a:avLst>
              <a:gd name="adj1" fmla="val 50000"/>
              <a:gd name="adj2" fmla="val 5008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4" name="向左箭號 11"/>
          <p:cNvSpPr>
            <a:spLocks noChangeArrowheads="1"/>
          </p:cNvSpPr>
          <p:nvPr/>
        </p:nvSpPr>
        <p:spPr bwMode="auto">
          <a:xfrm>
            <a:off x="4113213" y="5626892"/>
            <a:ext cx="323850" cy="193675"/>
          </a:xfrm>
          <a:prstGeom prst="leftArrow">
            <a:avLst>
              <a:gd name="adj1" fmla="val 50000"/>
              <a:gd name="adj2" fmla="val 499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5" name="向左箭號 13"/>
          <p:cNvSpPr>
            <a:spLocks noChangeArrowheads="1"/>
          </p:cNvSpPr>
          <p:nvPr/>
        </p:nvSpPr>
        <p:spPr bwMode="auto">
          <a:xfrm>
            <a:off x="3678238" y="5341936"/>
            <a:ext cx="323850" cy="193675"/>
          </a:xfrm>
          <a:prstGeom prst="leftArrow">
            <a:avLst>
              <a:gd name="adj1" fmla="val 50000"/>
              <a:gd name="adj2" fmla="val 499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683568" y="3068960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的日曆功能舉辦活動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 smtClean="0">
              <a:ea typeface="新細明體" charset="-120"/>
            </a:endParaRPr>
          </a:p>
        </p:txBody>
      </p:sp>
      <p:sp>
        <p:nvSpPr>
          <p:cNvPr id="3" name="文字方塊 4"/>
          <p:cNvSpPr txBox="1"/>
          <p:nvPr/>
        </p:nvSpPr>
        <p:spPr>
          <a:xfrm>
            <a:off x="6170364" y="616039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9pPr>
          </a:lstStyle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2" action="ppaction://hlinksldjump"/>
              </a:rPr>
              <a:t>點取這裡回到目錄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向右箭號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03652" y="6277777"/>
            <a:ext cx="366712" cy="287338"/>
          </a:xfrm>
          <a:prstGeom prst="rightArrow">
            <a:avLst>
              <a:gd name="adj1" fmla="val 50000"/>
              <a:gd name="adj2" fmla="val 5005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9pPr>
          </a:lstStyle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496642" y="6118781"/>
            <a:ext cx="395977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rgbClr val="2D2DB9"/>
                </a:solidFill>
                <a:latin typeface="標楷體" pitchFamily="65" charset="-120"/>
                <a:ea typeface="標楷體" pitchFamily="65" charset="-120"/>
              </a:rPr>
              <a:t>先進入 國術社 殺砍打踹踢咬啃 社團</a:t>
            </a:r>
          </a:p>
        </p:txBody>
      </p:sp>
    </p:spTree>
    <p:extLst>
      <p:ext uri="{BB962C8B-B14F-4D97-AF65-F5344CB8AC3E}">
        <p14:creationId xmlns:p14="http://schemas.microsoft.com/office/powerpoint/2010/main" val="29992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218631" y="1806747"/>
            <a:ext cx="557212" cy="3222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98782" y="1407327"/>
            <a:ext cx="239755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點選</a:t>
            </a: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〝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活動</a:t>
            </a: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〞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標籤</a:t>
            </a:r>
            <a:endParaRPr kumimoji="0" lang="en-US" altLang="zh-TW" sz="1800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向左箭號 7"/>
          <p:cNvSpPr>
            <a:spLocks noChangeArrowheads="1"/>
          </p:cNvSpPr>
          <p:nvPr/>
        </p:nvSpPr>
        <p:spPr bwMode="auto">
          <a:xfrm rot="19766015">
            <a:off x="4716751" y="1599516"/>
            <a:ext cx="320096" cy="2866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8" name="橢圓 5"/>
          <p:cNvSpPr>
            <a:spLocks noChangeArrowheads="1"/>
          </p:cNvSpPr>
          <p:nvPr/>
        </p:nvSpPr>
        <p:spPr bwMode="auto">
          <a:xfrm>
            <a:off x="5363021" y="2348880"/>
            <a:ext cx="793156" cy="4333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543249" y="2640345"/>
            <a:ext cx="2303462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按下</a:t>
            </a:r>
            <a:r>
              <a:rPr kumimoji="0" lang="en-US" altLang="zh-TW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〝+</a:t>
            </a:r>
            <a:r>
              <a:rPr kumimoji="0" lang="zh-TW" altLang="en-US" sz="18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辦活動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〞</a:t>
            </a:r>
          </a:p>
        </p:txBody>
      </p:sp>
      <p:sp>
        <p:nvSpPr>
          <p:cNvPr id="10" name="向左箭號 7"/>
          <p:cNvSpPr>
            <a:spLocks noChangeArrowheads="1"/>
          </p:cNvSpPr>
          <p:nvPr/>
        </p:nvSpPr>
        <p:spPr bwMode="auto">
          <a:xfrm rot="9755952">
            <a:off x="4967628" y="2602086"/>
            <a:ext cx="360362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24569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770981" y="2492896"/>
            <a:ext cx="4033267" cy="86360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向左箭號 9"/>
          <p:cNvSpPr>
            <a:spLocks noChangeArrowheads="1"/>
          </p:cNvSpPr>
          <p:nvPr/>
        </p:nvSpPr>
        <p:spPr bwMode="auto">
          <a:xfrm rot="19562307">
            <a:off x="6909565" y="2409350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3059832" y="3773785"/>
            <a:ext cx="2520280" cy="30036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39844" y="1739266"/>
            <a:ext cx="1696651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a typeface="標楷體" pitchFamily="65" charset="-120"/>
              </a:rPr>
              <a:t>(1)</a:t>
            </a:r>
            <a:r>
              <a:rPr lang="zh-TW" altLang="en-US" sz="1800" dirty="0" smtClean="0">
                <a:ea typeface="標楷體" pitchFamily="65" charset="-120"/>
              </a:rPr>
              <a:t>請輸入活動的名稱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、詳細資料、時間等資訊</a:t>
            </a:r>
            <a:endParaRPr lang="zh-TW" altLang="en-US" sz="1800" dirty="0"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4644008" y="3328195"/>
            <a:ext cx="0" cy="416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2770979" y="4509120"/>
            <a:ext cx="1008931" cy="287536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5" name="向左箭號 9"/>
          <p:cNvSpPr>
            <a:spLocks noChangeArrowheads="1"/>
          </p:cNvSpPr>
          <p:nvPr/>
        </p:nvSpPr>
        <p:spPr bwMode="auto">
          <a:xfrm rot="2690157">
            <a:off x="3854544" y="4746545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89538" y="5159057"/>
            <a:ext cx="2484903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ea typeface="標楷體" pitchFamily="65" charset="-120"/>
              </a:rPr>
              <a:t>千萬不要勾</a:t>
            </a:r>
            <a:r>
              <a:rPr lang="zh-TW" altLang="en-US" sz="1800" b="1" dirty="0" smtClean="0">
                <a:solidFill>
                  <a:srgbClr val="FF0000"/>
                </a:solidFill>
                <a:ea typeface="標楷體" pitchFamily="65" charset="-120"/>
              </a:rPr>
              <a:t>起來，以免驚動到現任社團成員以外的學長</a:t>
            </a:r>
            <a:r>
              <a:rPr lang="zh-TW" altLang="en-US" sz="1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、學</a:t>
            </a:r>
            <a:r>
              <a:rPr lang="zh-TW" altLang="en-US" sz="1800" b="1" dirty="0" smtClean="0">
                <a:solidFill>
                  <a:srgbClr val="FF0000"/>
                </a:solidFill>
                <a:ea typeface="標楷體" pitchFamily="65" charset="-120"/>
              </a:rPr>
              <a:t>姐</a:t>
            </a:r>
            <a:endParaRPr lang="zh-TW" altLang="en-US" sz="1800" b="1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17" name="向左箭號 9"/>
          <p:cNvSpPr>
            <a:spLocks noChangeArrowheads="1"/>
          </p:cNvSpPr>
          <p:nvPr/>
        </p:nvSpPr>
        <p:spPr bwMode="auto">
          <a:xfrm rot="18766260">
            <a:off x="6295663" y="4132787"/>
            <a:ext cx="296899" cy="3136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818832" y="3657600"/>
            <a:ext cx="261597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完成後請按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〝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建立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〞</a:t>
            </a:r>
            <a:endParaRPr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96136" y="4446252"/>
            <a:ext cx="576064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左箭號 9"/>
          <p:cNvSpPr>
            <a:spLocks noChangeArrowheads="1"/>
          </p:cNvSpPr>
          <p:nvPr/>
        </p:nvSpPr>
        <p:spPr bwMode="auto">
          <a:xfrm rot="14725331">
            <a:off x="7584764" y="2572696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41548" y="1553865"/>
            <a:ext cx="2001888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接下來要來通知社員參與活動，點選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〝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邀請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〞</a:t>
            </a:r>
            <a:endParaRPr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7668344" y="3119406"/>
            <a:ext cx="576064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向左箭號 9"/>
          <p:cNvSpPr>
            <a:spLocks noChangeArrowheads="1"/>
          </p:cNvSpPr>
          <p:nvPr/>
        </p:nvSpPr>
        <p:spPr bwMode="auto">
          <a:xfrm rot="19493345">
            <a:off x="6915611" y="5677824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52872" y="4437112"/>
            <a:ext cx="1728192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將參與到這次活動的所有社員勾選起來後，按下</a:t>
            </a:r>
            <a:r>
              <a:rPr lang="en-US" altLang="zh-TW" sz="1800" b="1" dirty="0" smtClean="0">
                <a:latin typeface="新細明體"/>
                <a:ea typeface="新細明體"/>
              </a:rPr>
              <a:t>〝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傳送</a:t>
            </a:r>
            <a:r>
              <a:rPr lang="en-US" altLang="zh-TW" sz="1800" b="1" dirty="0" smtClean="0">
                <a:latin typeface="新細明體"/>
                <a:ea typeface="新細明體"/>
              </a:rPr>
              <a:t>〞</a:t>
            </a:r>
            <a:r>
              <a:rPr lang="zh-TW" altLang="en-US" sz="1800" b="1" dirty="0" smtClean="0">
                <a:latin typeface="新細明體"/>
                <a:ea typeface="新細明體"/>
              </a:rPr>
              <a:t>。</a:t>
            </a:r>
            <a:endParaRPr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372200" y="6021288"/>
            <a:ext cx="576064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732241" y="2708920"/>
            <a:ext cx="2664296" cy="1440160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向左箭號 9"/>
          <p:cNvSpPr>
            <a:spLocks noChangeArrowheads="1"/>
          </p:cNvSpPr>
          <p:nvPr/>
        </p:nvSpPr>
        <p:spPr bwMode="auto">
          <a:xfrm rot="10800000">
            <a:off x="6102175" y="2913871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74648" y="2770887"/>
            <a:ext cx="201622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ea typeface="標楷體" pitchFamily="65" charset="-120"/>
              </a:rPr>
              <a:t>這邊會</a:t>
            </a:r>
            <a:r>
              <a:rPr lang="zh-TW" altLang="en-US" sz="1800" dirty="0" smtClean="0">
                <a:ea typeface="標楷體" pitchFamily="65" charset="-120"/>
              </a:rPr>
              <a:t>顯示參與活動的人員的狀態</a:t>
            </a:r>
            <a:endParaRPr lang="zh-TW" altLang="en-US" sz="1800" dirty="0">
              <a:ea typeface="標楷體" pitchFamily="65" charset="-120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835696" y="4797152"/>
            <a:ext cx="4824536" cy="792088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9" name="向左箭號 9"/>
          <p:cNvSpPr>
            <a:spLocks noChangeArrowheads="1"/>
          </p:cNvSpPr>
          <p:nvPr/>
        </p:nvSpPr>
        <p:spPr bwMode="auto">
          <a:xfrm rot="13765433">
            <a:off x="1430642" y="4362121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5516" y="2708920"/>
            <a:ext cx="3240360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ea typeface="標楷體" pitchFamily="65" charset="-120"/>
              </a:rPr>
              <a:t>可以在這裡發表活動的最新動態</a:t>
            </a:r>
            <a:r>
              <a:rPr lang="en-US" altLang="zh-TW" sz="1800" dirty="0" smtClean="0">
                <a:ea typeface="標楷體" pitchFamily="65" charset="-120"/>
              </a:rPr>
              <a:t>(</a:t>
            </a:r>
            <a:r>
              <a:rPr lang="zh-TW" altLang="en-US" sz="1800" dirty="0" smtClean="0">
                <a:ea typeface="標楷體" pitchFamily="65" charset="-120"/>
              </a:rPr>
              <a:t>如果沒有點選</a:t>
            </a:r>
            <a:r>
              <a:rPr lang="en-US" altLang="zh-TW" sz="1800" dirty="0" smtClean="0">
                <a:latin typeface="標楷體"/>
                <a:ea typeface="標楷體"/>
              </a:rPr>
              <a:t>〝</a:t>
            </a:r>
            <a:r>
              <a:rPr lang="zh-TW" altLang="en-US" sz="1800" dirty="0" smtClean="0">
                <a:ea typeface="標楷體" pitchFamily="65" charset="-120"/>
              </a:rPr>
              <a:t>參加</a:t>
            </a:r>
            <a:r>
              <a:rPr lang="en-US" altLang="zh-TW" sz="1800" dirty="0" smtClean="0">
                <a:latin typeface="標楷體"/>
                <a:ea typeface="標楷體"/>
              </a:rPr>
              <a:t>〞</a:t>
            </a:r>
            <a:r>
              <a:rPr lang="zh-TW" altLang="en-US" sz="1800" dirty="0" smtClean="0">
                <a:latin typeface="標楷體"/>
                <a:ea typeface="標楷體"/>
              </a:rPr>
              <a:t>的人員，就沒辦法看到這裡的動態，所以請活動的所有參與人員務必要點選</a:t>
            </a:r>
            <a:r>
              <a:rPr lang="en-US" altLang="zh-TW" sz="1800" dirty="0" smtClean="0">
                <a:latin typeface="標楷體"/>
                <a:ea typeface="標楷體"/>
              </a:rPr>
              <a:t>〝</a:t>
            </a:r>
            <a:r>
              <a:rPr lang="zh-TW" altLang="en-US" sz="1800" dirty="0" smtClean="0">
                <a:ea typeface="標楷體" pitchFamily="65" charset="-120"/>
              </a:rPr>
              <a:t>參加</a:t>
            </a:r>
            <a:r>
              <a:rPr lang="en-US" altLang="zh-TW" sz="1800" dirty="0" smtClean="0">
                <a:latin typeface="標楷體"/>
                <a:ea typeface="標楷體"/>
              </a:rPr>
              <a:t>〞</a:t>
            </a:r>
            <a:endParaRPr lang="zh-TW" altLang="en-US" sz="1800" dirty="0">
              <a:ea typeface="標楷體" pitchFamily="65" charset="-12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92" y="5085184"/>
            <a:ext cx="2622445" cy="1662782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ash"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向左箭號 9"/>
          <p:cNvSpPr>
            <a:spLocks noChangeArrowheads="1"/>
          </p:cNvSpPr>
          <p:nvPr/>
        </p:nvSpPr>
        <p:spPr bwMode="auto">
          <a:xfrm rot="10800000">
            <a:off x="5890873" y="6056421"/>
            <a:ext cx="603767" cy="48259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83768" y="5974553"/>
            <a:ext cx="317016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ea typeface="標楷體" pitchFamily="65" charset="-120"/>
              </a:rPr>
              <a:t>如果有點選</a:t>
            </a:r>
            <a:r>
              <a:rPr lang="en-US" altLang="zh-TW" sz="1800" dirty="0" smtClean="0">
                <a:latin typeface="標楷體"/>
                <a:ea typeface="標楷體"/>
              </a:rPr>
              <a:t>〝</a:t>
            </a:r>
            <a:r>
              <a:rPr lang="zh-TW" altLang="en-US" sz="1800" dirty="0" smtClean="0">
                <a:ea typeface="標楷體" pitchFamily="65" charset="-120"/>
              </a:rPr>
              <a:t>參加</a:t>
            </a:r>
            <a:r>
              <a:rPr lang="en-US" altLang="zh-TW" sz="1800" dirty="0" smtClean="0">
                <a:latin typeface="標楷體"/>
                <a:ea typeface="標楷體"/>
              </a:rPr>
              <a:t>〞</a:t>
            </a:r>
            <a:r>
              <a:rPr lang="zh-TW" altLang="en-US" sz="1800" dirty="0" smtClean="0">
                <a:latin typeface="標楷體"/>
                <a:ea typeface="標楷體"/>
              </a:rPr>
              <a:t>的人，會顯示在上面</a:t>
            </a:r>
            <a:endParaRPr lang="zh-TW" altLang="en-US" sz="1800" dirty="0" smtClean="0"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7956376" y="4186248"/>
            <a:ext cx="0" cy="82692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52000">
                  <a:srgbClr val="FF0000"/>
                </a:gs>
                <a:gs pos="46000">
                  <a:srgbClr val="156B13"/>
                </a:gs>
              </a:gsLst>
              <a:lin ang="5400000" scaled="0"/>
            </a:gra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向左箭號 9"/>
          <p:cNvSpPr>
            <a:spLocks noChangeArrowheads="1"/>
          </p:cNvSpPr>
          <p:nvPr/>
        </p:nvSpPr>
        <p:spPr bwMode="auto">
          <a:xfrm rot="14368979">
            <a:off x="8013389" y="1984601"/>
            <a:ext cx="360360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674073" y="1290557"/>
            <a:ext cx="288032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(1)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如果想要改變活動日期或是名稱，按下</a:t>
            </a:r>
            <a:r>
              <a:rPr lang="en-US" altLang="zh-TW" sz="1800" b="1" dirty="0" smtClean="0">
                <a:latin typeface="標楷體"/>
                <a:ea typeface="標楷體"/>
              </a:rPr>
              <a:t>〝</a:t>
            </a:r>
            <a:r>
              <a:rPr lang="zh-TW" altLang="en-US" sz="1800" b="1" dirty="0">
                <a:ea typeface="標楷體" pitchFamily="65" charset="-120"/>
              </a:rPr>
              <a:t>編輯</a:t>
            </a:r>
            <a:r>
              <a:rPr lang="en-US" altLang="zh-TW" sz="1800" b="1" dirty="0" smtClean="0">
                <a:latin typeface="標楷體"/>
                <a:ea typeface="標楷體"/>
              </a:rPr>
              <a:t>〞</a:t>
            </a:r>
            <a:endParaRPr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8316416" y="2204864"/>
            <a:ext cx="576064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770981" y="2492896"/>
            <a:ext cx="4033267" cy="863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3059832" y="3773785"/>
            <a:ext cx="2520280" cy="30036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1412776"/>
            <a:ext cx="1696651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a typeface="標楷體" pitchFamily="65" charset="-120"/>
              </a:rPr>
              <a:t>(1)</a:t>
            </a:r>
            <a:r>
              <a:rPr lang="zh-TW" altLang="en-US" sz="1800" dirty="0" smtClean="0">
                <a:ea typeface="標楷體" pitchFamily="65" charset="-120"/>
              </a:rPr>
              <a:t>在這邊修改活動名稱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、詳細資料、時間</a:t>
            </a:r>
            <a:endParaRPr lang="zh-TW" altLang="en-US" sz="1800" dirty="0">
              <a:ea typeface="標楷體" pitchFamily="65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4644008" y="3328195"/>
            <a:ext cx="0" cy="416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向左箭號 9"/>
          <p:cNvSpPr>
            <a:spLocks noChangeArrowheads="1"/>
          </p:cNvSpPr>
          <p:nvPr/>
        </p:nvSpPr>
        <p:spPr bwMode="auto">
          <a:xfrm rot="18766260">
            <a:off x="6295663" y="4132787"/>
            <a:ext cx="296899" cy="3136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90690" y="3644900"/>
            <a:ext cx="2851588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(2)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修改完後請按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〝</a:t>
            </a:r>
            <a:r>
              <a:rPr lang="zh-TW" altLang="en-US" sz="1800" b="1" dirty="0" smtClean="0">
                <a:latin typeface="標楷體" pitchFamily="65" charset="-120"/>
                <a:ea typeface="標楷體" pitchFamily="65" charset="-120"/>
              </a:rPr>
              <a:t>儲存</a:t>
            </a:r>
            <a:r>
              <a:rPr lang="en-US" altLang="zh-TW" sz="1800" b="1" dirty="0" smtClean="0">
                <a:latin typeface="標楷體" pitchFamily="65" charset="-120"/>
                <a:ea typeface="標楷體" pitchFamily="65" charset="-120"/>
              </a:rPr>
              <a:t>〞</a:t>
            </a:r>
            <a:endParaRPr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5796136" y="4446252"/>
            <a:ext cx="576064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向左箭號 9"/>
          <p:cNvSpPr>
            <a:spLocks noChangeArrowheads="1"/>
          </p:cNvSpPr>
          <p:nvPr/>
        </p:nvSpPr>
        <p:spPr bwMode="auto">
          <a:xfrm rot="18766260">
            <a:off x="6952105" y="2584340"/>
            <a:ext cx="296899" cy="3136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2699792" y="4450939"/>
            <a:ext cx="648072" cy="41327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向左箭號 9"/>
          <p:cNvSpPr>
            <a:spLocks noChangeArrowheads="1"/>
          </p:cNvSpPr>
          <p:nvPr/>
        </p:nvSpPr>
        <p:spPr bwMode="auto">
          <a:xfrm rot="3301467">
            <a:off x="3167668" y="4873999"/>
            <a:ext cx="296899" cy="3136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745085" y="5242360"/>
            <a:ext cx="3216031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ea typeface="標楷體" pitchFamily="65" charset="-120"/>
              </a:rPr>
              <a:t>如果活動取消不辦，點選這裡</a:t>
            </a:r>
            <a:endParaRPr lang="zh-TW" altLang="en-US" sz="18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目錄</a:t>
            </a: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>
          <a:xfrm>
            <a:off x="683568" y="206084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  <a:hlinkClick r:id="rId2" action="ppaction://hlinksldjump"/>
              </a:rPr>
              <a:t>1.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將文件上傳至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的社團文件保管庫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itchFamily="65" charset="-120"/>
                <a:ea typeface="標楷體" pitchFamily="65" charset="-120"/>
                <a:hlinkClick r:id="rId3" action="ppaction://hlinksldjump"/>
              </a:rPr>
              <a:t>2.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的日曆功能舉辦活動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584" y="2132856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Facebook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的功能和操作方式在未來可能會不一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樣</a:t>
            </a:r>
            <a:r>
              <a:rPr lang="zh-TW" altLang="en-US" sz="3200" dirty="0" smtClean="0">
                <a:latin typeface="標楷體"/>
                <a:ea typeface="標楷體"/>
              </a:rPr>
              <a:t>，</a:t>
            </a:r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請各位要特別注意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!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96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3068960"/>
            <a:ext cx="7772400" cy="1143000"/>
          </a:xfrm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zh-TW" altLang="en-US" dirty="0" smtClean="0">
                <a:latin typeface="標楷體" pitchFamily="65" charset="-120"/>
                <a:ea typeface="標楷體" pitchFamily="65" charset="-120"/>
              </a:rPr>
            </a:b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059832" y="2780928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>
                <a:latin typeface="標楷體" pitchFamily="65" charset="-120"/>
                <a:ea typeface="標楷體" pitchFamily="65" charset="-120"/>
              </a:rPr>
              <a:t>END</a:t>
            </a:r>
            <a:endParaRPr lang="zh-TW" altLang="en-US" sz="44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9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684213" y="2781300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將文件上傳至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的社團文件保管庫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4"/>
          <p:cNvSpPr txBox="1"/>
          <p:nvPr/>
        </p:nvSpPr>
        <p:spPr>
          <a:xfrm>
            <a:off x="6170364" y="616039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9pPr>
          </a:lstStyle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  <a:hlinkClick r:id="rId2" action="ppaction://hlinksldjump"/>
              </a:rPr>
              <a:t>點取這裡回到目錄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向右箭號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03652" y="6277777"/>
            <a:ext cx="366712" cy="287338"/>
          </a:xfrm>
          <a:prstGeom prst="rightArrow">
            <a:avLst>
              <a:gd name="adj1" fmla="val 50000"/>
              <a:gd name="adj2" fmla="val 50051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新細明體" charset="-120"/>
                <a:cs typeface="+mn-cs"/>
              </a:defRPr>
            </a:lvl9pPr>
          </a:lstStyle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504119" y="5937468"/>
            <a:ext cx="4267200" cy="3698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先進入高應大國術社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—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社團文件保管庫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橢圓 6"/>
          <p:cNvSpPr>
            <a:spLocks noChangeArrowheads="1"/>
          </p:cNvSpPr>
          <p:nvPr/>
        </p:nvSpPr>
        <p:spPr bwMode="auto">
          <a:xfrm>
            <a:off x="1331913" y="2708275"/>
            <a:ext cx="2952750" cy="122555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148" name="橢圓 7"/>
          <p:cNvSpPr>
            <a:spLocks noChangeArrowheads="1"/>
          </p:cNvSpPr>
          <p:nvPr/>
        </p:nvSpPr>
        <p:spPr bwMode="auto">
          <a:xfrm>
            <a:off x="1763713" y="4032250"/>
            <a:ext cx="792162" cy="2889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149" name="向左箭號 8"/>
          <p:cNvSpPr>
            <a:spLocks noChangeArrowheads="1"/>
          </p:cNvSpPr>
          <p:nvPr/>
        </p:nvSpPr>
        <p:spPr bwMode="auto">
          <a:xfrm rot="2861368">
            <a:off x="3947851" y="3852069"/>
            <a:ext cx="360363" cy="36036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6150" name="向左箭號 9"/>
          <p:cNvSpPr>
            <a:spLocks noChangeArrowheads="1"/>
          </p:cNvSpPr>
          <p:nvPr/>
        </p:nvSpPr>
        <p:spPr bwMode="auto">
          <a:xfrm rot="5400000">
            <a:off x="2002631" y="4501357"/>
            <a:ext cx="358775" cy="331788"/>
          </a:xfrm>
          <a:prstGeom prst="leftArrow">
            <a:avLst>
              <a:gd name="adj1" fmla="val 50000"/>
              <a:gd name="adj2" fmla="val 498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82567" y="4024313"/>
            <a:ext cx="3935412" cy="2032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kumimoji="0" lang="en-US" altLang="zh-TW" sz="1800" b="1" dirty="0">
                <a:solidFill>
                  <a:srgbClr val="2D2DB9"/>
                </a:solidFill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>
                <a:solidFill>
                  <a:srgbClr val="2D2DB9"/>
                </a:solidFill>
                <a:latin typeface="標楷體" pitchFamily="65" charset="-120"/>
                <a:ea typeface="標楷體" pitchFamily="65" charset="-120"/>
              </a:rPr>
              <a:t>輸入文件相關資訊，格式如下</a:t>
            </a:r>
            <a:r>
              <a:rPr kumimoji="0" lang="en-US" altLang="zh-TW" sz="1800" b="1" dirty="0">
                <a:solidFill>
                  <a:srgbClr val="2D2DB9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eaLnBrk="1" hangingPunct="1"/>
            <a:endParaRPr kumimoji="0" lang="en-US" altLang="zh-TW" sz="1800" dirty="0"/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&lt;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性質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&gt; </a:t>
            </a: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標題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   </a:t>
            </a:r>
            <a:r>
              <a:rPr kumimoji="0" lang="zh-TW" altLang="en-US" sz="1400" b="1" dirty="0">
                <a:solidFill>
                  <a:srgbClr val="009973"/>
                </a:solidFill>
                <a:latin typeface="標楷體" pitchFamily="65" charset="-120"/>
                <a:ea typeface="標楷體" pitchFamily="65" charset="-120"/>
              </a:rPr>
              <a:t>即文件檔案名稱</a:t>
            </a:r>
            <a:endParaRPr kumimoji="0" lang="en-US" altLang="zh-TW" sz="1400" b="1" dirty="0">
              <a:solidFill>
                <a:srgbClr val="009973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生效時間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   </a:t>
            </a:r>
            <a:r>
              <a:rPr kumimoji="0" lang="zh-TW" altLang="en-US" sz="1400" b="1" dirty="0">
                <a:solidFill>
                  <a:srgbClr val="009973"/>
                </a:solidFill>
                <a:latin typeface="標楷體" pitchFamily="65" charset="-120"/>
                <a:ea typeface="標楷體" pitchFamily="65" charset="-120"/>
              </a:rPr>
              <a:t>為該文件內訂下的時間</a:t>
            </a:r>
            <a:endParaRPr kumimoji="0" lang="en-US" altLang="zh-TW" sz="1400" b="1" dirty="0">
              <a:solidFill>
                <a:srgbClr val="009973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(3)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上傳者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 </a:t>
            </a:r>
          </a:p>
          <a:p>
            <a:pPr eaLnBrk="1" hangingPunct="1"/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(4)</a:t>
            </a:r>
            <a:r>
              <a:rPr kumimoji="0" lang="zh-TW" altLang="en-US" sz="1800" b="1" dirty="0">
                <a:latin typeface="標楷體" pitchFamily="65" charset="-120"/>
                <a:ea typeface="標楷體" pitchFamily="65" charset="-120"/>
              </a:rPr>
              <a:t>備註</a:t>
            </a:r>
            <a:r>
              <a:rPr kumimoji="0" lang="en-US" altLang="zh-TW" sz="1800" b="1" dirty="0">
                <a:latin typeface="標楷體" pitchFamily="65" charset="-120"/>
                <a:ea typeface="標楷體" pitchFamily="65" charset="-120"/>
              </a:rPr>
              <a:t>:</a:t>
            </a:r>
            <a:endParaRPr kumimoji="0" lang="zh-TW" altLang="en-US" sz="1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152" name="向左箭號 11"/>
          <p:cNvSpPr>
            <a:spLocks noChangeArrowheads="1"/>
          </p:cNvSpPr>
          <p:nvPr/>
        </p:nvSpPr>
        <p:spPr bwMode="auto">
          <a:xfrm>
            <a:off x="5876925" y="5228431"/>
            <a:ext cx="323850" cy="193675"/>
          </a:xfrm>
          <a:prstGeom prst="leftArrow">
            <a:avLst>
              <a:gd name="adj1" fmla="val 50000"/>
              <a:gd name="adj2" fmla="val 499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153" name="向左箭號 13"/>
          <p:cNvSpPr>
            <a:spLocks noChangeArrowheads="1"/>
          </p:cNvSpPr>
          <p:nvPr/>
        </p:nvSpPr>
        <p:spPr bwMode="auto">
          <a:xfrm>
            <a:off x="5441950" y="4943475"/>
            <a:ext cx="323850" cy="193675"/>
          </a:xfrm>
          <a:prstGeom prst="leftArrow">
            <a:avLst>
              <a:gd name="adj1" fmla="val 50000"/>
              <a:gd name="adj2" fmla="val 499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22325" y="5002213"/>
            <a:ext cx="3051175" cy="3698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(3)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接著選取要上傳的文件檔</a:t>
            </a:r>
            <a:endParaRPr kumimoji="0" lang="en-US" altLang="zh-TW" sz="1800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155" name="橢圓 15"/>
          <p:cNvSpPr>
            <a:spLocks noChangeArrowheads="1"/>
          </p:cNvSpPr>
          <p:nvPr/>
        </p:nvSpPr>
        <p:spPr bwMode="auto">
          <a:xfrm>
            <a:off x="4787900" y="2492375"/>
            <a:ext cx="900113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14888" y="3321050"/>
            <a:ext cx="2447925" cy="3683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點取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〝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新增檔案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〞</a:t>
            </a:r>
          </a:p>
        </p:txBody>
      </p:sp>
      <p:sp>
        <p:nvSpPr>
          <p:cNvPr id="6157" name="向左箭號 17"/>
          <p:cNvSpPr>
            <a:spLocks noChangeArrowheads="1"/>
          </p:cNvSpPr>
          <p:nvPr/>
        </p:nvSpPr>
        <p:spPr bwMode="auto">
          <a:xfrm rot="2861368">
            <a:off x="5577681" y="2886869"/>
            <a:ext cx="360363" cy="358775"/>
          </a:xfrm>
          <a:prstGeom prst="leftArrow">
            <a:avLst>
              <a:gd name="adj1" fmla="val 50000"/>
              <a:gd name="adj2" fmla="val 5022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橢圓 3"/>
          <p:cNvSpPr>
            <a:spLocks noChangeArrowheads="1"/>
          </p:cNvSpPr>
          <p:nvPr/>
        </p:nvSpPr>
        <p:spPr bwMode="auto">
          <a:xfrm>
            <a:off x="1403350" y="1700213"/>
            <a:ext cx="2232025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7172" name="向左箭號 4"/>
          <p:cNvSpPr>
            <a:spLocks noChangeArrowheads="1"/>
          </p:cNvSpPr>
          <p:nvPr/>
        </p:nvSpPr>
        <p:spPr bwMode="auto">
          <a:xfrm rot="2495950">
            <a:off x="3197225" y="2159000"/>
            <a:ext cx="431800" cy="360363"/>
          </a:xfrm>
          <a:prstGeom prst="leftArrow">
            <a:avLst>
              <a:gd name="adj1" fmla="val 50000"/>
              <a:gd name="adj2" fmla="val 499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35250" y="2616200"/>
            <a:ext cx="2241550" cy="369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選取想要上傳的文件</a:t>
            </a:r>
            <a:endParaRPr kumimoji="0" lang="en-US" altLang="zh-TW" sz="1800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32694" y="4653136"/>
            <a:ext cx="4968875" cy="193833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en-US" altLang="zh-TW" b="1" dirty="0">
                <a:latin typeface="標楷體" pitchFamily="65" charset="-120"/>
                <a:ea typeface="標楷體" pitchFamily="65" charset="-120"/>
              </a:rPr>
              <a:t>※ </a:t>
            </a:r>
            <a:r>
              <a:rPr kumimoji="0" lang="zh-TW" altLang="en-US" b="1" dirty="0">
                <a:latin typeface="標楷體" pitchFamily="65" charset="-120"/>
                <a:ea typeface="標楷體" pitchFamily="65" charset="-120"/>
              </a:rPr>
              <a:t>文件名稱的格式如下</a:t>
            </a:r>
            <a:endParaRPr kumimoji="0" lang="en-US" altLang="zh-TW" b="1" dirty="0">
              <a:latin typeface="標楷體" pitchFamily="65" charset="-120"/>
              <a:ea typeface="標楷體" pitchFamily="65" charset="-120"/>
            </a:endParaRPr>
          </a:p>
          <a:p>
            <a:pPr algn="ctr">
              <a:defRPr/>
            </a:pPr>
            <a:r>
              <a:rPr kumimoji="0" lang="en-US" altLang="zh-TW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“</a:t>
            </a:r>
            <a:r>
              <a:rPr kumimoji="0" lang="zh-TW" altLang="en-US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日期 </a:t>
            </a:r>
            <a:r>
              <a:rPr kumimoji="0" lang="en-US" altLang="zh-TW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+ </a:t>
            </a:r>
            <a:r>
              <a:rPr kumimoji="0" lang="zh-TW" altLang="en-US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活動名稱</a:t>
            </a:r>
            <a:r>
              <a:rPr kumimoji="0" lang="en-US" altLang="zh-TW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”</a:t>
            </a:r>
          </a:p>
          <a:p>
            <a:pPr algn="ctr">
              <a:defRPr/>
            </a:pPr>
            <a:endParaRPr kumimoji="0" lang="en-US" altLang="zh-TW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defRPr/>
            </a:pPr>
            <a:endParaRPr kumimoji="0" lang="zh-TW" altLang="en-US" b="1" dirty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defRPr/>
            </a:pPr>
            <a:r>
              <a:rPr kumimoji="0" lang="zh-TW" altLang="en-US" b="1" dirty="0">
                <a:latin typeface="標楷體" pitchFamily="65" charset="-120"/>
                <a:ea typeface="標楷體" pitchFamily="65" charset="-120"/>
              </a:rPr>
              <a:t>例</a:t>
            </a:r>
            <a:r>
              <a:rPr kumimoji="0" lang="en-US" altLang="zh-TW" b="1" dirty="0">
                <a:latin typeface="標楷體" pitchFamily="65" charset="-120"/>
                <a:ea typeface="標楷體" pitchFamily="65" charset="-120"/>
              </a:rPr>
              <a:t>: </a:t>
            </a:r>
            <a:r>
              <a:rPr kumimoji="0" lang="en-US" altLang="zh-TW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20140429</a:t>
            </a:r>
            <a:r>
              <a:rPr kumimoji="0" lang="zh-TW" altLang="en-US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國術社</a:t>
            </a:r>
            <a:r>
              <a:rPr kumimoji="0" lang="en-US" altLang="zh-TW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kumimoji="0" lang="zh-TW" altLang="en-US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月份月會資料</a:t>
            </a:r>
          </a:p>
        </p:txBody>
      </p:sp>
      <p:sp>
        <p:nvSpPr>
          <p:cNvPr id="7175" name="向下箭號 8"/>
          <p:cNvSpPr>
            <a:spLocks noChangeArrowheads="1"/>
          </p:cNvSpPr>
          <p:nvPr/>
        </p:nvSpPr>
        <p:spPr bwMode="auto">
          <a:xfrm>
            <a:off x="3756025" y="5622305"/>
            <a:ext cx="384175" cy="485775"/>
          </a:xfrm>
          <a:prstGeom prst="down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3813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橢圓 4"/>
          <p:cNvSpPr>
            <a:spLocks noChangeArrowheads="1"/>
          </p:cNvSpPr>
          <p:nvPr/>
        </p:nvSpPr>
        <p:spPr bwMode="auto">
          <a:xfrm>
            <a:off x="5795963" y="4868863"/>
            <a:ext cx="863600" cy="36036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8196" name="矩形 3"/>
          <p:cNvSpPr>
            <a:spLocks noChangeArrowheads="1"/>
          </p:cNvSpPr>
          <p:nvPr/>
        </p:nvSpPr>
        <p:spPr bwMode="auto">
          <a:xfrm>
            <a:off x="1908175" y="3068638"/>
            <a:ext cx="2968625" cy="10080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79600" y="4724400"/>
            <a:ext cx="2908300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(1)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再次確認內容是否正確</a:t>
            </a:r>
          </a:p>
        </p:txBody>
      </p:sp>
      <p:sp>
        <p:nvSpPr>
          <p:cNvPr id="8198" name="向左箭號 7"/>
          <p:cNvSpPr>
            <a:spLocks noChangeArrowheads="1"/>
          </p:cNvSpPr>
          <p:nvPr/>
        </p:nvSpPr>
        <p:spPr bwMode="auto">
          <a:xfrm rot="5400000">
            <a:off x="3098007" y="4220369"/>
            <a:ext cx="287337" cy="2889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13320" y="3989388"/>
            <a:ext cx="2835275" cy="3698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(2)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確認無誤後，按下留言</a:t>
            </a:r>
          </a:p>
        </p:txBody>
      </p:sp>
      <p:sp>
        <p:nvSpPr>
          <p:cNvPr id="8200" name="向左箭號 10"/>
          <p:cNvSpPr>
            <a:spLocks noChangeArrowheads="1"/>
          </p:cNvSpPr>
          <p:nvPr/>
        </p:nvSpPr>
        <p:spPr bwMode="auto">
          <a:xfrm rot="-2941807">
            <a:off x="6286496" y="4489448"/>
            <a:ext cx="288925" cy="287338"/>
          </a:xfrm>
          <a:prstGeom prst="leftArrow">
            <a:avLst>
              <a:gd name="adj1" fmla="val 50000"/>
              <a:gd name="adj2" fmla="val 5027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1900238" y="2060575"/>
            <a:ext cx="4687887" cy="3313113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962150" y="5715003"/>
            <a:ext cx="4770438" cy="9239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只要上傳成功，就可以看到剛才上傳的文件；如果發現有錯字或是內容格式不正確，就麻煩上傳者重新上傳一次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要記得刪除貼文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9221" name="向左箭號 6"/>
          <p:cNvSpPr>
            <a:spLocks noChangeArrowheads="1"/>
          </p:cNvSpPr>
          <p:nvPr/>
        </p:nvSpPr>
        <p:spPr bwMode="auto">
          <a:xfrm rot="5400000">
            <a:off x="3955256" y="5384012"/>
            <a:ext cx="288925" cy="287338"/>
          </a:xfrm>
          <a:prstGeom prst="leftArrow">
            <a:avLst>
              <a:gd name="adj1" fmla="val 50000"/>
              <a:gd name="adj2" fmla="val 5027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051050" y="1556792"/>
            <a:ext cx="4608513" cy="923925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假如上傳的文件內容有更動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例如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文件內容有錯字，要重新上傳一份新的版本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，則可以依照下列步驟處理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:</a:t>
            </a:r>
          </a:p>
        </p:txBody>
      </p:sp>
      <p:sp>
        <p:nvSpPr>
          <p:cNvPr id="10246" name="橢圓 5"/>
          <p:cNvSpPr>
            <a:spLocks noChangeArrowheads="1"/>
          </p:cNvSpPr>
          <p:nvPr/>
        </p:nvSpPr>
        <p:spPr bwMode="auto">
          <a:xfrm>
            <a:off x="3757613" y="3973513"/>
            <a:ext cx="900112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kumimoji="0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76825" y="4616450"/>
            <a:ext cx="2519363" cy="3698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點取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〝</a:t>
            </a:r>
            <a:r>
              <a:rPr kumimoji="0" lang="zh-TW" altLang="en-US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上傳修訂版本</a:t>
            </a:r>
            <a:r>
              <a:rPr kumimoji="0" lang="en-US" altLang="zh-TW" sz="18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〞</a:t>
            </a:r>
          </a:p>
        </p:txBody>
      </p:sp>
      <p:sp>
        <p:nvSpPr>
          <p:cNvPr id="10248" name="向左箭號 7"/>
          <p:cNvSpPr>
            <a:spLocks noChangeArrowheads="1"/>
          </p:cNvSpPr>
          <p:nvPr/>
        </p:nvSpPr>
        <p:spPr bwMode="auto">
          <a:xfrm rot="2861368">
            <a:off x="4546601" y="4367212"/>
            <a:ext cx="360362" cy="36036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kumimoji="0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674</Words>
  <Application>Microsoft Office PowerPoint</Application>
  <PresentationFormat>如螢幕大小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各類型社團文件的製作、上傳以及活動舉辦的說明與操作 (利用FB完成)</vt:lpstr>
      <vt:lpstr>目錄</vt:lpstr>
      <vt:lpstr>1.將文件上傳至FB的社團文件保管庫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 用FB的日曆功能舉辦活動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</dc:creator>
  <cp:lastModifiedBy>0</cp:lastModifiedBy>
  <cp:revision>46</cp:revision>
  <dcterms:created xsi:type="dcterms:W3CDTF">1601-01-01T00:00:00Z</dcterms:created>
  <dcterms:modified xsi:type="dcterms:W3CDTF">2016-04-03T14:22:47Z</dcterms:modified>
</cp:coreProperties>
</file>