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939669D-FD13-43B2-8446-3628E97C5E3E}">
          <p14:sldIdLst>
            <p14:sldId id="256"/>
            <p14:sldId id="257"/>
            <p14:sldId id="276"/>
            <p14:sldId id="258"/>
            <p14:sldId id="259"/>
            <p14:sldId id="260"/>
            <p14:sldId id="261"/>
            <p14:sldId id="262"/>
            <p14:sldId id="263"/>
            <p14:sldId id="277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075" y="2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B9D4-EAAA-4F61-B597-1A21D6A4F6D4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F7AE4-ECA0-44F1-8EFD-7DF773AE0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00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F7AE4-ECA0-44F1-8EFD-7DF773AE0C7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63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B90-5B7D-46F5-A804-81B8D68F16C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F798-A979-4A16-9987-F516911D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46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B90-5B7D-46F5-A804-81B8D68F16C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F798-A979-4A16-9987-F516911D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81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B90-5B7D-46F5-A804-81B8D68F16C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F798-A979-4A16-9987-F516911D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19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B90-5B7D-46F5-A804-81B8D68F16C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F798-A979-4A16-9987-F516911D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B90-5B7D-46F5-A804-81B8D68F16C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F798-A979-4A16-9987-F516911D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76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B90-5B7D-46F5-A804-81B8D68F16C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F798-A979-4A16-9987-F516911D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36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B90-5B7D-46F5-A804-81B8D68F16C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F798-A979-4A16-9987-F516911D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B90-5B7D-46F5-A804-81B8D68F16C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F798-A979-4A16-9987-F516911D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01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B90-5B7D-46F5-A804-81B8D68F16C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F798-A979-4A16-9987-F516911D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22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B90-5B7D-46F5-A804-81B8D68F16C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F798-A979-4A16-9987-F516911D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16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B90-5B7D-46F5-A804-81B8D68F16C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F798-A979-4A16-9987-F516911D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82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5B90-5B7D-46F5-A804-81B8D68F16C6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9F798-A979-4A16-9987-F516911D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1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lubhd.kuas.edu.tw:5000/webman/index.cgi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雲端硬碟資料儲存格式說明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2924944"/>
            <a:ext cx="6400800" cy="17526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國立高雄應用科技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大學</a:t>
            </a:r>
            <a:endParaRPr lang="en-US" altLang="zh-TW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作者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羅左欣</a:t>
            </a:r>
            <a:endParaRPr lang="en-US" altLang="zh-TW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更新日期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: 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2016/4/3</a:t>
            </a:r>
            <a:endParaRPr lang="en-US" altLang="zh-TW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79512" y="5861822"/>
            <a:ext cx="5328592" cy="830997"/>
            <a:chOff x="251520" y="5861822"/>
            <a:chExt cx="5328592" cy="83099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6062599"/>
              <a:ext cx="1227411" cy="42944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631896" y="5861822"/>
              <a:ext cx="39482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200" b="1" dirty="0">
                  <a:latin typeface="標楷體" pitchFamily="65" charset="-120"/>
                  <a:ea typeface="標楷體" pitchFamily="65" charset="-120"/>
                </a:rPr>
                <a:t>本授權條款允許使用者重製、散布、傳輸以及修改著作，但不得為商業目的之使用。若使用者修改該著作時，僅得依本授權條款或與本授權條款類似者來散布該衍生作品。使用時必須按照著作人指定的方式表彰其姓名。</a:t>
              </a:r>
              <a:endParaRPr lang="zh-TW" altLang="en-US" sz="1200" b="1" dirty="0">
                <a:latin typeface="標楷體" pitchFamily="65" charset="-120"/>
                <a:ea typeface="標楷體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7584" y="2996952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社團雲端空間的操作方式在未來可能會不一樣</a:t>
            </a:r>
            <a:r>
              <a:rPr lang="zh-TW" altLang="en-US" sz="3200" dirty="0" smtClean="0">
                <a:latin typeface="標楷體"/>
                <a:ea typeface="標楷體"/>
              </a:rPr>
              <a:t>，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請各位要特別注意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!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620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3068960"/>
            <a:ext cx="3384376" cy="9361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b="1" dirty="0" smtClean="0">
                <a:latin typeface="標楷體" pitchFamily="65" charset="-120"/>
                <a:ea typeface="標楷體" pitchFamily="65" charset="-120"/>
              </a:rPr>
              <a:t>END</a:t>
            </a:r>
            <a:endParaRPr lang="zh-TW" altLang="en-US" sz="48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551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67544" y="130899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高應大社團雲端硬碟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9855" y="1340768"/>
            <a:ext cx="9073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網址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: 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  <a:hlinkClick r:id="rId2"/>
              </a:rPr>
              <a:t>http://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hlinkClick r:id="rId2"/>
              </a:rPr>
              <a:t>clubhd.kuas.edu.tw:5000/webman/index.cgi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82799"/>
            <a:ext cx="6588224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83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50304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傳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社團活動資料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各活動之活動執秘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097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350727" y="5733256"/>
            <a:ext cx="4824536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輸入帳號和密碼後登入</a:t>
            </a:r>
            <a:endParaRPr lang="zh-TW" altLang="en-US" sz="36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970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781"/>
            <a:ext cx="9144000" cy="6871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085763" y="2354656"/>
            <a:ext cx="6156176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進入到操作頁面</a:t>
            </a:r>
            <a:r>
              <a:rPr lang="zh-TW" altLang="en-US" sz="3600" dirty="0" smtClean="0">
                <a:latin typeface="標楷體"/>
                <a:ea typeface="標楷體"/>
              </a:rPr>
              <a:t>，點取資料夾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向左箭號 4"/>
          <p:cNvSpPr/>
          <p:nvPr/>
        </p:nvSpPr>
        <p:spPr>
          <a:xfrm rot="2729682">
            <a:off x="1384665" y="2042744"/>
            <a:ext cx="504056" cy="36004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8639" y="1110122"/>
            <a:ext cx="1440160" cy="111989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06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076056" y="3775394"/>
            <a:ext cx="334837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點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取該屆級別之資料夾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627784" y="2492896"/>
            <a:ext cx="6264696" cy="102068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99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627784" y="2564904"/>
            <a:ext cx="6048672" cy="187220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79912" y="4682389"/>
            <a:ext cx="4392488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在這裡管理自己所負責的活動</a:t>
            </a:r>
            <a:r>
              <a:rPr lang="en-US" altLang="zh-TW" sz="2400" dirty="0" smtClean="0">
                <a:latin typeface="標楷體"/>
                <a:ea typeface="標楷體"/>
              </a:rPr>
              <a:t>(</a:t>
            </a:r>
            <a:r>
              <a:rPr lang="zh-TW" altLang="en-US" sz="2400" dirty="0" smtClean="0">
                <a:latin typeface="標楷體"/>
                <a:ea typeface="標楷體"/>
              </a:rPr>
              <a:t>將所有活動資料分類儲存，格式如下一張投影片所示</a:t>
            </a:r>
            <a:r>
              <a:rPr lang="en-US" altLang="zh-TW" sz="2400" dirty="0" smtClean="0">
                <a:latin typeface="標楷體"/>
                <a:ea typeface="標楷體"/>
              </a:rPr>
              <a:t>)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2595241"/>
            <a:ext cx="1512168" cy="3786087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6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627784" y="2587959"/>
            <a:ext cx="6048672" cy="1633129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13614" y="3789040"/>
            <a:ext cx="4630870" cy="262655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將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活動資料分門別類地分成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最基本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algn="ctr"/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0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籌備會</a:t>
            </a:r>
            <a:endParaRPr lang="en-US" altLang="zh-TW" sz="2000" b="1" dirty="0" smtClean="0">
              <a:solidFill>
                <a:schemeClr val="accent6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0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行前會</a:t>
            </a:r>
            <a:endParaRPr lang="en-US" altLang="zh-TW" sz="2000" b="1" dirty="0" smtClean="0">
              <a:solidFill>
                <a:schemeClr val="accent6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20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正式活動</a:t>
            </a:r>
            <a:endParaRPr lang="en-US" altLang="zh-TW" sz="2000" b="1" dirty="0" smtClean="0">
              <a:solidFill>
                <a:schemeClr val="accent6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20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檢討會</a:t>
            </a:r>
            <a:endParaRPr lang="en-US" altLang="zh-TW" sz="2000" b="1" dirty="0" smtClean="0">
              <a:solidFill>
                <a:schemeClr val="accent6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5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sz="20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企劃書</a:t>
            </a:r>
            <a:endParaRPr lang="en-US" altLang="zh-TW" sz="2000" b="1" dirty="0" smtClean="0">
              <a:solidFill>
                <a:schemeClr val="accent6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6.</a:t>
            </a:r>
            <a:r>
              <a:rPr lang="zh-TW" altLang="en-US" sz="20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成果報告書</a:t>
            </a:r>
            <a:endParaRPr lang="en-US" altLang="zh-TW" sz="2000" b="1" dirty="0" smtClean="0">
              <a:solidFill>
                <a:schemeClr val="accent6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請依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照實際情況來增加所需之資料夾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918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627784" y="2587959"/>
            <a:ext cx="6048672" cy="2137185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9264" y="4869160"/>
            <a:ext cx="6624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分類的越詳細，要找資料時會更方便</a:t>
            </a:r>
            <a:endParaRPr lang="en-US" altLang="zh-TW" sz="2800" b="1" dirty="0" smtClean="0">
              <a:solidFill>
                <a:schemeClr val="accent6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也可以給未來的學弟妹們很好的參照資料</a:t>
            </a:r>
            <a:endParaRPr lang="zh-TW" altLang="en-US" sz="2800" b="1" dirty="0">
              <a:solidFill>
                <a:schemeClr val="accent6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504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231</Words>
  <Application>Microsoft Office PowerPoint</Application>
  <PresentationFormat>如螢幕大小 (4:3)</PresentationFormat>
  <Paragraphs>25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雲端硬碟資料儲存格式說明</vt:lpstr>
      <vt:lpstr>高應大社團雲端硬碟</vt:lpstr>
      <vt:lpstr>上傳社團活動資料 (各活動之活動執秘)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</dc:creator>
  <cp:lastModifiedBy>0</cp:lastModifiedBy>
  <cp:revision>16</cp:revision>
  <dcterms:created xsi:type="dcterms:W3CDTF">2014-05-29T23:21:03Z</dcterms:created>
  <dcterms:modified xsi:type="dcterms:W3CDTF">2016-04-03T14:28:23Z</dcterms:modified>
</cp:coreProperties>
</file>