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05178-4E06-2C00-7FA5-21AD68E12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1259F8-4752-6353-212D-F4E6F2618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8E357-41A7-48EC-1530-10AB4968B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43E3-A12E-4D82-BD22-D52784670DD3}" type="datetimeFigureOut">
              <a:rPr lang="en-PH" smtClean="0"/>
              <a:t>25/05/2022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3440-7524-9289-861E-D7F62CC25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B874F-1DA1-CEDE-744E-4474CAECB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B22E-A844-4CF6-8386-2E2616F521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07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7865-0A8C-B14F-727E-79AE80F8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576013-0007-043F-36B0-AAB4B0EFF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64AC8-86A0-3C3C-C849-87EE5F991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43E3-A12E-4D82-BD22-D52784670DD3}" type="datetimeFigureOut">
              <a:rPr lang="en-PH" smtClean="0"/>
              <a:t>25/05/2022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EE0AD-4FA3-109A-D2BB-BE9AAAD2D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9CF1B-C02C-18BC-CF3B-A099355E1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B22E-A844-4CF6-8386-2E2616F521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1225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3A226D-8036-D418-FE45-ED09BE4768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17E936-6453-AD2E-722A-CE73703E0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5A322-6BFB-9A03-2EFA-6A19B34B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43E3-A12E-4D82-BD22-D52784670DD3}" type="datetimeFigureOut">
              <a:rPr lang="en-PH" smtClean="0"/>
              <a:t>25/05/2022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76C94-DD23-8034-9AFF-F6C618BA3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9E270-E9DD-4E64-2A82-0C75B488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B22E-A844-4CF6-8386-2E2616F521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363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97B81-4C4E-E176-4F31-B698A8753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FC637-1215-ABFE-703F-EB600C89D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F711F-065C-A1D2-1714-0FB3E664C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43E3-A12E-4D82-BD22-D52784670DD3}" type="datetimeFigureOut">
              <a:rPr lang="en-PH" smtClean="0"/>
              <a:t>25/05/2022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4C2BB-5A86-54EB-5046-1C149B3B9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562CF-BEF1-CD75-6E3F-2BD895FB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B22E-A844-4CF6-8386-2E2616F521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14609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5EC0D-1925-8E6F-93D4-BA98B415D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157AE-1346-902D-E16E-BC24D8A15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73712-BB8E-F465-3087-FE5FC85DB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43E3-A12E-4D82-BD22-D52784670DD3}" type="datetimeFigureOut">
              <a:rPr lang="en-PH" smtClean="0"/>
              <a:t>25/05/2022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3BDF5-3476-5DA0-7E68-CE93BF33C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CAC35-3802-D6FB-7B57-3DA7E848D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B22E-A844-4CF6-8386-2E2616F521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48438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89807-990F-9692-A93B-AD28E9DC0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531B9-A0E4-F2B0-0AEA-00799CEF7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E908EF-E93F-A249-DE45-DB8F461C1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7E51A-D91C-5BEF-78BF-7F0E9F72F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43E3-A12E-4D82-BD22-D52784670DD3}" type="datetimeFigureOut">
              <a:rPr lang="en-PH" smtClean="0"/>
              <a:t>25/05/2022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6759D-49BF-05D4-79CD-3EF93F002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F5816-AF74-1041-3321-FA6020F0F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B22E-A844-4CF6-8386-2E2616F521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84029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883D0-5F09-F0F2-9FB0-A9A745BEB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F8549-E372-4D35-C3B9-9FF655385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337206-0D30-2A2F-1214-4EDE234D7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24CD4C-1545-0E97-B24B-02F1B8B0B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77D554-1F51-F0BE-9E13-1EDEBCEB29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41C726-CC0F-6952-12AA-07E632F7B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43E3-A12E-4D82-BD22-D52784670DD3}" type="datetimeFigureOut">
              <a:rPr lang="en-PH" smtClean="0"/>
              <a:t>25/05/2022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0AA0A1-09BD-A80E-7933-655607382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941320-F2F4-3999-D53E-D0B8B6F55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B22E-A844-4CF6-8386-2E2616F521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0547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DB284-4419-FB09-24BB-33DB6B176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3A08D-8356-2206-7049-4C408D8D9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43E3-A12E-4D82-BD22-D52784670DD3}" type="datetimeFigureOut">
              <a:rPr lang="en-PH" smtClean="0"/>
              <a:t>25/05/2022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74298E-B16C-FD72-1838-F078753EB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5C60A6-328E-C455-F57B-87EEDE7F0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B22E-A844-4CF6-8386-2E2616F521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81515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9EA9A5-DC3D-9DBA-8332-AD3EE64FE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43E3-A12E-4D82-BD22-D52784670DD3}" type="datetimeFigureOut">
              <a:rPr lang="en-PH" smtClean="0"/>
              <a:t>25/05/2022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43537A-6D39-D061-91B4-85A1CB669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54783-3A38-1EA7-FF64-94853AFB5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B22E-A844-4CF6-8386-2E2616F521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46530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77DE0-C499-233F-593A-2B938FDE4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18982-BB77-1020-E054-0B26C2E9F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CDCBD8-125B-3AD5-7BA3-2901B40C4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35F2A-A9E2-E1A2-41F8-BBF242008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43E3-A12E-4D82-BD22-D52784670DD3}" type="datetimeFigureOut">
              <a:rPr lang="en-PH" smtClean="0"/>
              <a:t>25/05/2022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4FD71-F3D5-3FB4-77EB-C32BFE59A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B6983-4D0F-7C62-F1F7-60F93578C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B22E-A844-4CF6-8386-2E2616F521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18000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B8234-9437-7B27-D199-FF44DD45A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55EEA3-581C-E42E-7F0B-327A896A16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A4B82-32CF-970F-57CC-E1646FBC3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913B8-7A95-30C4-1A82-A2F0BB7EB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43E3-A12E-4D82-BD22-D52784670DD3}" type="datetimeFigureOut">
              <a:rPr lang="en-PH" smtClean="0"/>
              <a:t>25/05/2022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C84905-9E13-863C-E52A-4A5BE8E17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336C2-CB3C-BA43-AA40-218288A5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B22E-A844-4CF6-8386-2E2616F521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38337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6128F4-03DB-0D5B-9002-BC3B5FCBF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66141-330C-E533-8954-E95A425CA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F8845-B36F-F620-3F76-E72814E830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243E3-A12E-4D82-BD22-D52784670DD3}" type="datetimeFigureOut">
              <a:rPr lang="en-PH" smtClean="0"/>
              <a:t>25/05/2022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12DF9-0607-0C74-B741-582B6E971B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B6A5B-6CF3-0810-6B0E-03C0C88E8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FB22E-A844-4CF6-8386-2E2616F521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8792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A379CD9-D863-B6CD-EBC4-3DD7FE91F05C}"/>
              </a:ext>
            </a:extLst>
          </p:cNvPr>
          <p:cNvSpPr txBox="1"/>
          <p:nvPr/>
        </p:nvSpPr>
        <p:spPr>
          <a:xfrm>
            <a:off x="429610" y="275207"/>
            <a:ext cx="179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Make repository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4BF29B-620A-6285-F5A1-0D339F1E8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606" y="0"/>
            <a:ext cx="58727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277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681ABB6-EC76-8D4A-48BB-4EA89D763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764" y="476067"/>
            <a:ext cx="9228471" cy="590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931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14A0BD-EF72-9F26-13C3-1CE8A3459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51" y="13470"/>
            <a:ext cx="9840698" cy="30388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000265-1194-00B6-A11B-0084009AA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124" y="3094251"/>
            <a:ext cx="9850225" cy="24958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934712-0905-8D80-7E94-767E7A283A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597" y="5632031"/>
            <a:ext cx="9802593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728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1A0DB7F-B15A-4892-2024-2F15F8F60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233" y="1638050"/>
            <a:ext cx="4353533" cy="3581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008AA5-D193-5EE4-C7E0-326176AFAB03}"/>
              </a:ext>
            </a:extLst>
          </p:cNvPr>
          <p:cNvSpPr txBox="1"/>
          <p:nvPr/>
        </p:nvSpPr>
        <p:spPr>
          <a:xfrm>
            <a:off x="1126017" y="452760"/>
            <a:ext cx="3354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Merge was successful</a:t>
            </a:r>
          </a:p>
          <a:p>
            <a:endParaRPr lang="en-PH" dirty="0"/>
          </a:p>
          <a:p>
            <a:r>
              <a:rPr lang="en-PH" dirty="0"/>
              <a:t>(UPDATE #2 didn’t exist before)</a:t>
            </a:r>
          </a:p>
        </p:txBody>
      </p:sp>
    </p:spTree>
    <p:extLst>
      <p:ext uri="{BB962C8B-B14F-4D97-AF65-F5344CB8AC3E}">
        <p14:creationId xmlns:p14="http://schemas.microsoft.com/office/powerpoint/2010/main" val="2682342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468DB49-2473-56CC-669C-026CBC77426B}"/>
              </a:ext>
            </a:extLst>
          </p:cNvPr>
          <p:cNvSpPr txBox="1"/>
          <p:nvPr/>
        </p:nvSpPr>
        <p:spPr>
          <a:xfrm>
            <a:off x="2214021" y="1704512"/>
            <a:ext cx="557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Clone </a:t>
            </a:r>
            <a:r>
              <a:rPr lang="en-PH" dirty="0" err="1"/>
              <a:t>github</a:t>
            </a:r>
            <a:r>
              <a:rPr lang="en-PH" dirty="0"/>
              <a:t> repository to local machine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444037-E33B-C9C2-D25F-81AC12556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232" y="2700236"/>
            <a:ext cx="6163535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27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451855-7F01-32B2-7B49-83A8FC95CAFF}"/>
              </a:ext>
            </a:extLst>
          </p:cNvPr>
          <p:cNvSpPr txBox="1"/>
          <p:nvPr/>
        </p:nvSpPr>
        <p:spPr>
          <a:xfrm>
            <a:off x="520823" y="497149"/>
            <a:ext cx="557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Add file locally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716F74-F6FC-DF92-9CE5-1E9D865DF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845" y="497149"/>
            <a:ext cx="7906853" cy="22863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4AAA86-25E9-5B0D-976C-7923EE72A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845" y="3677002"/>
            <a:ext cx="2724530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532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2DC180-E8F3-E7FC-3075-253002A9F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838" y="394864"/>
            <a:ext cx="5544324" cy="60682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50EF8A-F69F-A78A-1565-C5371BDA50DA}"/>
              </a:ext>
            </a:extLst>
          </p:cNvPr>
          <p:cNvSpPr txBox="1"/>
          <p:nvPr/>
        </p:nvSpPr>
        <p:spPr>
          <a:xfrm>
            <a:off x="503068" y="1171852"/>
            <a:ext cx="241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Add new file to </a:t>
            </a:r>
            <a:r>
              <a:rPr lang="en-PH" dirty="0" err="1"/>
              <a:t>github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538567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DB5E27-7057-7013-95A1-C00654942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315" y="822092"/>
            <a:ext cx="4477375" cy="17433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4BB977-EB66-9E29-5642-F69BB5844223}"/>
              </a:ext>
            </a:extLst>
          </p:cNvPr>
          <p:cNvSpPr txBox="1"/>
          <p:nvPr/>
        </p:nvSpPr>
        <p:spPr>
          <a:xfrm>
            <a:off x="503067" y="452760"/>
            <a:ext cx="335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Make and switch to new branch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495348-E7E0-57E7-A024-01DED3540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312" y="3805576"/>
            <a:ext cx="6087325" cy="26673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A06034-A22F-1E0C-849E-53C3126ACA1D}"/>
              </a:ext>
            </a:extLst>
          </p:cNvPr>
          <p:cNvSpPr txBox="1"/>
          <p:nvPr/>
        </p:nvSpPr>
        <p:spPr>
          <a:xfrm>
            <a:off x="503066" y="3159245"/>
            <a:ext cx="3354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Additional step to add new branch to </a:t>
            </a:r>
            <a:r>
              <a:rPr lang="en-PH" dirty="0" err="1"/>
              <a:t>github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113856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4BB977-EB66-9E29-5642-F69BB5844223}"/>
              </a:ext>
            </a:extLst>
          </p:cNvPr>
          <p:cNvSpPr txBox="1"/>
          <p:nvPr/>
        </p:nvSpPr>
        <p:spPr>
          <a:xfrm>
            <a:off x="503067" y="452760"/>
            <a:ext cx="335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Make and switch to new branch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334952-51E6-D57E-CACB-714930674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837" y="1114102"/>
            <a:ext cx="6268325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457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94EF5B-9829-CD49-77D3-82BA065A53F5}"/>
              </a:ext>
            </a:extLst>
          </p:cNvPr>
          <p:cNvSpPr txBox="1"/>
          <p:nvPr/>
        </p:nvSpPr>
        <p:spPr>
          <a:xfrm>
            <a:off x="1214794" y="1242873"/>
            <a:ext cx="335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Update file by adding UPDATE #2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B9637D-BEBB-8C55-1CEE-5A8624EBC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692" y="2158271"/>
            <a:ext cx="2467319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252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CA9E04-5334-52E9-C82A-0DD716DF2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010" y="1018616"/>
            <a:ext cx="6182588" cy="46964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94EF5B-9829-CD49-77D3-82BA065A53F5}"/>
              </a:ext>
            </a:extLst>
          </p:cNvPr>
          <p:cNvSpPr txBox="1"/>
          <p:nvPr/>
        </p:nvSpPr>
        <p:spPr>
          <a:xfrm>
            <a:off x="316637" y="346229"/>
            <a:ext cx="335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Update file on new branch</a:t>
            </a:r>
          </a:p>
        </p:txBody>
      </p:sp>
    </p:spTree>
    <p:extLst>
      <p:ext uri="{BB962C8B-B14F-4D97-AF65-F5344CB8AC3E}">
        <p14:creationId xmlns:p14="http://schemas.microsoft.com/office/powerpoint/2010/main" val="2119251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94EF5B-9829-CD49-77D3-82BA065A53F5}"/>
              </a:ext>
            </a:extLst>
          </p:cNvPr>
          <p:cNvSpPr txBox="1"/>
          <p:nvPr/>
        </p:nvSpPr>
        <p:spPr>
          <a:xfrm>
            <a:off x="1214794" y="1242873"/>
            <a:ext cx="335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Compare &amp; pull request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31726D-7491-86CC-692F-52E2D4233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794" y="1914313"/>
            <a:ext cx="9916909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714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63</Words>
  <Application>Microsoft Office PowerPoint</Application>
  <PresentationFormat>Widescreen</PresentationFormat>
  <Paragraphs>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Cyan Miles Alonzo</dc:creator>
  <cp:lastModifiedBy>Cyan Miles Alonzo</cp:lastModifiedBy>
  <cp:revision>3</cp:revision>
  <dcterms:created xsi:type="dcterms:W3CDTF">2022-05-25T03:14:14Z</dcterms:created>
  <dcterms:modified xsi:type="dcterms:W3CDTF">2022-05-25T04:24:53Z</dcterms:modified>
</cp:coreProperties>
</file>