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5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91F5-5DC2-944D-A360-3BDBF1069C6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建立一个简单的电商网站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6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建立一个简单的电商网站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有注册页面，通过用户名和密码进行注册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有登录页面，可以进行登录</a:t>
            </a:r>
            <a:endParaRPr lang="en-US" altLang="zh-CN" dirty="0" smtClean="0"/>
          </a:p>
          <a:p>
            <a:r>
              <a:rPr lang="zh-CN" altLang="en-US" dirty="0" smtClean="0"/>
              <a:t>商品模块：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有商品列表页，可以浏览所有的商品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有商品详情也，可以购买商品</a:t>
            </a:r>
            <a:endParaRPr lang="en-US" altLang="zh-CN" dirty="0" smtClean="0"/>
          </a:p>
          <a:p>
            <a:r>
              <a:rPr lang="zh-CN" altLang="en-US" dirty="0" smtClean="0"/>
              <a:t>订单模块：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买家订单列表页，买家可以查看已经购买的订单列表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卖家已出售列表页，卖家可以查看已售出的订单列表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订单详情也，可以看到订单时间，对应商品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为了简化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购买商品不需要支付流程，点击即购买</a:t>
            </a:r>
            <a:endParaRPr lang="en-US" altLang="zh-CN" dirty="0" smtClean="0"/>
          </a:p>
          <a:p>
            <a:r>
              <a:rPr lang="zh-CN" altLang="en-US" dirty="0" smtClean="0"/>
              <a:t>一个订单只有一个商品，不支持购物车等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用户表</a:t>
            </a:r>
            <a:endParaRPr lang="en-US" altLang="zh-CN" dirty="0" smtClean="0"/>
          </a:p>
          <a:p>
            <a:r>
              <a:rPr lang="zh-CN" altLang="en-US" dirty="0" smtClean="0"/>
              <a:t>商品表</a:t>
            </a:r>
            <a:endParaRPr lang="en-US" altLang="zh-CN" dirty="0" smtClean="0"/>
          </a:p>
          <a:p>
            <a:r>
              <a:rPr lang="zh-CN" altLang="en-US" dirty="0" smtClean="0"/>
              <a:t>订单表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3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6340"/>
              </p:ext>
            </p:extLst>
          </p:nvPr>
        </p:nvGraphicFramePr>
        <p:xfrm>
          <a:off x="838200" y="1825625"/>
          <a:ext cx="8454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nick_name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last_login_time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1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商品表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149980"/>
              </p:ext>
            </p:extLst>
          </p:nvPr>
        </p:nvGraphicFramePr>
        <p:xfrm>
          <a:off x="838200" y="1825625"/>
          <a:ext cx="84543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varchar(1000)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updated_time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8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订单表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03727"/>
              </p:ext>
            </p:extLst>
          </p:nvPr>
        </p:nvGraphicFramePr>
        <p:xfrm>
          <a:off x="838200" y="1825625"/>
          <a:ext cx="8454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item_id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buyer_id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5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220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Arial</vt:lpstr>
      <vt:lpstr>Office Theme</vt:lpstr>
      <vt:lpstr>SpringBoot应用实践</vt:lpstr>
      <vt:lpstr>建立一个简单的电商网站</vt:lpstr>
      <vt:lpstr>为了简化</vt:lpstr>
      <vt:lpstr>数据库设计</vt:lpstr>
      <vt:lpstr>数据库设计——用户表</vt:lpstr>
      <vt:lpstr>数据库设计——商品表</vt:lpstr>
      <vt:lpstr>数据库设计——订单表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SpringBoot应用实践</dc:title>
  <dc:creator>Microsoft Office User</dc:creator>
  <cp:lastModifiedBy>Microsoft Office User</cp:lastModifiedBy>
  <cp:revision>9</cp:revision>
  <dcterms:created xsi:type="dcterms:W3CDTF">2019-05-24T07:11:43Z</dcterms:created>
  <dcterms:modified xsi:type="dcterms:W3CDTF">2019-05-24T07:26:19Z</dcterms:modified>
</cp:coreProperties>
</file>