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7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3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FAD4-7C52-124E-A3EA-A851705B6B25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6B4BE-DE04-C945-9FC6-82E2F6D94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开发实践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9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Thymeleaf</a:t>
            </a:r>
            <a:r>
              <a:rPr lang="zh-CN" altLang="en-US" dirty="0" smtClean="0"/>
              <a:t>模板引擎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是一个</a:t>
            </a:r>
            <a:r>
              <a:rPr lang="en-US" altLang="zh-CN" dirty="0" smtClean="0"/>
              <a:t>xml/</a:t>
            </a:r>
            <a:r>
              <a:rPr lang="en-US" altLang="zh-CN" dirty="0" err="1" smtClean="0"/>
              <a:t>xhtml</a:t>
            </a:r>
            <a:r>
              <a:rPr lang="en-US" altLang="zh-CN" dirty="0" smtClean="0"/>
              <a:t>/html5</a:t>
            </a:r>
            <a:r>
              <a:rPr lang="zh-CN" altLang="en-US" dirty="0" smtClean="0"/>
              <a:t>的模板引擎，可以作为</a:t>
            </a:r>
            <a:r>
              <a:rPr lang="en-US" altLang="zh-CN" dirty="0" smtClean="0"/>
              <a:t>MVC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层</a:t>
            </a:r>
            <a:endParaRPr lang="en-US" altLang="zh-CN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1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DengXian</vt:lpstr>
      <vt:lpstr>DengXian Light</vt:lpstr>
      <vt:lpstr>Arial</vt:lpstr>
      <vt:lpstr>Office Theme</vt:lpstr>
      <vt:lpstr>SpringBoot开发实践</vt:lpstr>
      <vt:lpstr>Thymeleaf模板引擎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SpringBoot开发实践</dc:title>
  <dc:creator>Microsoft Office User</dc:creator>
  <cp:lastModifiedBy>Microsoft Office User</cp:lastModifiedBy>
  <cp:revision>3</cp:revision>
  <dcterms:created xsi:type="dcterms:W3CDTF">2019-05-21T08:37:24Z</dcterms:created>
  <dcterms:modified xsi:type="dcterms:W3CDTF">2019-05-21T08:41:36Z</dcterms:modified>
</cp:coreProperties>
</file>