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8FDE-0ADD-7343-AA63-A8DD5102CD7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4FDB-E5E3-2242-B703-5A4D071A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2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8FDE-0ADD-7343-AA63-A8DD5102CD7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4FDB-E5E3-2242-B703-5A4D071A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433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8FDE-0ADD-7343-AA63-A8DD5102CD7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4FDB-E5E3-2242-B703-5A4D071A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8FDE-0ADD-7343-AA63-A8DD5102CD7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4FDB-E5E3-2242-B703-5A4D071A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89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8FDE-0ADD-7343-AA63-A8DD5102CD7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4FDB-E5E3-2242-B703-5A4D071A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29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8FDE-0ADD-7343-AA63-A8DD5102CD7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4FDB-E5E3-2242-B703-5A4D071A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13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8FDE-0ADD-7343-AA63-A8DD5102CD7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4FDB-E5E3-2242-B703-5A4D071A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9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8FDE-0ADD-7343-AA63-A8DD5102CD7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4FDB-E5E3-2242-B703-5A4D071A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4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8FDE-0ADD-7343-AA63-A8DD5102CD7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4FDB-E5E3-2242-B703-5A4D071A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52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8FDE-0ADD-7343-AA63-A8DD5102CD7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4FDB-E5E3-2242-B703-5A4D071A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D8FDE-0ADD-7343-AA63-A8DD5102CD7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B4FDB-E5E3-2242-B703-5A4D071A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85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D8FDE-0ADD-7343-AA63-A8DD5102CD70}" type="datetimeFigureOut">
              <a:rPr lang="en-US" smtClean="0"/>
              <a:t>5/28/19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B4FDB-E5E3-2242-B703-5A4D071A03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ink.jianshu.com/?t=http://docs.oracle.com/javaee/7/api/javax/websocket/package-summary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应用实战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 smtClean="0"/>
              <a:t>Websocket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6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err="1" smtClean="0"/>
              <a:t>Websocket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65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首先推荐大家看官网</a:t>
            </a:r>
            <a:r>
              <a:rPr lang="en-US" altLang="zh-CN" dirty="0" smtClean="0">
                <a:hlinkClick r:id="rId2"/>
              </a:rPr>
              <a:t>Oracle</a:t>
            </a:r>
            <a:r>
              <a:rPr lang="zh-CN" altLang="en-US" dirty="0" smtClean="0">
                <a:hlinkClick r:id="rId2"/>
              </a:rPr>
              <a:t>的</a:t>
            </a:r>
            <a:r>
              <a:rPr lang="en-US" altLang="zh-CN" dirty="0" smtClean="0">
                <a:hlinkClick r:id="rId2"/>
              </a:rPr>
              <a:t>javax.websocket</a:t>
            </a:r>
            <a:r>
              <a:rPr lang="zh-CN" altLang="en-US" dirty="0" smtClean="0">
                <a:hlinkClick r:id="rId2"/>
              </a:rPr>
              <a:t>介绍</a:t>
            </a:r>
            <a:r>
              <a:rPr lang="zh-CN" altLang="en-US" dirty="0" smtClean="0"/>
              <a:t> ，官网对其中的</a:t>
            </a:r>
            <a:r>
              <a:rPr lang="en-US" altLang="zh-CN" dirty="0" err="1" smtClean="0"/>
              <a:t>ServerEndpoint</a:t>
            </a:r>
            <a:r>
              <a:rPr lang="zh-CN" altLang="en-US" dirty="0" smtClean="0"/>
              <a:t>的介绍是：</a:t>
            </a:r>
            <a:r>
              <a:rPr lang="en-US" altLang="zh-CN" dirty="0" err="1" smtClean="0"/>
              <a:t>ServerEndpoint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web socket</a:t>
            </a:r>
            <a:r>
              <a:rPr lang="zh-CN" altLang="en-US" dirty="0" smtClean="0"/>
              <a:t>的一个端点，用于部署在</a:t>
            </a:r>
            <a:r>
              <a:rPr lang="en-US" altLang="zh-CN" dirty="0" smtClean="0"/>
              <a:t>URI</a:t>
            </a:r>
            <a:r>
              <a:rPr lang="zh-CN" altLang="en-US" dirty="0" smtClean="0"/>
              <a:t>空间的</a:t>
            </a:r>
            <a:r>
              <a:rPr lang="en-US" altLang="zh-CN" dirty="0" smtClean="0"/>
              <a:t>web socket</a:t>
            </a:r>
            <a:r>
              <a:rPr lang="zh-CN" altLang="en-US" dirty="0" smtClean="0"/>
              <a:t>服务，该注释允许开发者去定义公共的</a:t>
            </a:r>
            <a:r>
              <a:rPr lang="en-US" altLang="zh-CN" dirty="0" smtClean="0"/>
              <a:t>URL</a:t>
            </a:r>
            <a:r>
              <a:rPr lang="zh-CN" altLang="en-US" dirty="0" smtClean="0"/>
              <a:t>或</a:t>
            </a:r>
            <a:r>
              <a:rPr lang="en-US" altLang="zh-CN" dirty="0" smtClean="0"/>
              <a:t>URI</a:t>
            </a:r>
            <a:r>
              <a:rPr lang="zh-CN" altLang="en-US" dirty="0" smtClean="0"/>
              <a:t>模板端点和其他一些</a:t>
            </a:r>
            <a:r>
              <a:rPr lang="en-US" altLang="zh-CN" dirty="0" err="1" smtClean="0"/>
              <a:t>websocekt</a:t>
            </a:r>
            <a:r>
              <a:rPr lang="zh-CN" altLang="en-US" dirty="0" smtClean="0"/>
              <a:t>运行时的重要属性，例如</a:t>
            </a:r>
            <a:r>
              <a:rPr lang="en-US" altLang="zh-CN" dirty="0" smtClean="0"/>
              <a:t>encoder</a:t>
            </a:r>
            <a:r>
              <a:rPr lang="zh-CN" altLang="en-US" dirty="0" smtClean="0"/>
              <a:t>属性用于发送消息。</a:t>
            </a:r>
          </a:p>
        </p:txBody>
      </p:sp>
    </p:spTree>
    <p:extLst>
      <p:ext uri="{BB962C8B-B14F-4D97-AF65-F5344CB8AC3E}">
        <p14:creationId xmlns:p14="http://schemas.microsoft.com/office/powerpoint/2010/main" val="433118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Calibri Light</vt:lpstr>
      <vt:lpstr>DengXian</vt:lpstr>
      <vt:lpstr>DengXian Light</vt:lpstr>
      <vt:lpstr>Arial</vt:lpstr>
      <vt:lpstr>Office Theme</vt:lpstr>
      <vt:lpstr>Springboot应用实战</vt:lpstr>
      <vt:lpstr>什么是Websocket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Springboot应用实战</dc:title>
  <dc:creator>Microsoft Office User</dc:creator>
  <cp:lastModifiedBy>Microsoft Office User</cp:lastModifiedBy>
  <cp:revision>1</cp:revision>
  <dcterms:created xsi:type="dcterms:W3CDTF">2019-05-28T08:40:31Z</dcterms:created>
  <dcterms:modified xsi:type="dcterms:W3CDTF">2019-05-28T08:41:27Z</dcterms:modified>
</cp:coreProperties>
</file>