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 varScale="1">
        <p:scale>
          <a:sx n="106" d="100"/>
          <a:sy n="106" d="100"/>
        </p:scale>
        <p:origin x="7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3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9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77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87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7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682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11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686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1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66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35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48C07-6D1B-9E40-B729-5D10290FFE1C}" type="datetimeFigureOut">
              <a:rPr lang="en-US" smtClean="0"/>
              <a:t>6/17/19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03CB9C-5324-6140-884C-5D53EB83C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762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netflix/eureka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服务注册与发现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服务发现简介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03775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服务消费者需要一个强大的服务发现机制，服务消费者使用这种机制获取服务提供者的网络信息。当服务提供者的信息发生变化，服务消费者也无需修改配置文件。</a:t>
            </a:r>
            <a:endParaRPr lang="en-US" altLang="zh-CN" dirty="0" smtClean="0"/>
          </a:p>
          <a:p>
            <a:r>
              <a:rPr lang="zh-CN" altLang="en-US" dirty="0" smtClean="0"/>
              <a:t>服务提供者， 服务消费者，服务发现组件三者关系：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各个微服务在启动时，将自己的网络地址等信息注册到服务发现组件中，服务发现组件会存储这些信息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服务消费者可从服务发现组件查询服务提供者的网络地址，并使用改地址调用服务提供者的接口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各个微服务与服务发现组件使用一定机制（例如心跳）通信。服务发现组件若长时间无法与某微服务实例通信，会注销该实例。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微服务网络地址变更（例如实例增减或者</a:t>
            </a:r>
            <a:r>
              <a:rPr lang="en-US" altLang="zh-CN" dirty="0" err="1" smtClean="0"/>
              <a:t>Ip</a:t>
            </a:r>
            <a:r>
              <a:rPr lang="zh-CN" altLang="en-US" dirty="0" smtClean="0"/>
              <a:t>端口发生变化）是，会重新注册到服务发现组件。</a:t>
            </a:r>
            <a:endParaRPr lang="en-US" altLang="zh-CN" dirty="0" smtClean="0"/>
          </a:p>
          <a:p>
            <a:pPr lvl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863364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服务发现组件应具备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服务注册表：是服务发现组件的核心，用来记录各个微服务的信息。</a:t>
            </a:r>
            <a:endParaRPr lang="en-US" altLang="zh-CN" dirty="0" smtClean="0"/>
          </a:p>
          <a:p>
            <a:r>
              <a:rPr lang="zh-CN" altLang="en-US" dirty="0" smtClean="0"/>
              <a:t>服务注册于服务发现</a:t>
            </a:r>
            <a:endParaRPr lang="en-US" altLang="zh-CN" dirty="0" smtClean="0"/>
          </a:p>
          <a:p>
            <a:r>
              <a:rPr lang="zh-CN" altLang="en-US" dirty="0" smtClean="0"/>
              <a:t>服务检查</a:t>
            </a:r>
            <a:endParaRPr lang="en-US" altLang="zh-CN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7463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提供了多种服务发现组件的支持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Eureka</a:t>
            </a:r>
          </a:p>
          <a:p>
            <a:pPr lvl="1"/>
            <a:r>
              <a:rPr lang="en-US" altLang="zh-CN" dirty="0" smtClean="0"/>
              <a:t>Consul</a:t>
            </a:r>
          </a:p>
          <a:p>
            <a:pPr lvl="1"/>
            <a:r>
              <a:rPr lang="en-US" altLang="zh-CN" dirty="0" err="1" smtClean="0"/>
              <a:t>ZooKeeper</a:t>
            </a:r>
            <a:endParaRPr lang="en-US" altLang="zh-CN" dirty="0" smtClean="0"/>
          </a:p>
          <a:p>
            <a:r>
              <a:rPr lang="zh-CN" altLang="en-US" dirty="0" smtClean="0"/>
              <a:t>我们主要介绍</a:t>
            </a:r>
            <a:r>
              <a:rPr lang="en-US" altLang="zh-CN" dirty="0" smtClean="0"/>
              <a:t>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678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简介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开源的服务发现组件，本身是一个基于</a:t>
            </a:r>
            <a:r>
              <a:rPr lang="en-US" altLang="zh-CN" dirty="0" smtClean="0"/>
              <a:t>REST</a:t>
            </a:r>
            <a:r>
              <a:rPr lang="zh-CN" altLang="en-US" dirty="0" smtClean="0"/>
              <a:t>的服务。它包含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和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两部分。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将它集成在子项目</a:t>
            </a:r>
            <a:r>
              <a:rPr lang="en-US" altLang="zh-CN" dirty="0" smtClean="0"/>
              <a:t>Spring</a:t>
            </a:r>
            <a:r>
              <a:rPr lang="zh-CN" altLang="en-US" dirty="0" smtClean="0"/>
              <a:t> </a:t>
            </a:r>
            <a:r>
              <a:rPr lang="en-US" altLang="zh-CN" dirty="0" smtClean="0"/>
              <a:t>Cloud</a:t>
            </a:r>
            <a:r>
              <a:rPr lang="zh-CN" altLang="en-US" dirty="0" smtClean="0"/>
              <a:t> </a:t>
            </a:r>
            <a:r>
              <a:rPr lang="en-US" altLang="zh-CN" dirty="0" smtClean="0"/>
              <a:t>Netflix</a:t>
            </a:r>
            <a:r>
              <a:rPr lang="zh-CN" altLang="en-US" dirty="0" smtClean="0"/>
              <a:t>中，从而实现微服务的注册与发现。</a:t>
            </a:r>
            <a:endParaRPr lang="en-US" altLang="zh-CN" dirty="0" smtClean="0"/>
          </a:p>
          <a:p>
            <a:r>
              <a:rPr lang="en-US" dirty="0" smtClean="0">
                <a:hlinkClick r:id="rId2"/>
              </a:rPr>
              <a:t>https://github.com/netflix/eureka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131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Amazon</a:t>
            </a:r>
            <a:r>
              <a:rPr lang="zh-CN" altLang="en-US" dirty="0" smtClean="0"/>
              <a:t> </a:t>
            </a:r>
            <a:r>
              <a:rPr lang="en-US" altLang="zh-CN" dirty="0" smtClean="0"/>
              <a:t>Web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Region</a:t>
            </a:r>
            <a:r>
              <a:rPr lang="zh-CN" altLang="en-US" dirty="0" smtClean="0"/>
              <a:t>表示</a:t>
            </a:r>
            <a:r>
              <a:rPr lang="en-US" altLang="zh-CN" dirty="0" smtClean="0"/>
              <a:t>AWS</a:t>
            </a:r>
            <a:r>
              <a:rPr lang="zh-CN" altLang="en-US" dirty="0" smtClean="0"/>
              <a:t>中的地理位置，各个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之间完全隔离</a:t>
            </a:r>
            <a:endParaRPr lang="en-US" altLang="zh-CN" dirty="0" smtClean="0"/>
          </a:p>
          <a:p>
            <a:r>
              <a:rPr lang="zh-CN" altLang="en-US" dirty="0" smtClean="0"/>
              <a:t>每个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都有多个</a:t>
            </a:r>
            <a:r>
              <a:rPr lang="en-US" altLang="zh-CN" dirty="0" smtClean="0"/>
              <a:t>Availability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Zone</a:t>
            </a:r>
          </a:p>
          <a:p>
            <a:r>
              <a:rPr lang="zh-CN" altLang="en-US" dirty="0" smtClean="0"/>
              <a:t>可以将</a:t>
            </a:r>
            <a:r>
              <a:rPr lang="en-US" altLang="zh-CN" dirty="0" smtClean="0"/>
              <a:t>Availability</a:t>
            </a:r>
            <a:r>
              <a:rPr lang="zh-CN" altLang="en-US" dirty="0" smtClean="0"/>
              <a:t> 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理解为机房，将</a:t>
            </a:r>
            <a:r>
              <a:rPr lang="en-US" altLang="zh-CN" dirty="0" smtClean="0"/>
              <a:t>Region</a:t>
            </a:r>
            <a:r>
              <a:rPr lang="zh-CN" altLang="en-US" dirty="0" smtClean="0"/>
              <a:t>理解为跨机房的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集群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2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97705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Service</a:t>
            </a:r>
            <a:r>
              <a:rPr lang="zh-CN" altLang="en-US" dirty="0" smtClean="0"/>
              <a:t>：服务提供者</a:t>
            </a:r>
            <a:endParaRPr lang="en-US" altLang="zh-CN" dirty="0" smtClean="0"/>
          </a:p>
          <a:p>
            <a:r>
              <a:rPr lang="en-US" altLang="zh-CN" dirty="0" smtClean="0"/>
              <a:t>Application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：服务消费者</a:t>
            </a:r>
            <a:endParaRPr lang="en-US" altLang="zh-CN" dirty="0" smtClean="0"/>
          </a:p>
          <a:p>
            <a:r>
              <a:rPr lang="en-US" altLang="zh-CN" dirty="0" smtClean="0"/>
              <a:t>Make</a:t>
            </a:r>
            <a:r>
              <a:rPr lang="zh-CN" altLang="en-US" dirty="0" smtClean="0"/>
              <a:t> </a:t>
            </a:r>
            <a:r>
              <a:rPr lang="en-US" altLang="zh-CN" dirty="0" smtClean="0"/>
              <a:t>Remote</a:t>
            </a:r>
            <a:r>
              <a:rPr lang="zh-CN" altLang="en-US" dirty="0" smtClean="0"/>
              <a:t> </a:t>
            </a:r>
            <a:r>
              <a:rPr lang="en-US" altLang="zh-CN" dirty="0" smtClean="0"/>
              <a:t>Client</a:t>
            </a:r>
            <a:r>
              <a:rPr lang="zh-CN" altLang="en-US" dirty="0" smtClean="0"/>
              <a:t>： </a:t>
            </a:r>
            <a:r>
              <a:rPr lang="en-US" altLang="zh-CN" dirty="0" smtClean="0"/>
              <a:t>RESTful</a:t>
            </a:r>
            <a:r>
              <a:rPr lang="zh-CN" altLang="en-US" dirty="0" smtClean="0"/>
              <a:t> </a:t>
            </a:r>
            <a:r>
              <a:rPr lang="en-US" altLang="zh-CN" dirty="0" smtClean="0"/>
              <a:t>API</a:t>
            </a:r>
            <a:r>
              <a:rPr lang="zh-CN" altLang="en-US" dirty="0" smtClean="0"/>
              <a:t>调用</a:t>
            </a:r>
            <a:endParaRPr lang="en-US" altLang="zh-CN" dirty="0" smtClean="0"/>
          </a:p>
          <a:p>
            <a:r>
              <a:rPr lang="en-US" altLang="zh-CN" dirty="0" smtClean="0"/>
              <a:t>us-east-1c</a:t>
            </a:r>
            <a:r>
              <a:rPr lang="zh-CN" altLang="en-US" dirty="0" smtClean="0"/>
              <a:t>、</a:t>
            </a:r>
            <a:r>
              <a:rPr lang="en-US" altLang="zh-CN" dirty="0" smtClean="0"/>
              <a:t>us-east-1d</a:t>
            </a:r>
            <a:r>
              <a:rPr lang="zh-CN" altLang="en-US" dirty="0" smtClean="0"/>
              <a:t>都是</a:t>
            </a:r>
            <a:r>
              <a:rPr lang="en-US" altLang="zh-CN" dirty="0" smtClean="0"/>
              <a:t>zone</a:t>
            </a:r>
            <a:r>
              <a:rPr lang="zh-CN" altLang="en-US" dirty="0" smtClean="0"/>
              <a:t>，属于</a:t>
            </a:r>
            <a:r>
              <a:rPr lang="en-US" altLang="zh-CN" dirty="0" smtClean="0"/>
              <a:t>us-east-1</a:t>
            </a:r>
            <a:r>
              <a:rPr lang="zh-CN" altLang="en-US" dirty="0" smtClean="0"/>
              <a:t>这个</a:t>
            </a:r>
            <a:r>
              <a:rPr lang="en-US" altLang="zh-CN" dirty="0" smtClean="0"/>
              <a:t>region</a:t>
            </a:r>
          </a:p>
        </p:txBody>
      </p:sp>
      <p:pic>
        <p:nvPicPr>
          <p:cNvPr id="1026" name="Picture 2" descr="ureka High leve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42" y="927225"/>
            <a:ext cx="7527758" cy="564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2571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原理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3697705" cy="4351338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Eureka</a:t>
            </a:r>
            <a:r>
              <a:rPr lang="zh-CN" altLang="en-US" dirty="0" smtClean="0"/>
              <a:t> </a:t>
            </a:r>
            <a:r>
              <a:rPr lang="en-US" altLang="zh-CN" dirty="0" smtClean="0"/>
              <a:t>Server</a:t>
            </a:r>
            <a:r>
              <a:rPr lang="zh-CN" altLang="en-US" dirty="0" smtClean="0"/>
              <a:t>提供服务发现的能力</a:t>
            </a:r>
            <a:endParaRPr lang="en-US" altLang="zh-CN" dirty="0" smtClean="0"/>
          </a:p>
          <a:p>
            <a:r>
              <a:rPr lang="zh-CN" altLang="en-US" dirty="0" smtClean="0"/>
              <a:t>启动后会周期性（默认</a:t>
            </a:r>
            <a:r>
              <a:rPr lang="en-US" altLang="zh-CN" dirty="0" smtClean="0"/>
              <a:t>30</a:t>
            </a:r>
            <a:r>
              <a:rPr lang="zh-CN" altLang="en-US" dirty="0" smtClean="0"/>
              <a:t>秒）发送心跳</a:t>
            </a:r>
            <a:endParaRPr lang="en-US" altLang="zh-CN" dirty="0" smtClean="0"/>
          </a:p>
          <a:p>
            <a:r>
              <a:rPr lang="zh-CN" altLang="en-US" dirty="0" smtClean="0"/>
              <a:t>如果一定时间（默认</a:t>
            </a:r>
            <a:r>
              <a:rPr lang="en-US" altLang="zh-CN" dirty="0" smtClean="0"/>
              <a:t>90</a:t>
            </a:r>
            <a:r>
              <a:rPr lang="zh-CN" altLang="en-US" dirty="0" smtClean="0"/>
              <a:t>秒）没有收到心跳，则注销</a:t>
            </a:r>
            <a:endParaRPr lang="en-US" altLang="zh-CN" dirty="0" smtClean="0"/>
          </a:p>
          <a:p>
            <a:r>
              <a:rPr lang="zh-CN" altLang="en-US" dirty="0" smtClean="0"/>
              <a:t>多个</a:t>
            </a:r>
            <a:r>
              <a:rPr lang="en-US" altLang="zh-CN" dirty="0" err="1" smtClean="0"/>
              <a:t>EurekaServer</a:t>
            </a:r>
            <a:r>
              <a:rPr lang="zh-CN" altLang="en-US" dirty="0" smtClean="0"/>
              <a:t>互相之间通过复制的方式进行数据同步</a:t>
            </a:r>
            <a:endParaRPr lang="en-US" altLang="zh-CN" dirty="0" smtClean="0"/>
          </a:p>
        </p:txBody>
      </p:sp>
      <p:pic>
        <p:nvPicPr>
          <p:cNvPr id="1026" name="Picture 2" descr="ureka High level Architect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4242" y="927225"/>
            <a:ext cx="7527758" cy="564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02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编写</a:t>
            </a:r>
            <a:r>
              <a:rPr lang="en-US" altLang="zh-CN" dirty="0" smtClean="0"/>
              <a:t>Eureka</a:t>
            </a:r>
            <a:r>
              <a:rPr lang="zh-CN" altLang="en-US" dirty="0" smtClean="0"/>
              <a:t> </a:t>
            </a:r>
            <a:r>
              <a:rPr lang="en-US" altLang="zh-CN" smtClean="0"/>
              <a:t>Server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78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391</Words>
  <Application>Microsoft Macintosh PowerPoint</Application>
  <PresentationFormat>Widescreen</PresentationFormat>
  <Paragraphs>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Calibri Light</vt:lpstr>
      <vt:lpstr>DengXian</vt:lpstr>
      <vt:lpstr>DengXian Light</vt:lpstr>
      <vt:lpstr>Arial</vt:lpstr>
      <vt:lpstr>Office Theme</vt:lpstr>
      <vt:lpstr>服务注册与发现</vt:lpstr>
      <vt:lpstr>服务发现简介</vt:lpstr>
      <vt:lpstr>服务发现组件应具备</vt:lpstr>
      <vt:lpstr>PowerPoint Presentation</vt:lpstr>
      <vt:lpstr>Eureka简介</vt:lpstr>
      <vt:lpstr>Amazon Web Service</vt:lpstr>
      <vt:lpstr>Eureka原理</vt:lpstr>
      <vt:lpstr>Eureka原理</vt:lpstr>
      <vt:lpstr>编写Eureka Server</vt:lpstr>
    </vt:vector>
  </TitlesOfParts>
  <Company/>
  <LinksUpToDate>false</LinksUpToDate>
  <SharedDoc>false</SharedDoc>
  <HyperlinksChanged>false</HyperlinksChanged>
  <AppVersion>15.0023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服务注册与发现</dc:title>
  <dc:creator>Microsoft Office User</dc:creator>
  <cp:lastModifiedBy>Microsoft Office User</cp:lastModifiedBy>
  <cp:revision>7</cp:revision>
  <dcterms:created xsi:type="dcterms:W3CDTF">2019-06-17T09:08:11Z</dcterms:created>
  <dcterms:modified xsi:type="dcterms:W3CDTF">2019-06-17T09:29:58Z</dcterms:modified>
</cp:coreProperties>
</file>