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76" r:id="rId6"/>
    <p:sldId id="277" r:id="rId7"/>
    <p:sldId id="278" r:id="rId8"/>
    <p:sldId id="259" r:id="rId9"/>
    <p:sldId id="272" r:id="rId10"/>
    <p:sldId id="26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91"/>
    <p:restoredTop sz="94801"/>
  </p:normalViewPr>
  <p:slideViewPr>
    <p:cSldViewPr snapToGrid="0" snapToObjects="1">
      <p:cViewPr varScale="1">
        <p:scale>
          <a:sx n="107" d="100"/>
          <a:sy n="107" d="100"/>
        </p:scale>
        <p:origin x="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91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7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7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50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612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929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01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029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929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5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00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F6D25-0D07-BB40-9D8F-729DC3A461EF}" type="datetimeFigureOut">
              <a:rPr lang="en-US" smtClean="0"/>
              <a:t>5/14/19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9456-17D6-AF4B-8CE0-4C2980422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765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 应用实践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19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基础知识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生命周期</a:t>
            </a:r>
            <a:endParaRPr lang="en-US" dirty="0"/>
          </a:p>
        </p:txBody>
      </p:sp>
      <p:pic>
        <p:nvPicPr>
          <p:cNvPr id="1026" name="Picture 2" descr="https://images0.cnblogs.com/i/580631/201405/181453414212066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1600" y="1507749"/>
            <a:ext cx="87058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mages0.cnblogs.com/i/580631/201405/181454040628981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005" y="1507749"/>
            <a:ext cx="7696090" cy="3386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9845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/>
              <a:t>SpringMVC</a:t>
            </a:r>
            <a:r>
              <a:rPr lang="zh-CN" altLang="en-US" dirty="0" smtClean="0"/>
              <a:t>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：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Controller</a:t>
            </a:r>
          </a:p>
          <a:p>
            <a:r>
              <a:rPr lang="zh-CN" altLang="en-US" dirty="0" smtClean="0"/>
              <a:t>三层架构：</a:t>
            </a:r>
            <a:r>
              <a:rPr lang="en-US" altLang="zh-CN" dirty="0" smtClean="0"/>
              <a:t>Presentation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tier</a:t>
            </a:r>
          </a:p>
          <a:p>
            <a:r>
              <a:rPr lang="zh-CN" altLang="en-US" dirty="0" smtClean="0"/>
              <a:t>两者之间的关系？</a:t>
            </a:r>
            <a:endParaRPr lang="en-US" altLang="zh-CN" dirty="0" smtClean="0"/>
          </a:p>
          <a:p>
            <a:endParaRPr lang="en-US" dirty="0"/>
          </a:p>
        </p:txBody>
      </p:sp>
      <p:pic>
        <p:nvPicPr>
          <p:cNvPr id="5124" name="Picture 4" descr="https://upload-images.jianshu.io/upload_images/3796890-cd62846ab451cc24?imageMogr2/auto-orient/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72625" y="1886744"/>
            <a:ext cx="261937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://www.ruanyifeng.com/blogimg/asset/2015/bg201502010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491" y="3571762"/>
            <a:ext cx="4511843" cy="274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69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MVC</a:t>
            </a:r>
            <a:r>
              <a:rPr lang="zh-CN" altLang="en-US" dirty="0" smtClean="0"/>
              <a:t>通信</a:t>
            </a:r>
            <a:endParaRPr lang="en-US" dirty="0"/>
          </a:p>
        </p:txBody>
      </p:sp>
      <p:pic>
        <p:nvPicPr>
          <p:cNvPr id="2050" name="Picture 2" descr="http://www.ruanyifeng.com/blogimg/asset/2015/bg20150201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49114"/>
            <a:ext cx="6362754" cy="386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www.ruanyifeng.com/blogimg/asset/2015/bg20150201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231" y="1452356"/>
            <a:ext cx="5553075" cy="485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1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MVP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MVP 模式将 </a:t>
            </a:r>
            <a:r>
              <a:rPr lang="en-US" dirty="0" smtClean="0"/>
              <a:t>Controller 改名为 </a:t>
            </a:r>
            <a:r>
              <a:rPr lang="en-US" dirty="0" err="1" smtClean="0"/>
              <a:t>Presenter，同时改变了通信方向</a:t>
            </a:r>
            <a:r>
              <a:rPr lang="en-US" dirty="0" smtClean="0"/>
              <a:t>。</a:t>
            </a:r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各部分之间的通信，都是双向的。</a:t>
            </a:r>
          </a:p>
          <a:p>
            <a:pPr lvl="1"/>
            <a:r>
              <a:rPr lang="en-US" altLang="zh-CN" dirty="0"/>
              <a:t>2. View </a:t>
            </a:r>
            <a:r>
              <a:rPr lang="zh-CN" altLang="en-US" dirty="0"/>
              <a:t>与 </a:t>
            </a:r>
            <a:r>
              <a:rPr lang="en-US" altLang="zh-CN" dirty="0"/>
              <a:t>Model </a:t>
            </a:r>
            <a:r>
              <a:rPr lang="zh-CN" altLang="en-US" dirty="0"/>
              <a:t>不发生联系，都通过 </a:t>
            </a:r>
            <a:r>
              <a:rPr lang="en-US" altLang="zh-CN" dirty="0"/>
              <a:t>Presenter </a:t>
            </a:r>
            <a:r>
              <a:rPr lang="zh-CN" altLang="en-US" dirty="0"/>
              <a:t>传递。</a:t>
            </a:r>
          </a:p>
          <a:p>
            <a:pPr lvl="1"/>
            <a:r>
              <a:rPr lang="en-US" altLang="zh-CN" dirty="0"/>
              <a:t>3. View </a:t>
            </a:r>
            <a:r>
              <a:rPr lang="zh-CN" altLang="en-US" dirty="0"/>
              <a:t>非常薄，不部署任何业务逻辑，称为</a:t>
            </a:r>
            <a:r>
              <a:rPr lang="en-US" altLang="zh-CN" dirty="0"/>
              <a:t>"</a:t>
            </a:r>
            <a:r>
              <a:rPr lang="zh-CN" altLang="en-US" dirty="0"/>
              <a:t>被动视图</a:t>
            </a:r>
            <a:r>
              <a:rPr lang="en-US" altLang="zh-CN" dirty="0"/>
              <a:t>"</a:t>
            </a:r>
            <a:r>
              <a:rPr lang="zh-CN" altLang="en-US" dirty="0"/>
              <a:t>（</a:t>
            </a:r>
            <a:r>
              <a:rPr lang="en-US" altLang="zh-CN" dirty="0"/>
              <a:t>Passive View</a:t>
            </a:r>
            <a:r>
              <a:rPr lang="zh-CN" altLang="en-US" dirty="0"/>
              <a:t>），即没有任何主动性，而 </a:t>
            </a:r>
            <a:r>
              <a:rPr lang="en-US" altLang="zh-CN" dirty="0"/>
              <a:t>Presenter</a:t>
            </a:r>
            <a:r>
              <a:rPr lang="zh-CN" altLang="en-US" dirty="0"/>
              <a:t>非常厚，所有逻辑都部署在那里。</a:t>
            </a:r>
          </a:p>
          <a:p>
            <a:endParaRPr lang="en-US" dirty="0"/>
          </a:p>
        </p:txBody>
      </p:sp>
      <p:pic>
        <p:nvPicPr>
          <p:cNvPr id="3074" name="Picture 2" descr="http://www.ruanyifeng.com/blogimg/asset/2015/bg201502010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116" y="3838408"/>
            <a:ext cx="511492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25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MVVM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View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Viewmodel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093368" cy="4351338"/>
          </a:xfrm>
        </p:spPr>
        <p:txBody>
          <a:bodyPr/>
          <a:lstStyle/>
          <a:p>
            <a:r>
              <a:rPr lang="en-US" dirty="0" err="1"/>
              <a:t>采用双向绑定（</a:t>
            </a:r>
            <a:r>
              <a:rPr lang="en-US" dirty="0" err="1" smtClean="0"/>
              <a:t>data-binding）View</a:t>
            </a:r>
            <a:r>
              <a:rPr lang="en-US" dirty="0" err="1"/>
              <a:t>的变动，自动反映在</a:t>
            </a:r>
            <a:r>
              <a:rPr lang="en-US" dirty="0"/>
              <a:t> </a:t>
            </a:r>
            <a:r>
              <a:rPr lang="en-US" dirty="0" err="1" smtClean="0"/>
              <a:t>ViewMode</a:t>
            </a:r>
            <a:endParaRPr lang="en-US" dirty="0"/>
          </a:p>
        </p:txBody>
      </p:sp>
      <p:pic>
        <p:nvPicPr>
          <p:cNvPr id="4098" name="Picture 2" descr="http://www.ruanyifeng.com/blogimg/asset/2015/bg20150201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690688"/>
            <a:ext cx="5896853" cy="448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195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实践中的架构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4900" y="1825625"/>
            <a:ext cx="49022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13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常用注解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@Controller</a:t>
            </a:r>
            <a:r>
              <a:rPr lang="zh-CN" altLang="en-US" dirty="0" smtClean="0"/>
              <a:t>：标识是一个</a:t>
            </a:r>
            <a:r>
              <a:rPr lang="en-US" altLang="zh-CN" dirty="0" smtClean="0"/>
              <a:t>Controller</a:t>
            </a:r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RequestMapping</a:t>
            </a:r>
            <a:r>
              <a:rPr lang="zh-CN" altLang="en-US" dirty="0" smtClean="0"/>
              <a:t>：映射</a:t>
            </a:r>
            <a:r>
              <a:rPr lang="en-US" altLang="zh-CN" dirty="0" smtClean="0"/>
              <a:t>Web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r>
              <a:rPr lang="zh-CN" altLang="en-US" dirty="0" smtClean="0"/>
              <a:t>：返回值放在</a:t>
            </a:r>
            <a:r>
              <a:rPr lang="en-US" altLang="zh-CN" dirty="0" smtClean="0"/>
              <a:t>response</a:t>
            </a:r>
            <a:r>
              <a:rPr lang="zh-CN" altLang="en-US" dirty="0" smtClean="0"/>
              <a:t>体内，而不是返回一个页面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RequestBody</a:t>
            </a:r>
            <a:r>
              <a:rPr lang="zh-CN" altLang="en-US" dirty="0" smtClean="0"/>
              <a:t>：允许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的参数在</a:t>
            </a:r>
            <a:r>
              <a:rPr lang="en-US" altLang="zh-CN" dirty="0" smtClean="0"/>
              <a:t>request</a:t>
            </a:r>
            <a:r>
              <a:rPr lang="zh-CN" altLang="en-US" dirty="0" smtClean="0"/>
              <a:t>体中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PathVariable</a:t>
            </a:r>
            <a:r>
              <a:rPr lang="zh-CN" altLang="en-US" dirty="0" smtClean="0"/>
              <a:t>：用来接收路径参数，例如</a:t>
            </a:r>
            <a:r>
              <a:rPr lang="en-US" altLang="zh-CN" dirty="0" smtClean="0"/>
              <a:t>/user/{</a:t>
            </a:r>
            <a:r>
              <a:rPr lang="en-US" altLang="zh-CN" dirty="0" err="1" smtClean="0"/>
              <a:t>userId</a:t>
            </a:r>
            <a:r>
              <a:rPr lang="en-US" altLang="zh-CN" dirty="0" smtClean="0"/>
              <a:t>}</a:t>
            </a:r>
            <a:r>
              <a:rPr lang="zh-CN" altLang="en-US" dirty="0" smtClean="0"/>
              <a:t>用来接收</a:t>
            </a:r>
            <a:r>
              <a:rPr lang="en-US" altLang="zh-CN" dirty="0" smtClean="0"/>
              <a:t>’/user/1’</a:t>
            </a:r>
            <a:r>
              <a:rPr lang="zh-CN" altLang="en-US" dirty="0" smtClean="0"/>
              <a:t>请求</a:t>
            </a:r>
            <a:endParaRPr lang="en-US" altLang="zh-CN" dirty="0" smtClean="0"/>
          </a:p>
          <a:p>
            <a:r>
              <a:rPr lang="en-US" altLang="zh-CN" dirty="0" smtClean="0"/>
              <a:t>@</a:t>
            </a:r>
            <a:r>
              <a:rPr lang="en-US" altLang="zh-CN" dirty="0" err="1" smtClean="0"/>
              <a:t>RestController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@Controller</a:t>
            </a:r>
            <a:r>
              <a:rPr lang="zh-CN" altLang="en-US" dirty="0" smtClean="0"/>
              <a:t> </a:t>
            </a:r>
            <a:r>
              <a:rPr lang="en-US" altLang="zh-CN" dirty="0" smtClean="0"/>
              <a:t>+</a:t>
            </a:r>
            <a:r>
              <a:rPr lang="zh-CN" altLang="en-US" dirty="0" smtClean="0"/>
              <a:t> </a:t>
            </a:r>
            <a:r>
              <a:rPr lang="en-US" altLang="zh-CN" dirty="0" smtClean="0"/>
              <a:t>@</a:t>
            </a:r>
            <a:r>
              <a:rPr lang="en-US" altLang="zh-CN" dirty="0" err="1" smtClean="0"/>
              <a:t>ResponseBody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1356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静态资源映射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程序的静态资源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js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css</a:t>
            </a:r>
            <a:r>
              <a:rPr lang="en-US" altLang="zh-CN" dirty="0" smtClean="0"/>
              <a:t>,</a:t>
            </a:r>
            <a:r>
              <a:rPr lang="zh-CN" altLang="en-US" dirty="0" smtClean="0"/>
              <a:t> 图片</a:t>
            </a:r>
            <a:r>
              <a:rPr lang="en-US" altLang="zh-CN" dirty="0" smtClean="0"/>
              <a:t>)</a:t>
            </a:r>
            <a:r>
              <a:rPr lang="zh-CN" altLang="en-US" dirty="0" smtClean="0"/>
              <a:t>需要直接访问</a:t>
            </a:r>
            <a:endParaRPr lang="en-US" altLang="zh-CN" dirty="0" smtClean="0"/>
          </a:p>
          <a:p>
            <a:r>
              <a:rPr lang="zh-CN" altLang="en-US" dirty="0" smtClean="0"/>
              <a:t>配置重写</a:t>
            </a:r>
            <a:r>
              <a:rPr lang="en-US" altLang="zh-CN" dirty="0" err="1" smtClean="0"/>
              <a:t>addResourceHandler</a:t>
            </a:r>
            <a:r>
              <a:rPr lang="zh-CN" altLang="en-US" dirty="0" smtClean="0"/>
              <a:t>方法来实现</a:t>
            </a:r>
            <a:endParaRPr lang="en-US" altLang="zh-CN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6" y="2881249"/>
            <a:ext cx="10960768" cy="468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41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拦截器配置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实现对一个请求处理前后进行相关业务处理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26211"/>
            <a:ext cx="12192000" cy="43518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1193" y="405311"/>
            <a:ext cx="82804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446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上机实践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手动创建一个</a:t>
            </a:r>
            <a:r>
              <a:rPr lang="en-US" altLang="zh-CN" dirty="0" err="1" smtClean="0"/>
              <a:t>SpringMVC</a:t>
            </a:r>
            <a:r>
              <a:rPr lang="zh-CN" altLang="en-US" dirty="0" smtClean="0"/>
              <a:t>项目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能够接收 </a:t>
            </a:r>
            <a:r>
              <a:rPr lang="en-US" altLang="zh-CN" dirty="0" smtClean="0"/>
              <a:t>http://localhost:9527/index</a:t>
            </a:r>
            <a:r>
              <a:rPr lang="zh-CN" altLang="en-US" dirty="0" smtClean="0"/>
              <a:t>请求，返回一个</a:t>
            </a:r>
            <a:r>
              <a:rPr lang="en-US" altLang="zh-CN" dirty="0" smtClean="0"/>
              <a:t>Hello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World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能够接收 </a:t>
            </a:r>
            <a:r>
              <a:rPr lang="en-US" altLang="zh-CN" dirty="0" smtClean="0"/>
              <a:t>http://localhost:9527/</a:t>
            </a:r>
            <a:r>
              <a:rPr lang="en-US" altLang="zh-CN" dirty="0" err="1" smtClean="0"/>
              <a:t>currentTime</a:t>
            </a:r>
            <a:r>
              <a:rPr lang="zh-CN" altLang="en-US" dirty="0" smtClean="0"/>
              <a:t>请求，返回一个</a:t>
            </a:r>
            <a:r>
              <a:rPr lang="en-US" altLang="zh-CN" dirty="0" smtClean="0"/>
              <a:t>JSON</a:t>
            </a:r>
            <a:r>
              <a:rPr lang="zh-CN" altLang="en-US" dirty="0" smtClean="0"/>
              <a:t>，包含当前的时间戳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能在</a:t>
            </a:r>
            <a:r>
              <a:rPr lang="en-US" altLang="zh-CN" dirty="0" smtClean="0"/>
              <a:t>IDE</a:t>
            </a:r>
            <a:r>
              <a:rPr lang="zh-CN" altLang="en-US" dirty="0" smtClean="0"/>
              <a:t>中启动运行</a:t>
            </a:r>
            <a:endParaRPr lang="en-US" altLang="zh-CN" dirty="0" smtClean="0"/>
          </a:p>
          <a:p>
            <a:r>
              <a:rPr lang="zh-CN" altLang="en-US" dirty="0" smtClean="0"/>
              <a:t>将上述项目通过命令行打包，在</a:t>
            </a:r>
            <a:r>
              <a:rPr lang="en-US" altLang="zh-CN" dirty="0" smtClean="0"/>
              <a:t>tomcat</a:t>
            </a:r>
            <a:r>
              <a:rPr lang="zh-CN" altLang="en-US" dirty="0" smtClean="0"/>
              <a:t>中运行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3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自我介绍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8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课程安排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应用实践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集成常用中间件</a:t>
            </a:r>
            <a:endParaRPr lang="en-US" altLang="zh-CN" dirty="0" smtClean="0"/>
          </a:p>
          <a:p>
            <a:r>
              <a:rPr lang="en-US" altLang="zh-CN" dirty="0" err="1" smtClean="0"/>
              <a:t>SpringCloud</a:t>
            </a:r>
            <a:r>
              <a:rPr lang="zh-CN" altLang="en-US" dirty="0" smtClean="0"/>
              <a:t>及微服务架构实践</a:t>
            </a:r>
            <a:endParaRPr lang="en-US" altLang="zh-CN" dirty="0" smtClean="0"/>
          </a:p>
          <a:p>
            <a:r>
              <a:rPr lang="zh-CN" altLang="en-US" dirty="0" smtClean="0"/>
              <a:t>大型网络技术架构与案例分析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3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应用实践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及</a:t>
            </a:r>
            <a:r>
              <a:rPr lang="en-US" altLang="zh-CN" dirty="0" err="1" smtClean="0"/>
              <a:t>SpringMVC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初识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集成</a:t>
            </a:r>
            <a:r>
              <a:rPr lang="en-US" altLang="zh-CN" dirty="0" err="1" smtClean="0"/>
              <a:t>MySQl</a:t>
            </a:r>
            <a:endParaRPr lang="en-US" altLang="zh-CN" dirty="0" smtClean="0"/>
          </a:p>
          <a:p>
            <a:r>
              <a:rPr lang="en-US" altLang="zh-CN" dirty="0" err="1" smtClean="0"/>
              <a:t>SpringBoot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Web</a:t>
            </a:r>
            <a:r>
              <a:rPr lang="zh-CN" altLang="en-US" dirty="0" smtClean="0"/>
              <a:t>开发</a:t>
            </a:r>
            <a:endParaRPr lang="en-US" altLang="zh-CN" dirty="0" smtClean="0"/>
          </a:p>
          <a:p>
            <a:r>
              <a:rPr lang="zh-CN" altLang="en-US" dirty="0" smtClean="0"/>
              <a:t>开发一个即时聊天程序</a:t>
            </a:r>
            <a:endParaRPr lang="en-US" altLang="zh-CN" dirty="0" smtClean="0"/>
          </a:p>
          <a:p>
            <a:r>
              <a:rPr lang="zh-CN" altLang="en-US" dirty="0" smtClean="0"/>
              <a:t>部署打包与安装</a:t>
            </a:r>
            <a:endParaRPr lang="en-US" altLang="zh-CN" dirty="0" smtClean="0"/>
          </a:p>
          <a:p>
            <a:r>
              <a:rPr lang="en-US" altLang="zh-CN" dirty="0" smtClean="0"/>
              <a:t>Docker</a:t>
            </a:r>
            <a:r>
              <a:rPr lang="zh-CN" altLang="en-US" dirty="0" smtClean="0"/>
              <a:t>介绍及其他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61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SpringBoot</a:t>
            </a:r>
            <a:r>
              <a:rPr lang="zh-CN" altLang="en-US" dirty="0"/>
              <a:t>集成常用中间件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缓存中间件</a:t>
            </a:r>
            <a:r>
              <a:rPr lang="en-US" altLang="zh-CN" dirty="0" err="1" smtClean="0"/>
              <a:t>Redis</a:t>
            </a:r>
            <a:endParaRPr lang="en-US" altLang="zh-CN" dirty="0" smtClean="0"/>
          </a:p>
          <a:p>
            <a:r>
              <a:rPr lang="zh-CN" altLang="en-US" dirty="0" smtClean="0"/>
              <a:t>消息队列中间件</a:t>
            </a:r>
            <a:r>
              <a:rPr lang="en-US" altLang="zh-CN" dirty="0" smtClean="0"/>
              <a:t>Kafka</a:t>
            </a:r>
          </a:p>
          <a:p>
            <a:r>
              <a:rPr lang="zh-CN" altLang="en-US" dirty="0" smtClean="0"/>
              <a:t>搜索引擎</a:t>
            </a:r>
            <a:r>
              <a:rPr lang="en-US" altLang="zh-CN" dirty="0" err="1" smtClean="0"/>
              <a:t>Elasticsearch</a:t>
            </a:r>
            <a:endParaRPr lang="en-US" altLang="zh-CN" dirty="0" smtClean="0"/>
          </a:p>
          <a:p>
            <a:r>
              <a:rPr lang="zh-CN" altLang="en-US" dirty="0" smtClean="0"/>
              <a:t>文档型数据库</a:t>
            </a:r>
            <a:r>
              <a:rPr lang="en-US" altLang="zh-CN" dirty="0" smtClean="0"/>
              <a:t>MongoDB</a:t>
            </a:r>
          </a:p>
          <a:p>
            <a:r>
              <a:rPr lang="zh-CN" altLang="en-US" dirty="0" smtClean="0"/>
              <a:t>列存储数据库</a:t>
            </a:r>
            <a:r>
              <a:rPr lang="en-US" altLang="zh-CN" dirty="0" err="1" smtClean="0"/>
              <a:t>HBase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5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SpringCloud</a:t>
            </a:r>
            <a:r>
              <a:rPr lang="zh-CN" altLang="en-US" dirty="0"/>
              <a:t>及微服务架构</a:t>
            </a:r>
            <a:r>
              <a:rPr lang="zh-CN" altLang="en-US" dirty="0" smtClean="0"/>
              <a:t>实践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Cloud Netflix </a:t>
            </a:r>
            <a:r>
              <a:rPr lang="en-US" dirty="0" smtClean="0"/>
              <a:t>Eureka</a:t>
            </a:r>
          </a:p>
          <a:p>
            <a:r>
              <a:rPr lang="en-US" dirty="0"/>
              <a:t>Spring Cloud Netflix </a:t>
            </a:r>
            <a:r>
              <a:rPr lang="en-US" dirty="0" err="1" smtClean="0"/>
              <a:t>Hystrix</a:t>
            </a:r>
            <a:endParaRPr lang="en-US" dirty="0" smtClean="0"/>
          </a:p>
          <a:p>
            <a:r>
              <a:rPr lang="en-US" dirty="0"/>
              <a:t>Spring Cloud  Netflix </a:t>
            </a:r>
            <a:r>
              <a:rPr lang="en-US" dirty="0" smtClean="0"/>
              <a:t>Feign</a:t>
            </a:r>
          </a:p>
          <a:p>
            <a:r>
              <a:rPr lang="en-US" dirty="0"/>
              <a:t>Spring Cloud </a:t>
            </a:r>
            <a:r>
              <a:rPr lang="en-US" dirty="0" smtClean="0"/>
              <a:t>Ribbon</a:t>
            </a:r>
          </a:p>
          <a:p>
            <a:r>
              <a:rPr lang="en-US" dirty="0"/>
              <a:t>Spring Cloud  Netflix </a:t>
            </a:r>
            <a:r>
              <a:rPr lang="en-US" dirty="0" err="1" smtClean="0"/>
              <a:t>Zuul</a:t>
            </a:r>
            <a:endParaRPr lang="en-US" dirty="0" smtClean="0"/>
          </a:p>
          <a:p>
            <a:r>
              <a:rPr lang="en-US" dirty="0"/>
              <a:t>Spring Cloud </a:t>
            </a:r>
            <a:r>
              <a:rPr lang="en-US" dirty="0" err="1"/>
              <a:t>Config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85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大型网络技术架构与案例分析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大型网站技术</a:t>
            </a:r>
            <a:r>
              <a:rPr lang="zh-CN" altLang="en-US" dirty="0" smtClean="0"/>
              <a:t>演化</a:t>
            </a:r>
            <a:endParaRPr lang="en-US" altLang="zh-CN" dirty="0" smtClean="0"/>
          </a:p>
          <a:p>
            <a:r>
              <a:rPr lang="zh-CN" altLang="en-US" dirty="0"/>
              <a:t>大型网站架构</a:t>
            </a:r>
            <a:r>
              <a:rPr lang="zh-CN" altLang="en-US" dirty="0" smtClean="0"/>
              <a:t>模式</a:t>
            </a:r>
            <a:endParaRPr lang="en-US" altLang="zh-CN" dirty="0" smtClean="0"/>
          </a:p>
          <a:p>
            <a:r>
              <a:rPr lang="zh-CN" altLang="en-US" dirty="0"/>
              <a:t>大型网站核心架构</a:t>
            </a:r>
            <a:r>
              <a:rPr lang="zh-CN" altLang="en-US" dirty="0" smtClean="0"/>
              <a:t>要素</a:t>
            </a:r>
            <a:endParaRPr lang="en-US" altLang="zh-CN" dirty="0" smtClean="0"/>
          </a:p>
          <a:p>
            <a:r>
              <a:rPr lang="zh-CN" altLang="en-US" dirty="0"/>
              <a:t>网站的高性能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网站的高可用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CN" altLang="en-US" dirty="0"/>
              <a:t>网站的伸缩性</a:t>
            </a:r>
            <a:r>
              <a:rPr lang="zh-CN" altLang="en-US" dirty="0" smtClean="0"/>
              <a:t>架构</a:t>
            </a:r>
            <a:endParaRPr lang="en-US" altLang="zh-CN" dirty="0" smtClean="0"/>
          </a:p>
          <a:p>
            <a:r>
              <a:rPr lang="zh-TW" altLang="en-US" dirty="0"/>
              <a:t>案例分析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46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的历史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2002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v0.9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Rod</a:t>
            </a:r>
            <a:r>
              <a:rPr lang="zh-CN" altLang="en-US" dirty="0" smtClean="0"/>
              <a:t> </a:t>
            </a:r>
            <a:r>
              <a:rPr lang="en-US" altLang="zh-CN" dirty="0" smtClean="0"/>
              <a:t>Johnson</a:t>
            </a:r>
            <a:r>
              <a:rPr lang="zh-CN" altLang="en-US" dirty="0" smtClean="0"/>
              <a:t>推出第一个版本</a:t>
            </a:r>
            <a:endParaRPr lang="en-US" altLang="zh-CN" dirty="0" smtClean="0"/>
          </a:p>
          <a:p>
            <a:r>
              <a:rPr lang="en-US" altLang="zh-CN" dirty="0" smtClean="0"/>
              <a:t>2004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v1.x</a:t>
            </a:r>
            <a:r>
              <a:rPr lang="zh-CN" altLang="en-US" dirty="0" smtClean="0"/>
              <a:t>：只能使用</a:t>
            </a:r>
            <a:r>
              <a:rPr lang="en-US" altLang="zh-CN" dirty="0" smtClean="0"/>
              <a:t>XML</a:t>
            </a:r>
            <a:r>
              <a:rPr lang="zh-CN" altLang="en-US" dirty="0" smtClean="0"/>
              <a:t>配置</a:t>
            </a:r>
            <a:endParaRPr lang="en-US" altLang="zh-CN" dirty="0" smtClean="0"/>
          </a:p>
          <a:p>
            <a:r>
              <a:rPr lang="en-US" altLang="zh-CN" dirty="0" smtClean="0"/>
              <a:t>2006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v2.x</a:t>
            </a:r>
            <a:r>
              <a:rPr lang="zh-CN" altLang="en-US" dirty="0" smtClean="0"/>
              <a:t>：引入少量的注解，</a:t>
            </a:r>
            <a:r>
              <a:rPr lang="en-US" altLang="zh-CN" dirty="0" smtClean="0"/>
              <a:t>@Component</a:t>
            </a:r>
            <a:r>
              <a:rPr lang="zh-CN" altLang="en-US" dirty="0" smtClean="0"/>
              <a:t>，</a:t>
            </a:r>
            <a:r>
              <a:rPr lang="en-US" altLang="zh-CN" dirty="0" smtClean="0"/>
              <a:t>@Service</a:t>
            </a:r>
          </a:p>
          <a:p>
            <a:r>
              <a:rPr lang="en-US" altLang="zh-CN" dirty="0" smtClean="0"/>
              <a:t>2009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v3.x</a:t>
            </a:r>
            <a:r>
              <a:rPr lang="zh-CN" altLang="en-US" dirty="0" smtClean="0"/>
              <a:t>：引入更多注解，</a:t>
            </a:r>
            <a:r>
              <a:rPr lang="en-US" altLang="zh-CN" dirty="0" smtClean="0"/>
              <a:t>@Controller</a:t>
            </a:r>
          </a:p>
          <a:p>
            <a:r>
              <a:rPr lang="en-US" altLang="zh-CN" dirty="0" smtClean="0"/>
              <a:t>2013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v4.x</a:t>
            </a:r>
            <a:r>
              <a:rPr lang="zh-CN" altLang="en-US" dirty="0" smtClean="0"/>
              <a:t>：可以完全脱离</a:t>
            </a:r>
            <a:r>
              <a:rPr lang="en-US" altLang="zh-CN" dirty="0" smtClean="0"/>
              <a:t>XML</a:t>
            </a:r>
            <a:r>
              <a:rPr lang="zh-CN" altLang="en-US" dirty="0" smtClean="0"/>
              <a:t>，引入</a:t>
            </a:r>
            <a:r>
              <a:rPr lang="en-US" altLang="zh-CN" dirty="0" smtClean="0"/>
              <a:t>JDK8</a:t>
            </a:r>
            <a:r>
              <a:rPr lang="zh-CN" altLang="en-US" dirty="0" smtClean="0"/>
              <a:t>，</a:t>
            </a:r>
            <a:r>
              <a:rPr lang="en-US" altLang="zh-CN" dirty="0" err="1" smtClean="0"/>
              <a:t>WebSocket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en-US" altLang="zh-CN" dirty="0" smtClean="0"/>
              <a:t>2017</a:t>
            </a:r>
            <a:r>
              <a:rPr lang="zh-CN" altLang="en-US" dirty="0" smtClean="0"/>
              <a:t>年，</a:t>
            </a:r>
            <a:r>
              <a:rPr lang="en-US" altLang="zh-CN" dirty="0" smtClean="0"/>
              <a:t>v5.x</a:t>
            </a:r>
            <a:r>
              <a:rPr lang="zh-CN" altLang="en-US" dirty="0" smtClean="0"/>
              <a:t>：引入反应式编程模型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984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创建一个</a:t>
            </a:r>
            <a:r>
              <a:rPr lang="en-US" altLang="zh-CN" dirty="0" smtClean="0"/>
              <a:t>bean</a:t>
            </a:r>
            <a:r>
              <a:rPr lang="zh-CN" altLang="en-US" dirty="0" smtClean="0"/>
              <a:t>的几种方式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XML</a:t>
            </a:r>
            <a:r>
              <a:rPr lang="zh-CN" altLang="en-US" dirty="0" smtClean="0"/>
              <a:t>中的</a:t>
            </a:r>
            <a:r>
              <a:rPr lang="en-US" altLang="zh-CN" dirty="0" smtClean="0"/>
              <a:t>&lt;bean&gt;</a:t>
            </a:r>
          </a:p>
          <a:p>
            <a:r>
              <a:rPr lang="en-US" altLang="zh-CN" dirty="0" smtClean="0"/>
              <a:t>@Bean</a:t>
            </a:r>
            <a:r>
              <a:rPr lang="zh-CN" altLang="en-US" dirty="0" smtClean="0"/>
              <a:t>注解在类上</a:t>
            </a:r>
            <a:endParaRPr lang="en-US" altLang="zh-CN" dirty="0" smtClean="0"/>
          </a:p>
          <a:p>
            <a:r>
              <a:rPr lang="en-US" altLang="zh-CN" dirty="0" smtClean="0"/>
              <a:t>@Bean</a:t>
            </a:r>
            <a:r>
              <a:rPr lang="zh-CN" altLang="en-US" dirty="0" smtClean="0"/>
              <a:t>注解在方法上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10353</TotalTime>
  <Words>538</Words>
  <Application>Microsoft Macintosh PowerPoint</Application>
  <PresentationFormat>Widescreen</PresentationFormat>
  <Paragraphs>79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Calibri Light</vt:lpstr>
      <vt:lpstr>DengXian</vt:lpstr>
      <vt:lpstr>DengXian Light</vt:lpstr>
      <vt:lpstr>新細明體</vt:lpstr>
      <vt:lpstr>Arial</vt:lpstr>
      <vt:lpstr>Office Theme</vt:lpstr>
      <vt:lpstr>SpringBoot 应用实践</vt:lpstr>
      <vt:lpstr>自我介绍</vt:lpstr>
      <vt:lpstr>课程安排</vt:lpstr>
      <vt:lpstr>SpringBoot应用实践</vt:lpstr>
      <vt:lpstr>SpringBoot集成常用中间件</vt:lpstr>
      <vt:lpstr>SpringCloud及微服务架构实践</vt:lpstr>
      <vt:lpstr>大型网络技术架构与案例分析</vt:lpstr>
      <vt:lpstr>Spring的历史</vt:lpstr>
      <vt:lpstr>创建一个bean的几种方式</vt:lpstr>
      <vt:lpstr>Spring基础知识——生命周期</vt:lpstr>
      <vt:lpstr>SpringMVC介绍</vt:lpstr>
      <vt:lpstr>MVC通信</vt:lpstr>
      <vt:lpstr>MVP</vt:lpstr>
      <vt:lpstr>MVVM Model + View + Viewmodel</vt:lpstr>
      <vt:lpstr>实践中的架构</vt:lpstr>
      <vt:lpstr>常用注解</vt:lpstr>
      <vt:lpstr>静态资源映射</vt:lpstr>
      <vt:lpstr>拦截器配置</vt:lpstr>
      <vt:lpstr>上机实践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SpringBoot 应用实践</dc:title>
  <dc:creator>Microsoft Office User</dc:creator>
  <cp:lastModifiedBy>Microsoft Office User</cp:lastModifiedBy>
  <cp:revision>32</cp:revision>
  <dcterms:created xsi:type="dcterms:W3CDTF">2019-05-07T01:26:35Z</dcterms:created>
  <dcterms:modified xsi:type="dcterms:W3CDTF">2019-05-14T06:00:27Z</dcterms:modified>
</cp:coreProperties>
</file>