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1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0B55-CF8C-7849-8C8B-85495A6FC0B0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C001-9A28-D042-B5E6-4B976ED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527/sayHell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torjk.com/software/taag/#p=display&amp;f=Electroni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smtClean="0"/>
              <a:t>及基本原理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err="1" smtClean="0"/>
              <a:t>web.xml</a:t>
            </a:r>
            <a:r>
              <a:rPr lang="zh-CN" altLang="en-US" dirty="0" smtClean="0"/>
              <a:t>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89980" cy="40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的方式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" y="1821917"/>
            <a:ext cx="12192000" cy="43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自定义一个</a:t>
            </a:r>
            <a:r>
              <a:rPr lang="en-US" altLang="zh-CN" dirty="0" smtClean="0"/>
              <a:t>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Autowired</a:t>
            </a:r>
            <a:r>
              <a:rPr lang="zh-CN" altLang="en-US" dirty="0" smtClean="0"/>
              <a:t>注入一个</a:t>
            </a:r>
            <a:r>
              <a:rPr lang="en-US" altLang="zh-CN" dirty="0" err="1" smtClean="0"/>
              <a:t>HelloService</a:t>
            </a:r>
            <a:r>
              <a:rPr lang="zh-CN" altLang="en-US" dirty="0" smtClean="0"/>
              <a:t>，无需显示创建这个</a:t>
            </a:r>
            <a:r>
              <a:rPr lang="en-US" altLang="zh-CN" dirty="0" smtClean="0"/>
              <a:t>bean</a:t>
            </a:r>
          </a:p>
          <a:p>
            <a:r>
              <a:rPr lang="en-US" altLang="zh-CN" dirty="0" err="1" smtClean="0"/>
              <a:t>HelloService</a:t>
            </a:r>
            <a:r>
              <a:rPr lang="zh-CN" altLang="en-US" dirty="0" smtClean="0"/>
              <a:t>有一个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的方法，返回</a:t>
            </a:r>
            <a:r>
              <a:rPr lang="en-US" altLang="zh-CN" dirty="0" smtClean="0"/>
              <a:t>”hello”+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msg</a:t>
            </a:r>
            <a:endParaRPr lang="en-US" altLang="zh-CN" dirty="0" smtClean="0"/>
          </a:p>
          <a:p>
            <a:r>
              <a:rPr lang="zh-CN" altLang="en-US" dirty="0" smtClean="0"/>
              <a:t>可以通过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org.newit.sayhello.msg</a:t>
            </a:r>
            <a:endParaRPr lang="en-US" altLang="zh-CN" dirty="0" smtClean="0"/>
          </a:p>
          <a:p>
            <a:r>
              <a:rPr lang="zh-CN" altLang="en-US" dirty="0" smtClean="0"/>
              <a:t>打包成</a:t>
            </a: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sayhello.jar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到本地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工程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128"/>
            <a:ext cx="12192000" cy="54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HelloService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28" y="1825625"/>
            <a:ext cx="7226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2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err="1" smtClean="0"/>
              <a:t>HelloServiceProperties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56" y="1690688"/>
            <a:ext cx="10236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8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err="1" smtClean="0"/>
              <a:t>HelloServiceAutoConfiguration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076"/>
            <a:ext cx="12192000" cy="43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spring.factories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445"/>
            <a:ext cx="12192000" cy="36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引入并使用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打包和</a:t>
            </a:r>
            <a:r>
              <a:rPr lang="en-US" altLang="zh-CN" dirty="0" smtClean="0"/>
              <a:t>install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org.newit.springboot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</a:t>
            </a:r>
            <a:r>
              <a:rPr lang="en-US" dirty="0" err="1" smtClean="0"/>
              <a:t>sayhello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1.0.0-SNAPSHOT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910894"/>
            <a:ext cx="6210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org.newit.sayhello.msg</a:t>
            </a:r>
            <a:r>
              <a:rPr lang="en-US" dirty="0" smtClean="0"/>
              <a:t>=</a:t>
            </a:r>
            <a:r>
              <a:rPr lang="en-US" dirty="0" err="1" smtClean="0"/>
              <a:t>liushuang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访问</a:t>
            </a:r>
            <a:r>
              <a:rPr lang="en-US" dirty="0" smtClean="0">
                <a:hlinkClick r:id="rId2"/>
              </a:rPr>
              <a:t>http://localhost:9527/sayHello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创建独立的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r>
              <a:rPr lang="zh-CN" altLang="en-US" dirty="0" smtClean="0"/>
              <a:t>嵌入独立的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Undertow</a:t>
            </a:r>
            <a:r>
              <a:rPr lang="zh-CN" altLang="en-US" dirty="0" smtClean="0"/>
              <a:t>（不需要部署</a:t>
            </a:r>
            <a:r>
              <a:rPr lang="en-US" altLang="zh-CN" dirty="0" smtClean="0"/>
              <a:t>WAR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r>
              <a:rPr lang="zh-CN" altLang="en-US" dirty="0" smtClean="0"/>
              <a:t>提供可选的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依赖以简化构建的配置</a:t>
            </a:r>
            <a:endParaRPr lang="en-US" altLang="zh-CN" dirty="0" smtClean="0"/>
          </a:p>
          <a:p>
            <a:r>
              <a:rPr lang="zh-CN" altLang="en-US" dirty="0" smtClean="0"/>
              <a:t>自动配置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和第三方库</a:t>
            </a:r>
            <a:endParaRPr lang="en-US" altLang="zh-CN" dirty="0" smtClean="0"/>
          </a:p>
          <a:p>
            <a:r>
              <a:rPr lang="zh-CN" altLang="en-US" dirty="0" smtClean="0"/>
              <a:t>准</a:t>
            </a:r>
            <a:r>
              <a:rPr lang="zh-CN" altLang="en-US" dirty="0" smtClean="0"/>
              <a:t>生产</a:t>
            </a:r>
            <a:r>
              <a:rPr lang="zh-CN" altLang="en-US" dirty="0" smtClean="0"/>
              <a:t>环境相关功能，例如指标，健康检查和外部配置</a:t>
            </a:r>
            <a:endParaRPr lang="en-US" altLang="zh-CN" dirty="0" smtClean="0"/>
          </a:p>
          <a:p>
            <a:r>
              <a:rPr lang="zh-CN" altLang="en-US" dirty="0" smtClean="0"/>
              <a:t>没有代码生成，不需要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r>
              <a:rPr lang="en-US" dirty="0"/>
              <a:t>&lt;parent&gt;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spring-boot-starter-parent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2.0.0.RELEASE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&lt;/parent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spring-boot-starter-web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44481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Class</a:t>
            </a:r>
            <a:r>
              <a:rPr lang="zh-CN" altLang="en-US" dirty="0"/>
              <a:t> </a:t>
            </a:r>
            <a:r>
              <a:rPr lang="en-US" altLang="zh-CN" dirty="0" smtClean="0"/>
              <a:t>Application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2362200"/>
            <a:ext cx="7353300" cy="394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2592" y="5373511"/>
            <a:ext cx="22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已经可以运行了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banner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resourceResources</a:t>
            </a:r>
            <a:r>
              <a:rPr lang="zh-CN" altLang="en-US" dirty="0" smtClean="0"/>
              <a:t>目录下 新增</a:t>
            </a:r>
            <a:r>
              <a:rPr lang="en-US" altLang="zh-CN" dirty="0" err="1" smtClean="0"/>
              <a:t>banner.txt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http://patorjk.com/software/taag/#p=display&amp;f=Electronic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默认使用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application.yml</a:t>
            </a:r>
            <a:endParaRPr lang="en-US" altLang="zh-CN" dirty="0" smtClean="0"/>
          </a:p>
          <a:p>
            <a:r>
              <a:rPr lang="zh-CN" altLang="en-US" dirty="0" smtClean="0"/>
              <a:t>修改端口： 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=9527</a:t>
            </a:r>
          </a:p>
          <a:p>
            <a:r>
              <a:rPr lang="zh-CN" altLang="en-US" dirty="0" smtClean="0"/>
              <a:t>自定义配置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newit.title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@Value(“</a:t>
            </a:r>
            <a:r>
              <a:rPr lang="en-US" altLang="zh-CN" dirty="0" err="1" smtClean="0"/>
              <a:t>newit.title</a:t>
            </a:r>
            <a:r>
              <a:rPr lang="en-US" altLang="zh-CN" dirty="0" smtClean="0"/>
              <a:t>”)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针对不同的环境对不同的配置提供支持的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application-{profile}.properties</a:t>
            </a:r>
          </a:p>
          <a:p>
            <a:r>
              <a:rPr lang="zh-CN" altLang="en-US" dirty="0" smtClean="0"/>
              <a:t>可以在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中进行制定</a:t>
            </a:r>
            <a:r>
              <a:rPr lang="en-US" altLang="zh-CN" dirty="0" err="1" smtClean="0"/>
              <a:t>spring.profiles.active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</a:t>
            </a:r>
          </a:p>
          <a:p>
            <a:r>
              <a:rPr lang="zh-CN" altLang="en-US" dirty="0" smtClean="0"/>
              <a:t>也可以在启动参数中增加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</a:t>
            </a:r>
            <a:r>
              <a:rPr lang="en-US" dirty="0" err="1" smtClean="0"/>
              <a:t>spring.profiles.active</a:t>
            </a:r>
            <a:r>
              <a:rPr lang="en-US" dirty="0" smtClean="0"/>
              <a:t>=dev</a:t>
            </a:r>
          </a:p>
          <a:p>
            <a:r>
              <a:rPr lang="zh-CN" altLang="en-US" dirty="0" smtClean="0"/>
              <a:t>启动参数有更高的优先级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94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JUL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Log4J,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Log4j2,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logback</a:t>
            </a:r>
            <a:r>
              <a:rPr lang="zh-CN" altLang="en-US" dirty="0" smtClean="0"/>
              <a:t>作为日志框架</a:t>
            </a:r>
            <a:endParaRPr lang="en-US" altLang="zh-CN" dirty="0" smtClean="0"/>
          </a:p>
          <a:p>
            <a:r>
              <a:rPr lang="zh-CN" altLang="en-US" dirty="0" smtClean="0"/>
              <a:t>默认使用</a:t>
            </a:r>
            <a:r>
              <a:rPr lang="en-US" altLang="zh-CN" dirty="0" err="1" smtClean="0"/>
              <a:t>logback</a:t>
            </a:r>
            <a:endParaRPr lang="en-US" altLang="zh-CN" dirty="0" smtClean="0"/>
          </a:p>
          <a:p>
            <a:r>
              <a:rPr lang="en-US" altLang="zh-CN" dirty="0" err="1" smtClean="0"/>
              <a:t>logging.file</a:t>
            </a:r>
            <a:r>
              <a:rPr lang="en-US" altLang="zh-CN" dirty="0" smtClean="0"/>
              <a:t>=/Users/admin/logs/</a:t>
            </a:r>
            <a:r>
              <a:rPr lang="en-US" altLang="zh-CN" dirty="0" err="1" smtClean="0"/>
              <a:t>springboot-demo.log</a:t>
            </a:r>
            <a:endParaRPr lang="en-US" altLang="zh-CN" dirty="0" smtClean="0"/>
          </a:p>
          <a:p>
            <a:r>
              <a:rPr lang="en-US" dirty="0" err="1"/>
              <a:t>logging.level.org.springframework.web</a:t>
            </a:r>
            <a:r>
              <a:rPr lang="en-US" dirty="0"/>
              <a:t>=INFO</a:t>
            </a:r>
          </a:p>
        </p:txBody>
      </p:sp>
    </p:spTree>
    <p:extLst>
      <p:ext uri="{BB962C8B-B14F-4D97-AF65-F5344CB8AC3E}">
        <p14:creationId xmlns:p14="http://schemas.microsoft.com/office/powerpoint/2010/main" val="9329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运行原理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关于自动配置的源码在</a:t>
            </a:r>
            <a:r>
              <a:rPr lang="en-US" altLang="zh-CN" dirty="0" smtClean="0"/>
              <a:t>spring-boot-autoconfigure-2.0.0.RELEASE.jar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可以在启动参数增加</a:t>
            </a:r>
            <a:r>
              <a:rPr lang="en-US" altLang="zh-CN" dirty="0" smtClean="0"/>
              <a:t>—debug</a:t>
            </a:r>
            <a:r>
              <a:rPr lang="zh-CN" altLang="en-US" dirty="0" smtClean="0"/>
              <a:t>参数查看自动配置的报告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包含了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EnableAutoConfiguration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EnableAutoConfiguration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EnableAutoConfigurationImportSelector</a:t>
            </a:r>
            <a:endParaRPr lang="en-US" altLang="zh-CN" dirty="0" smtClean="0"/>
          </a:p>
          <a:p>
            <a:r>
              <a:rPr lang="en-US" dirty="0" err="1" smtClean="0"/>
              <a:t>AutoConfigurationImportSelector</a:t>
            </a:r>
            <a:endParaRPr lang="en-US" dirty="0" smtClean="0"/>
          </a:p>
          <a:p>
            <a:r>
              <a:rPr lang="en-US" dirty="0" err="1" smtClean="0"/>
              <a:t>HttpEncodingAutoConfiguration</a:t>
            </a:r>
            <a:r>
              <a:rPr lang="zh-CN" altLang="en-US" dirty="0" smtClean="0"/>
              <a:t>配置了默认的编码</a:t>
            </a:r>
            <a:r>
              <a:rPr lang="en-US" altLang="zh-CN" dirty="0" smtClean="0"/>
              <a:t>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320</Words>
  <Application>Microsoft Macintosh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DengXian</vt:lpstr>
      <vt:lpstr>DengXian Light</vt:lpstr>
      <vt:lpstr>Arial</vt:lpstr>
      <vt:lpstr>Office Theme</vt:lpstr>
      <vt:lpstr>SpringBoot 应用实践</vt:lpstr>
      <vt:lpstr>为什么选择SpringBoot</vt:lpstr>
      <vt:lpstr>SpringBoot的HelloWorld</vt:lpstr>
      <vt:lpstr>SpringBoot的HelloWorld</vt:lpstr>
      <vt:lpstr>自定义banner</vt:lpstr>
      <vt:lpstr>配置文件</vt:lpstr>
      <vt:lpstr>Profile配置</vt:lpstr>
      <vt:lpstr>日志配置</vt:lpstr>
      <vt:lpstr>SpringBoot运行原理</vt:lpstr>
      <vt:lpstr>传统web.xml方式</vt:lpstr>
      <vt:lpstr>SpringBoot的方式</vt:lpstr>
      <vt:lpstr>自定义一个starter</vt:lpstr>
      <vt:lpstr>创建maven工程</vt:lpstr>
      <vt:lpstr>创建HelloService</vt:lpstr>
      <vt:lpstr>创建HelloServiceProperties</vt:lpstr>
      <vt:lpstr>创建HelloServiceAutoConfiguration</vt:lpstr>
      <vt:lpstr>创建spring.factories</vt:lpstr>
      <vt:lpstr>引入并使用</vt:lpstr>
      <vt:lpstr>修改application.properties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应用实践</dc:title>
  <dc:creator>Microsoft Office User</dc:creator>
  <cp:lastModifiedBy>Microsoft Office User</cp:lastModifiedBy>
  <cp:revision>20</cp:revision>
  <dcterms:created xsi:type="dcterms:W3CDTF">2019-05-14T05:43:37Z</dcterms:created>
  <dcterms:modified xsi:type="dcterms:W3CDTF">2019-05-15T07:28:49Z</dcterms:modified>
</cp:coreProperties>
</file>