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ocs.microsoft.com/en-us/windows/desktop/winmsg/using-messages-and-message-queues#sending-a-message" TargetMode="External"/><Relationship Id="rId2" Type="http://schemas.openxmlformats.org/officeDocument/2006/relationships/hyperlink" Target="https://docs.microsoft.com/en-us/windows/desktop/winmsg/using-messages-and-message-queues#examining-a-message-queue" TargetMode="External"/><Relationship Id="rId1" Type="http://schemas.openxmlformats.org/officeDocument/2006/relationships/hyperlink" Target="https://docs.microsoft.com/en-us/windows/desktop/winmsg/using-messages-and-message-queues#creating-a-message-loo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942" y="950384"/>
            <a:ext cx="7766936" cy="1646302"/>
          </a:xfrm>
        </p:spPr>
        <p:txBody>
          <a:bodyPr/>
          <a:lstStyle/>
          <a:p>
            <a:r>
              <a:rPr lang="en-US" dirty="0" smtClean="0"/>
              <a:t>BUILDING A KEYSTROKE LOGGER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55" y="2479040"/>
            <a:ext cx="5132705" cy="2741295"/>
          </a:xfrm>
        </p:spPr>
        <p:txBody>
          <a:bodyPr>
            <a:normAutofit/>
          </a:bodyPr>
          <a:lstStyle/>
          <a:p>
            <a:pPr algn="l">
              <a:buFont typeface="+mj-lt"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- 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Shihab Uddin - 160041042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Nahid Hasan - 160041043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 M. Rayeed - 160041045</a:t>
            </a:r>
            <a:r>
              <a:rPr lang="en-US" sz="2400"/>
              <a:t> 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Sending </a:t>
            </a:r>
            <a:r>
              <a:rPr lang="en-US" dirty="0" smtClean="0"/>
              <a:t>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Using windows PowerShell script mailing the “</a:t>
            </a:r>
            <a:r>
              <a:rPr lang="en-US" sz="2800" dirty="0" err="1" smtClean="0"/>
              <a:t>AppLog</a:t>
            </a:r>
            <a:r>
              <a:rPr lang="en-US" sz="2800" dirty="0" smtClean="0"/>
              <a:t>” file to a specific email address</a:t>
            </a:r>
            <a:endParaRPr lang="en-US" sz="2800" dirty="0" smtClean="0"/>
          </a:p>
          <a:p>
            <a:pPr algn="just"/>
            <a:r>
              <a:rPr lang="en-US" sz="2800" dirty="0"/>
              <a:t>Sending mails after a fixed time interval</a:t>
            </a:r>
            <a:endParaRPr lang="en-US" sz="2800" dirty="0"/>
          </a:p>
          <a:p>
            <a:pPr algn="just"/>
            <a:r>
              <a:rPr lang="en-US" sz="2800" dirty="0"/>
              <a:t>Receiver can't get the actual informations unless having the decrytion code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1275715"/>
          </a:xfrm>
        </p:spPr>
        <p:txBody>
          <a:bodyPr/>
          <a:lstStyle/>
          <a:p>
            <a:pPr algn="ctr"/>
            <a:r>
              <a:rPr lang="en-US" sz="4400" dirty="0" smtClean="0"/>
              <a:t>Decryption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Decrypting the file received from the email address</a:t>
            </a:r>
            <a:endParaRPr lang="en-US" sz="2400" dirty="0" smtClean="0"/>
          </a:p>
          <a:p>
            <a:r>
              <a:rPr lang="en-US" sz="2400" dirty="0"/>
              <a:t>Decryption code is not necessary for the sender to send, neither the receiver to receive, but without this receiver can get nothing but garbagge while opening the file</a:t>
            </a:r>
            <a:endParaRPr lang="en-US" sz="2400" dirty="0"/>
          </a:p>
          <a:p>
            <a:r>
              <a:rPr lang="en-US" sz="2400" dirty="0"/>
              <a:t>Decrytion code is also designed according to the encryption which is Base64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46" y="178457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An exploitation tool </a:t>
            </a:r>
            <a:r>
              <a:rPr lang="en-US" sz="2800" dirty="0"/>
              <a:t>that records every keystroke made by a computer user, especially in order to gain fraudulent access to passwords and </a:t>
            </a:r>
            <a:r>
              <a:rPr lang="en-US" sz="2800" dirty="0" smtClean="0"/>
              <a:t>other confidential </a:t>
            </a:r>
            <a:r>
              <a:rPr lang="en-US" sz="2800" dirty="0"/>
              <a:t>information</a:t>
            </a:r>
            <a:r>
              <a:rPr lang="en-US" sz="2800" dirty="0" smtClean="0"/>
              <a:t>. In a brief manner, this tool collect inputs from the user and then collect in a log file with an encryption. It’ll send this log file to a email address. And there’s necessary tool included to decrypt this log file.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3" y="198506"/>
            <a:ext cx="8596668" cy="1320800"/>
          </a:xfrm>
        </p:spPr>
        <p:txBody>
          <a:bodyPr/>
          <a:lstStyle/>
          <a:p>
            <a:pPr algn="ctr"/>
            <a:r>
              <a:rPr lang="en-US" sz="4000" dirty="0" smtClean="0"/>
              <a:t>Contributors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040765"/>
            <a:ext cx="4774565" cy="4775835"/>
          </a:xfrm>
        </p:spPr>
        <p:txBody>
          <a:bodyPr>
            <a:normAutofit lnSpcReduction="20000"/>
          </a:bodyPr>
          <a:lstStyle/>
          <a:p>
            <a:r>
              <a:rPr lang="en-US" sz="2000" dirty="0" err="1" smtClean="0">
                <a:sym typeface="+mn-ea"/>
              </a:rPr>
              <a:t>Shihab</a:t>
            </a:r>
            <a:r>
              <a:rPr lang="en-US" sz="2000" dirty="0" smtClean="0">
                <a:sym typeface="+mn-ea"/>
              </a:rPr>
              <a:t> Uddin - 160041042</a:t>
            </a:r>
            <a:endParaRPr lang="en-US" sz="2000" dirty="0" smtClean="0">
              <a:sym typeface="+mn-ea"/>
            </a:endParaRPr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 smtClean="0">
                <a:sym typeface="+mn-ea"/>
              </a:rPr>
              <a:t>Input/output operation</a:t>
            </a:r>
            <a:endParaRPr lang="en-US" sz="2000" dirty="0" smtClean="0">
              <a:sym typeface="+mn-ea"/>
            </a:endParaRPr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 smtClean="0">
                <a:sym typeface="+mn-ea"/>
              </a:rPr>
              <a:t>Sending mail </a:t>
            </a:r>
            <a:endParaRPr lang="en-US" sz="2000" dirty="0" smtClean="0">
              <a:sym typeface="+mn-ea"/>
            </a:endParaRPr>
          </a:p>
          <a:p>
            <a:r>
              <a:rPr lang="en-US" sz="2000" dirty="0" smtClean="0"/>
              <a:t>Nahid Hasan - 160041043</a:t>
            </a:r>
            <a:endParaRPr lang="en-US" sz="2000" dirty="0" smtClean="0"/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 smtClean="0"/>
              <a:t>Hooking</a:t>
            </a:r>
            <a:endParaRPr lang="en-US" sz="2000" dirty="0" smtClean="0"/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 smtClean="0"/>
              <a:t>Helper</a:t>
            </a:r>
            <a:endParaRPr lang="en-US" sz="2000" dirty="0" smtClean="0"/>
          </a:p>
          <a:p>
            <a:r>
              <a:rPr lang="en-US" sz="2000" dirty="0" err="1" smtClean="0"/>
              <a:t>S. M. Rayeed</a:t>
            </a:r>
            <a:r>
              <a:rPr lang="en-US" sz="2000" dirty="0" smtClean="0"/>
              <a:t> - 160041045</a:t>
            </a:r>
            <a:endParaRPr lang="en-US" sz="2000" dirty="0" smtClean="0"/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>
                <a:sym typeface="+mn-ea"/>
              </a:rPr>
              <a:t>Key Constant</a:t>
            </a:r>
            <a:endParaRPr lang="en-US" sz="2400" dirty="0" smtClean="0">
              <a:sym typeface="+mn-ea"/>
            </a:endParaRPr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 smtClean="0"/>
              <a:t>Base64 implementation</a:t>
            </a:r>
            <a:endParaRPr lang="en-US" sz="2000" dirty="0" smtClean="0"/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 smtClean="0"/>
              <a:t>Encryption</a:t>
            </a:r>
            <a:endParaRPr lang="en-US" sz="2000" dirty="0" smtClean="0"/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 smtClean="0"/>
              <a:t>Timer</a:t>
            </a:r>
            <a:endParaRPr lang="en-US" sz="2000" dirty="0" smtClean="0"/>
          </a:p>
          <a:p>
            <a:pPr lvl="1">
              <a:buFont typeface="Wingdings" panose="05000000000000000000" charset="0"/>
              <a:buChar char=""/>
            </a:pPr>
            <a:r>
              <a:rPr lang="en-US" sz="2000" dirty="0" smtClean="0"/>
              <a:t>Decryption</a:t>
            </a:r>
            <a:endParaRPr lang="en-US" sz="2000" dirty="0" smtClean="0"/>
          </a:p>
          <a:p>
            <a:pPr lvl="1">
              <a:buFont typeface="Wingdings" panose="05000000000000000000" charset="0"/>
              <a:buChar char=""/>
            </a:pPr>
            <a:endParaRPr lang="en-US" sz="213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Getting </a:t>
            </a:r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Inputs are taken from message queue.</a:t>
            </a:r>
            <a:endParaRPr lang="en-US" sz="2400" dirty="0" smtClean="0"/>
          </a:p>
          <a:p>
            <a:r>
              <a:rPr lang="en-US" sz="2400" dirty="0" smtClean="0"/>
              <a:t>The keystrokes are taken as the following way: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1"/>
              </a:rPr>
              <a:t> </a:t>
            </a:r>
            <a:r>
              <a:rPr lang="en-US" sz="2400" dirty="0">
                <a:hlinkClick r:id="rId1"/>
              </a:rPr>
              <a:t>Creating a Message Loop</a:t>
            </a:r>
            <a:endParaRPr lang="en-US" sz="2400" dirty="0">
              <a:hlinkClick r:id="rId1"/>
            </a:endParaRPr>
          </a:p>
          <a:p>
            <a:pPr lvl="1"/>
            <a:r>
              <a:rPr lang="en-US" sz="2000" dirty="0">
                <a:hlinkClick r:id="rId2"/>
              </a:rPr>
              <a:t>Examining a Message </a:t>
            </a:r>
            <a:r>
              <a:rPr lang="en-US" sz="2400" dirty="0" smtClean="0">
                <a:hlinkClick r:id="rId2"/>
              </a:rPr>
              <a:t>Queue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000" dirty="0">
                <a:hlinkClick r:id="rId3"/>
              </a:rPr>
              <a:t>Sending a </a:t>
            </a:r>
            <a:r>
              <a:rPr lang="en-US" sz="2000" dirty="0" smtClean="0">
                <a:hlinkClick r:id="rId3"/>
              </a:rPr>
              <a:t>Message</a:t>
            </a:r>
            <a:endParaRPr lang="en-US" sz="2000" dirty="0" smtClean="0">
              <a:hlinkClick r:id="rId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767840"/>
            <a:ext cx="7991475" cy="3880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physical keys from keyboard a name is given so that the key would be recognizable using mapping.</a:t>
            </a:r>
            <a:endParaRPr lang="en-US" sz="2400" dirty="0" smtClean="0"/>
          </a:p>
          <a:p>
            <a:r>
              <a:rPr lang="en-US" sz="2400" dirty="0" smtClean="0"/>
              <a:t>Virtual-Key codes are mapped for every key in an average keyboard.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l"/>
            <a:r>
              <a:rPr lang="en-US" sz="2400" dirty="0" smtClean="0"/>
              <a:t>In many different segment of this project, several functions occurred again &amp; again. So, they are collected in a single header file to avoid </a:t>
            </a:r>
            <a:r>
              <a:rPr lang="en-US" sz="2400" dirty="0" err="1" smtClean="0"/>
              <a:t>repeatation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l"/>
            <a:r>
              <a:rPr lang="en-US" sz="2400" dirty="0" smtClean="0"/>
              <a:t>Some of the key feature of this header is:</a:t>
            </a:r>
            <a:br>
              <a:rPr lang="en-US" sz="2400" dirty="0" smtClean="0"/>
            </a:br>
            <a:r>
              <a:rPr lang="en-US" sz="2400" dirty="0" smtClean="0"/>
              <a:t>		1. Converting anything to String</a:t>
            </a: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 </a:t>
            </a:r>
            <a:r>
              <a:rPr lang="en-US" sz="2400" dirty="0" smtClean="0"/>
              <a:t>		2. For returning Time</a:t>
            </a:r>
            <a:endParaRPr lang="en-US" sz="2400" dirty="0" smtClean="0"/>
          </a:p>
          <a:p>
            <a:pPr marL="0" indent="0" algn="l">
              <a:buNone/>
            </a:pPr>
            <a:r>
              <a:rPr lang="en-US" sz="2400" dirty="0"/>
              <a:t> </a:t>
            </a:r>
            <a:r>
              <a:rPr lang="en-US" sz="2400" dirty="0" smtClean="0"/>
              <a:t>		3. For writing the time in log file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As writing history of keystroke in a file can be suspicious, so Base64 encryption have used for writing log for this tool.</a:t>
            </a:r>
            <a:endParaRPr lang="en-US" sz="2400" dirty="0" smtClean="0"/>
          </a:p>
          <a:p>
            <a:pPr algn="just"/>
            <a:r>
              <a:rPr lang="en-US" sz="2400" dirty="0" smtClean="0"/>
              <a:t>This header file would make the data looked gibberish if someone open this.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For taking keystrokes, a hook is installed to point in the system message-handling mechanism for monitoring message.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This header is used for calculating different time interval for thread message queue.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2249</Words>
  <Application>WPS Presentation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Wingdings</vt:lpstr>
      <vt:lpstr>Facet</vt:lpstr>
      <vt:lpstr>BUILDING A KEYSTROKE LOGGER</vt:lpstr>
      <vt:lpstr>PowerPoint 演示文稿</vt:lpstr>
      <vt:lpstr>Contributions:</vt:lpstr>
      <vt:lpstr>Getting Inputs</vt:lpstr>
      <vt:lpstr>Keyconstant</vt:lpstr>
      <vt:lpstr>Helper</vt:lpstr>
      <vt:lpstr>Base64</vt:lpstr>
      <vt:lpstr>KeyHook</vt:lpstr>
      <vt:lpstr>Timer</vt:lpstr>
      <vt:lpstr>Sending Mail</vt:lpstr>
      <vt:lpstr>Decryption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KEYSTROKE LOGGER</dc:title>
  <dc:creator>Nahid Hasan</dc:creator>
  <cp:lastModifiedBy>User</cp:lastModifiedBy>
  <cp:revision>11</cp:revision>
  <dcterms:created xsi:type="dcterms:W3CDTF">2018-06-28T20:32:00Z</dcterms:created>
  <dcterms:modified xsi:type="dcterms:W3CDTF">2018-06-29T03:09:45Z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