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1" autoAdjust="0"/>
    <p:restoredTop sz="94660"/>
  </p:normalViewPr>
  <p:slideViewPr>
    <p:cSldViewPr snapToGrid="0">
      <p:cViewPr>
        <p:scale>
          <a:sx n="75" d="100"/>
          <a:sy n="75" d="100"/>
        </p:scale>
        <p:origin x="7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9A4F-9AFE-4A34-B51A-329C7562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81A1F-E714-457E-BDE0-A72A3F389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3598C-3FB8-455C-A33C-98A0EA19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2786E-505E-433F-B0CE-DBA8955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2D5E6-4FBB-4A9B-8809-62B67B64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31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4F3B-6399-45D7-8D82-5923D98D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5A8F8-F8B9-43DB-9AE0-D9C3C0705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AC203-C5C1-4086-AEF5-02683733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8860FF-FC91-4F61-8004-A040D0D0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8F7B7-1E5A-4546-80B7-387187E8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415CE8-96CC-490A-9A21-21EF726D5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5CD84F-9D8E-4BF4-BA8E-BBE8C1C8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3A2DC-870A-4B93-AF57-5FFB0872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0B452-3070-4D7B-A0DE-FF1B5E45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BF0D6-75B2-4CF0-8CF7-3F4134B5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38EA0-1B4E-47A2-B910-F8D6928D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C9771-D982-47BE-96D2-311BF9C6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84276-421F-411A-9612-66911EE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DAA2F-56FF-4A82-A0B8-CACB0CD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D7A20-ED1B-49C3-A9A5-941D6383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6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66C90-CB95-44D4-815B-B3F49907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941CE-6AFE-49A5-8787-6590C429A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B1789-8D19-4ED8-AF58-F8887CBD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9B312-3EFC-4516-8FB0-F25E4767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82498A-8A5F-405F-B0D3-EDE9E158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5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78969-9BE2-46BB-8557-A7C0C8E4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2417E-4BC9-443C-8C41-59426CFC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A7DB69-84B5-4C9E-AEF2-E9A89FEB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2602E-BF07-4CDC-B525-559AF86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C5370A-9298-42B4-8A90-3A79DD3A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95EF6B-E2B8-4DFE-A86F-837A49EC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7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D2480-F933-49B3-9BE7-19CE7D89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9026EB-41A5-4E03-A454-865A40AC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FB0DEE-D482-4F49-AD24-5ED57F8C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F9EC18-5138-4049-AC3D-DD300EF83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437471-BFF6-41FE-876A-51CEF40B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E3CF5F-8BB9-416D-9826-2D2BDCA8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390041-5A5B-44A2-8AAF-7B136F1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DE9FD7-0AC9-4889-A330-FED2CA6C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140C5-BAAE-4B62-BFBF-41BACD28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9B6A2E-BA62-4627-92D9-7BED4DA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6F28D0-EA97-4D21-88D7-BF0EBA22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AC6ECB-3609-4485-941A-1493D651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EEDC1F-C04C-4165-9EF2-A742A2A3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E46ECD-FF55-4785-95C4-FCE9593A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57F8E-B85B-468A-B52F-ADD91476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82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2BB-317F-4655-A923-205EB41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E8437-5A48-4595-9286-0684CBEB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140B91-8989-4338-B6EE-EAD7DB7A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97783-80D0-4683-830A-8A3BF4F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0D4A5-0D28-44FB-BBA3-00D04624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2F867-2AC1-4852-998D-C56C2C14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2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E9F0F-3BB8-4F36-B2B0-DA990520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169CC-259A-4C9C-B513-5E313E33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495BC-EFCD-40A3-806F-9A8E1524E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69CCF8-A4AC-455D-8D1E-1567A0C1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46BF2-B247-4F95-81B4-37FA0062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277E2-86A1-4ABF-9F37-729859C8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3C151-71F4-4144-A0F5-4F935A78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28C78-33BD-4136-9CB8-BEB5B983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29961-2B9D-463F-85A3-3C13D2CC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C03E-D337-443C-A442-FABE33B8DA15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5E262-AA0A-41AB-8BFC-B9D1E988A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EFEAD-04C7-42F1-BAE4-EF6596109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98AA-7067-4F94-9CC6-72820FA506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160EEF-FEB1-4D33-9F58-5E26392DE44B}"/>
              </a:ext>
            </a:extLst>
          </p:cNvPr>
          <p:cNvSpPr txBox="1"/>
          <p:nvPr/>
        </p:nvSpPr>
        <p:spPr>
          <a:xfrm>
            <a:off x="2492828" y="159772"/>
            <a:ext cx="72063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кибербезопасности и цифровых технологий,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КБ-14 «Цифровые технологии обработки данных»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25" y="515257"/>
            <a:ext cx="1692998" cy="1871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5383C-A523-4712-82E3-3E40FE0D5320}"/>
              </a:ext>
            </a:extLst>
          </p:cNvPr>
          <p:cNvSpPr txBox="1"/>
          <p:nvPr/>
        </p:nvSpPr>
        <p:spPr>
          <a:xfrm>
            <a:off x="3048000" y="309044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cs typeface="Times New Roman" panose="02020603050405020304" pitchFamily="18" charset="0"/>
              </a:rPr>
              <a:t>Проект на тему:</a:t>
            </a:r>
          </a:p>
          <a:p>
            <a:pPr algn="ctr"/>
            <a:r>
              <a:rPr lang="ru-RU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«</a:t>
            </a:r>
            <a:r>
              <a:rPr lang="en-US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Telegram Bot – COVID-19</a:t>
            </a:r>
            <a:r>
              <a:rPr lang="ru-RU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0B037-D421-46E3-AFD6-4DFBF2D59B5B}"/>
              </a:ext>
            </a:extLst>
          </p:cNvPr>
          <p:cNvSpPr txBox="1"/>
          <p:nvPr/>
        </p:nvSpPr>
        <p:spPr>
          <a:xfrm>
            <a:off x="5595257" y="45215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800" dirty="0">
                <a:cs typeface="Times New Roman" panose="02020603050405020304" pitchFamily="18" charset="0"/>
              </a:rPr>
              <a:t>Студенты группы БСБО-07-20: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cs typeface="Times New Roman" panose="02020603050405020304" pitchFamily="18" charset="0"/>
              </a:rPr>
              <a:t>Чекунков</a:t>
            </a:r>
            <a:r>
              <a:rPr lang="ru-RU" sz="1800" b="1" dirty="0">
                <a:cs typeface="Times New Roman" panose="02020603050405020304" pitchFamily="18" charset="0"/>
              </a:rPr>
              <a:t> А.В.</a:t>
            </a:r>
          </a:p>
          <a:p>
            <a:pPr algn="r"/>
            <a:r>
              <a:rPr lang="ru-RU" sz="1800" b="1" dirty="0" err="1">
                <a:cs typeface="Times New Roman" panose="02020603050405020304" pitchFamily="18" charset="0"/>
              </a:rPr>
              <a:t>Цинкерман</a:t>
            </a:r>
            <a:r>
              <a:rPr lang="ru-RU" sz="1800" b="1" dirty="0">
                <a:cs typeface="Times New Roman" panose="02020603050405020304" pitchFamily="18" charset="0"/>
              </a:rPr>
              <a:t> Я.Г.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Руководитель проекта</a:t>
            </a:r>
            <a:r>
              <a:rPr lang="ru-RU" dirty="0"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1800" b="1" dirty="0" err="1">
                <a:cs typeface="Times New Roman" panose="02020603050405020304" pitchFamily="18" charset="0"/>
              </a:rPr>
              <a:t>Тарланов</a:t>
            </a:r>
            <a:r>
              <a:rPr lang="ru-RU" sz="1800" b="1" dirty="0">
                <a:cs typeface="Times New Roman" panose="02020603050405020304" pitchFamily="18" charset="0"/>
              </a:rPr>
              <a:t> А.Т.</a:t>
            </a:r>
            <a:endParaRPr lang="en-US" sz="1800" b="1" dirty="0">
              <a:cs typeface="Times New Roman" panose="02020603050405020304" pitchFamily="18" charset="0"/>
            </a:endParaRPr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72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dirty="0">
                  <a:solidFill>
                    <a:schemeClr val="bg1"/>
                  </a:solidFill>
                </a:rPr>
                <a:t>Ежедневное обновление</a:t>
              </a:r>
              <a:endParaRPr lang="ru-RU" sz="3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1043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удобства пользователя была создана такая функция бота, как «ежедневная рассылка обновленных статистических данных заболеваемости </a:t>
            </a:r>
            <a:r>
              <a:rPr lang="en-US" dirty="0"/>
              <a:t>COVID-19</a:t>
            </a:r>
            <a:r>
              <a:rPr lang="ru-RU" dirty="0"/>
              <a:t>».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B6190-CDF5-4A2F-A954-6F9B9BDF680D}"/>
              </a:ext>
            </a:extLst>
          </p:cNvPr>
          <p:cNvSpPr txBox="1"/>
          <p:nvPr/>
        </p:nvSpPr>
        <p:spPr>
          <a:xfrm>
            <a:off x="2819400" y="2205335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Каждый день, в 12:30 по Московскому времени, все пользователи бота получают сообщение с обновленной статистикой заболеваемости по России и всему Миру.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CB889-E54C-4D54-ACEA-E3BDD14EE166}"/>
              </a:ext>
            </a:extLst>
          </p:cNvPr>
          <p:cNvSpPr txBox="1"/>
          <p:nvPr/>
        </p:nvSpPr>
        <p:spPr>
          <a:xfrm>
            <a:off x="2819400" y="3367360"/>
            <a:ext cx="655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Данная функция реализована с помощью дополнительного потока, в котором каждую единицу времени происходит проверка времени (библиотека </a:t>
            </a:r>
            <a:r>
              <a:rPr lang="en-US" dirty="0"/>
              <a:t>“schedule”)</a:t>
            </a:r>
            <a:r>
              <a:rPr lang="ru-RU" dirty="0"/>
              <a:t>. </a:t>
            </a:r>
          </a:p>
          <a:p>
            <a:r>
              <a:rPr lang="ru-RU" dirty="0"/>
              <a:t>В случае, если время 12:30 по МСК, происходит </a:t>
            </a:r>
            <a:r>
              <a:rPr lang="ru-RU" dirty="0" err="1"/>
              <a:t>парсинг</a:t>
            </a:r>
            <a:r>
              <a:rPr lang="ru-RU" dirty="0"/>
              <a:t> станиц со статистикой и вывод ее всем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90867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Новости</a:t>
              </a:r>
              <a:endParaRPr lang="ru-RU" sz="3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679923" y="1043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выполнении функции «/</a:t>
            </a:r>
            <a:r>
              <a:rPr lang="en-US" dirty="0"/>
              <a:t>news</a:t>
            </a:r>
            <a:r>
              <a:rPr lang="ru-RU" dirty="0"/>
              <a:t>», бот отобразить три сайта, с которых пользователь может прочитать самые последние и актуальные новости: </a:t>
            </a:r>
            <a:r>
              <a:rPr lang="en-US" dirty="0"/>
              <a:t>google.com, yandex.ru, Interfax.ru.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9967F5-9E94-4EA4-998E-E07BB5AE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103" y="1043310"/>
            <a:ext cx="3316231" cy="495802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24B404F-01C5-46A9-B2C6-74DCE421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518" y="2058169"/>
            <a:ext cx="500094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Регистрация ссылки от куда BS получает новости: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URL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'https://www.interfax.ru/chronicle/novyj-koronavirus-v-kitae.html'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requests.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(URL)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response.content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html.parser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Получение заголовков и ссылок на новости: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get_interfax_news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[]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find_all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'a'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tabindex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'3'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},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limit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header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header.attrs.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'https://interfax.ru'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header.attrs.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append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with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open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BS_worker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interfax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news_interfax.json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"w"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"utf-8"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as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json.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dump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news_list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show_interfax_news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5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Заключение</a:t>
              </a:r>
              <a:endParaRPr lang="ru-RU" sz="36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048D85-32BD-40CF-A887-F2D7402168CD}"/>
              </a:ext>
            </a:extLst>
          </p:cNvPr>
          <p:cNvSpPr txBox="1"/>
          <p:nvPr/>
        </p:nvSpPr>
        <p:spPr>
          <a:xfrm>
            <a:off x="2819400" y="3059668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Благодарим Вас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105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Цели и задачи проекта</a:t>
              </a:r>
              <a:endParaRPr lang="ru-RU" sz="36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36CF7D-9F35-4722-A087-78C681C32D9B}"/>
              </a:ext>
            </a:extLst>
          </p:cNvPr>
          <p:cNvSpPr txBox="1"/>
          <p:nvPr/>
        </p:nvSpPr>
        <p:spPr>
          <a:xfrm>
            <a:off x="2819400" y="104331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Основной задачей проекта является создания </a:t>
            </a:r>
            <a:r>
              <a:rPr lang="en-US" dirty="0"/>
              <a:t>Telegram</a:t>
            </a:r>
            <a:r>
              <a:rPr lang="ru-RU" dirty="0"/>
              <a:t> бота, основанного на теме «</a:t>
            </a:r>
            <a:r>
              <a:rPr lang="en-US" dirty="0"/>
              <a:t>COVID-19</a:t>
            </a:r>
            <a:r>
              <a:rPr lang="ru-RU" dirty="0"/>
              <a:t>», на языке программирования </a:t>
            </a:r>
            <a:r>
              <a:rPr lang="en-US" dirty="0"/>
              <a:t>Python </a:t>
            </a:r>
            <a:r>
              <a:rPr lang="ru-RU" dirty="0"/>
              <a:t>в среде разработки </a:t>
            </a:r>
            <a:r>
              <a:rPr lang="en-US" dirty="0"/>
              <a:t>PyCharm.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48D85-32BD-40CF-A887-F2D7402168CD}"/>
              </a:ext>
            </a:extLst>
          </p:cNvPr>
          <p:cNvSpPr txBox="1"/>
          <p:nvPr/>
        </p:nvSpPr>
        <p:spPr>
          <a:xfrm>
            <a:off x="2836458" y="2403932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процессе работы, необходимо создать бота в мессенджере «</a:t>
            </a:r>
            <a:r>
              <a:rPr lang="en-US" dirty="0"/>
              <a:t>Telegram</a:t>
            </a:r>
            <a:r>
              <a:rPr lang="ru-RU" dirty="0"/>
              <a:t>», который будет собирать и отображать актуальную информацию о новой коронавирусной инфекции.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1E9D8-0ACE-4ADA-BA87-CAE855D8B23D}"/>
              </a:ext>
            </a:extLst>
          </p:cNvPr>
          <p:cNvSpPr txBox="1"/>
          <p:nvPr/>
        </p:nvSpPr>
        <p:spPr>
          <a:xfrm>
            <a:off x="2836458" y="3737199"/>
            <a:ext cx="655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Следует реализовать следующие функции: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статистических данных заболеваемости по России и регионами, а также по всему миру и конкретным странам;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новостей с знаменитых информационных порталов;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симптомов инфекции и мер профилактики;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ответов на часто задаваемые вопросы и факты о </a:t>
            </a:r>
            <a:r>
              <a:rPr lang="en-US" dirty="0"/>
              <a:t>COVID-19.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solidFill>
                    <a:schemeClr val="bg1"/>
                  </a:solidFill>
                </a:rPr>
                <a:t>Начало работы</a:t>
              </a:r>
              <a:endParaRPr lang="ru-RU" sz="36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431733-0675-4F92-9A0F-BCA7F6B890B6}"/>
              </a:ext>
            </a:extLst>
          </p:cNvPr>
          <p:cNvSpPr txBox="1"/>
          <p:nvPr/>
        </p:nvSpPr>
        <p:spPr>
          <a:xfrm>
            <a:off x="1055914" y="1284906"/>
            <a:ext cx="287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«</a:t>
            </a:r>
            <a:r>
              <a:rPr lang="en-US" dirty="0" err="1"/>
              <a:t>BotFather</a:t>
            </a:r>
            <a:r>
              <a:rPr lang="ru-RU" dirty="0"/>
              <a:t>»</a:t>
            </a:r>
            <a:r>
              <a:rPr lang="en-US" dirty="0"/>
              <a:t> -</a:t>
            </a:r>
            <a:r>
              <a:rPr lang="ru-RU" dirty="0"/>
              <a:t> менеджер ботов </a:t>
            </a:r>
            <a:r>
              <a:rPr lang="en-US" dirty="0"/>
              <a:t>Telegram</a:t>
            </a:r>
            <a:r>
              <a:rPr lang="ru-RU" dirty="0"/>
              <a:t> 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89E0E12-9F6A-41D6-864C-93AE89C8B0AC}"/>
              </a:ext>
            </a:extLst>
          </p:cNvPr>
          <p:cNvCxnSpPr/>
          <p:nvPr/>
        </p:nvCxnSpPr>
        <p:spPr>
          <a:xfrm>
            <a:off x="4027714" y="162560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24F85D-2194-41ED-B3E4-BBFCE9637B55}"/>
              </a:ext>
            </a:extLst>
          </p:cNvPr>
          <p:cNvSpPr txBox="1"/>
          <p:nvPr/>
        </p:nvSpPr>
        <p:spPr>
          <a:xfrm>
            <a:off x="4793345" y="1423405"/>
            <a:ext cx="2587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Получение «</a:t>
            </a:r>
            <a:r>
              <a:rPr lang="en-US" dirty="0"/>
              <a:t>token</a:t>
            </a:r>
            <a:r>
              <a:rPr lang="ru-RU" dirty="0"/>
              <a:t>»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3EFED22-105E-4FA7-80CC-824AF6BCA032}"/>
              </a:ext>
            </a:extLst>
          </p:cNvPr>
          <p:cNvCxnSpPr/>
          <p:nvPr/>
        </p:nvCxnSpPr>
        <p:spPr>
          <a:xfrm>
            <a:off x="7162800" y="160807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0ABDA8-DF21-4609-BBA7-864486CEF3BC}"/>
              </a:ext>
            </a:extLst>
          </p:cNvPr>
          <p:cNvSpPr txBox="1"/>
          <p:nvPr/>
        </p:nvSpPr>
        <p:spPr>
          <a:xfrm>
            <a:off x="7801427" y="1284905"/>
            <a:ext cx="258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Выбор нужной библиотеки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DD77BD3-E83E-4BCB-9DFD-FEBCC9C2E4E5}"/>
              </a:ext>
            </a:extLst>
          </p:cNvPr>
          <p:cNvCxnSpPr>
            <a:cxnSpLocks/>
          </p:cNvCxnSpPr>
          <p:nvPr/>
        </p:nvCxnSpPr>
        <p:spPr>
          <a:xfrm>
            <a:off x="9109526" y="1985443"/>
            <a:ext cx="0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24A306-09F1-43C0-8E82-43109B97E91C}"/>
              </a:ext>
            </a:extLst>
          </p:cNvPr>
          <p:cNvSpPr txBox="1"/>
          <p:nvPr/>
        </p:nvSpPr>
        <p:spPr>
          <a:xfrm>
            <a:off x="7815940" y="2860320"/>
            <a:ext cx="2587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Подключение библиотеки в </a:t>
            </a:r>
            <a:r>
              <a:rPr lang="en-US" dirty="0"/>
              <a:t>PyCharm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19D83-8217-4272-8EFD-2D2FD726E6A8}"/>
              </a:ext>
            </a:extLst>
          </p:cNvPr>
          <p:cNvSpPr txBox="1"/>
          <p:nvPr/>
        </p:nvSpPr>
        <p:spPr>
          <a:xfrm>
            <a:off x="7801426" y="4529410"/>
            <a:ext cx="2587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Связь кода с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E3A3C11A-7AA5-4CB3-8A39-A6041823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17" y="2854069"/>
            <a:ext cx="713376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Активирование токена и запуск бота: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token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'5219565252:AAETCFyyTmY3ioY6yQr56Eiz5iTSdJ5jl4s'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telebot.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TeleBot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token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polling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none_stop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True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interval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8A5DD2AF-6A21-4EB9-9A8D-F1E2C80EE910}"/>
              </a:ext>
            </a:extLst>
          </p:cNvPr>
          <p:cNvCxnSpPr>
            <a:cxnSpLocks/>
          </p:cNvCxnSpPr>
          <p:nvPr/>
        </p:nvCxnSpPr>
        <p:spPr>
          <a:xfrm>
            <a:off x="9109525" y="3589271"/>
            <a:ext cx="0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27" grpId="0"/>
      <p:bldP spid="31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Симптомы и профилактика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FDA2DA-A666-47D2-A503-6C1BF5DCE1A9}"/>
              </a:ext>
            </a:extLst>
          </p:cNvPr>
          <p:cNvSpPr txBox="1"/>
          <p:nvPr/>
        </p:nvSpPr>
        <p:spPr>
          <a:xfrm>
            <a:off x="7681077" y="970312"/>
            <a:ext cx="295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Профилактика </a:t>
            </a:r>
            <a:r>
              <a:rPr lang="en-US" b="1" dirty="0"/>
              <a:t>COVID-19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71BB8-C4C5-4397-97B3-FF7B63DFB55A}"/>
              </a:ext>
            </a:extLst>
          </p:cNvPr>
          <p:cNvSpPr txBox="1"/>
          <p:nvPr/>
        </p:nvSpPr>
        <p:spPr>
          <a:xfrm>
            <a:off x="905925" y="1339644"/>
            <a:ext cx="5158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выполнении данной задачи бот должен выводить все симптомы, которые встречаются при заболевании </a:t>
            </a:r>
            <a:r>
              <a:rPr lang="en-US" dirty="0"/>
              <a:t>COVID-19.</a:t>
            </a:r>
          </a:p>
          <a:p>
            <a:r>
              <a:rPr lang="ru-RU" dirty="0"/>
              <a:t>Для решения этой задачи необходимо создать документ с расширением «</a:t>
            </a:r>
            <a:r>
              <a:rPr lang="en-US" dirty="0"/>
              <a:t>Markdown</a:t>
            </a:r>
            <a:r>
              <a:rPr lang="ru-RU" dirty="0"/>
              <a:t>», который будет вызываться по ссылке из </a:t>
            </a:r>
            <a:r>
              <a:rPr lang="en-US" dirty="0"/>
              <a:t>JSON</a:t>
            </a:r>
            <a:r>
              <a:rPr lang="ru-RU" dirty="0"/>
              <a:t>-файла и содержать в себе все симптомы </a:t>
            </a:r>
            <a:r>
              <a:rPr lang="en-US" dirty="0"/>
              <a:t>COVID-19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C8FA26-B1CC-4855-91A3-139FEB15D7AD}"/>
              </a:ext>
            </a:extLst>
          </p:cNvPr>
          <p:cNvSpPr txBox="1"/>
          <p:nvPr/>
        </p:nvSpPr>
        <p:spPr>
          <a:xfrm>
            <a:off x="1796497" y="970312"/>
            <a:ext cx="224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Симптомы </a:t>
            </a:r>
            <a:r>
              <a:rPr lang="en-US" b="1" dirty="0"/>
              <a:t>COVID-19</a:t>
            </a:r>
            <a:endParaRPr lang="ru-R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907E8-ED22-439B-BFCF-01F17694217D}"/>
              </a:ext>
            </a:extLst>
          </p:cNvPr>
          <p:cNvSpPr txBox="1"/>
          <p:nvPr/>
        </p:nvSpPr>
        <p:spPr>
          <a:xfrm>
            <a:off x="6547470" y="1339644"/>
            <a:ext cx="5158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выполнении данной задачи бот должен выводить все меры профилактики, которые необходимо соблюдать при эпидемии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Аналогично симптомам данная задача будет решаться с помощью документа «</a:t>
            </a:r>
            <a:r>
              <a:rPr lang="en-US" dirty="0"/>
              <a:t>Markdown</a:t>
            </a:r>
            <a:r>
              <a:rPr lang="ru-RU" dirty="0"/>
              <a:t>» и </a:t>
            </a:r>
            <a:r>
              <a:rPr lang="en-US" dirty="0"/>
              <a:t>JSON</a:t>
            </a:r>
            <a:r>
              <a:rPr lang="ru-RU" dirty="0"/>
              <a:t>-файла.</a:t>
            </a:r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D1D0082-2170-46E3-AA6A-6570637B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3" y="3905998"/>
            <a:ext cx="5111592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Метод отправки симптомов COVID-19: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show_symptoms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TEXT_SYMPTOMS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text_creator.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get_text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symptoms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.from_user.id, TEXT_SYMPTOMS,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Markdown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CE6E4A5-178B-48E1-9338-76989F9B0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470" y="3288814"/>
            <a:ext cx="5029458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Факты и вопросы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4AC4FA-4422-40BE-B48C-29ECCF93B7AF}"/>
              </a:ext>
            </a:extLst>
          </p:cNvPr>
          <p:cNvSpPr txBox="1"/>
          <p:nvPr/>
        </p:nvSpPr>
        <p:spPr>
          <a:xfrm>
            <a:off x="1015999" y="1130068"/>
            <a:ext cx="10431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цель данного раздела, заключается в том, что при вызове нужных функций, бот отображает пользователю один интересный факт или все хранящиеся в базе данных вопросы и ответы на них.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85D2AB-A1E6-4A7A-A467-F77935369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503" y="2785983"/>
            <a:ext cx="4181964" cy="22267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12C335-5F39-4582-BEFB-C6E2B9300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437" y="2241150"/>
            <a:ext cx="5003229" cy="33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/>
                <a:t>Факты и вопросы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F85AD9-BEE8-4F92-9FF5-AFA91C606CF8}"/>
              </a:ext>
            </a:extLst>
          </p:cNvPr>
          <p:cNvSpPr txBox="1"/>
          <p:nvPr/>
        </p:nvSpPr>
        <p:spPr>
          <a:xfrm>
            <a:off x="1530050" y="1284906"/>
            <a:ext cx="200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“/questions”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0FC4C3F-D0A9-45ED-9520-14D43E6FD246}"/>
              </a:ext>
            </a:extLst>
          </p:cNvPr>
          <p:cNvCxnSpPr/>
          <p:nvPr/>
        </p:nvCxnSpPr>
        <p:spPr>
          <a:xfrm>
            <a:off x="3578982" y="1464733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628C77-2CB5-4A65-988E-1087F41AD6BF}"/>
              </a:ext>
            </a:extLst>
          </p:cNvPr>
          <p:cNvSpPr txBox="1"/>
          <p:nvPr/>
        </p:nvSpPr>
        <p:spPr>
          <a:xfrm>
            <a:off x="4500073" y="1280067"/>
            <a:ext cx="200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show_questions</a:t>
            </a:r>
            <a:r>
              <a:rPr lang="en-US" dirty="0"/>
              <a:t>()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A47CCF5-0E24-4CE0-BC0F-F551C6A22FA1}"/>
              </a:ext>
            </a:extLst>
          </p:cNvPr>
          <p:cNvCxnSpPr/>
          <p:nvPr/>
        </p:nvCxnSpPr>
        <p:spPr>
          <a:xfrm>
            <a:off x="6836238" y="1464733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B0680E-2EBD-47EB-856B-D7E2B06BF630}"/>
              </a:ext>
            </a:extLst>
          </p:cNvPr>
          <p:cNvSpPr txBox="1"/>
          <p:nvPr/>
        </p:nvSpPr>
        <p:spPr>
          <a:xfrm>
            <a:off x="8189048" y="1211590"/>
            <a:ext cx="257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 err="1"/>
              <a:t>Парсинг</a:t>
            </a:r>
            <a:r>
              <a:rPr lang="ru-RU" sz="1600" dirty="0"/>
              <a:t> </a:t>
            </a:r>
            <a:r>
              <a:rPr lang="en-US" sz="1600" dirty="0"/>
              <a:t>JSON</a:t>
            </a:r>
            <a:r>
              <a:rPr lang="ru-RU" sz="1600" dirty="0"/>
              <a:t>-файла с тегом «</a:t>
            </a:r>
            <a:r>
              <a:rPr lang="en-US" sz="1600" dirty="0"/>
              <a:t>question</a:t>
            </a:r>
            <a:r>
              <a:rPr lang="ru-RU" sz="1600" dirty="0"/>
              <a:t>»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FCD9977-65EB-4F42-94B6-9FD54B2C1053}"/>
              </a:ext>
            </a:extLst>
          </p:cNvPr>
          <p:cNvCxnSpPr>
            <a:cxnSpLocks/>
          </p:cNvCxnSpPr>
          <p:nvPr/>
        </p:nvCxnSpPr>
        <p:spPr>
          <a:xfrm>
            <a:off x="9396482" y="1888067"/>
            <a:ext cx="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1C5161-0C28-49CE-BEFC-6842BA2AC1AD}"/>
              </a:ext>
            </a:extLst>
          </p:cNvPr>
          <p:cNvSpPr txBox="1"/>
          <p:nvPr/>
        </p:nvSpPr>
        <p:spPr>
          <a:xfrm>
            <a:off x="7869140" y="2638738"/>
            <a:ext cx="3054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Отображение пользователю всех вопросов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1CD0B6E-2B42-4A91-A167-9AB966E0EFF1}"/>
              </a:ext>
            </a:extLst>
          </p:cNvPr>
          <p:cNvCxnSpPr>
            <a:cxnSpLocks/>
          </p:cNvCxnSpPr>
          <p:nvPr/>
        </p:nvCxnSpPr>
        <p:spPr>
          <a:xfrm flipH="1">
            <a:off x="6836238" y="2961903"/>
            <a:ext cx="89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A7DF06-82FD-43B3-B83B-B56D09854A0E}"/>
              </a:ext>
            </a:extLst>
          </p:cNvPr>
          <p:cNvSpPr txBox="1"/>
          <p:nvPr/>
        </p:nvSpPr>
        <p:spPr>
          <a:xfrm>
            <a:off x="3781555" y="2669515"/>
            <a:ext cx="3054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Вывод кнопок с номерами вопросов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4B006DF-1DEC-46AD-B35A-A5B18F04B596}"/>
              </a:ext>
            </a:extLst>
          </p:cNvPr>
          <p:cNvCxnSpPr>
            <a:cxnSpLocks/>
          </p:cNvCxnSpPr>
          <p:nvPr/>
        </p:nvCxnSpPr>
        <p:spPr>
          <a:xfrm flipH="1">
            <a:off x="3014133" y="2961903"/>
            <a:ext cx="65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DCB8D0-718B-4338-9D92-07D599F17D66}"/>
              </a:ext>
            </a:extLst>
          </p:cNvPr>
          <p:cNvSpPr txBox="1"/>
          <p:nvPr/>
        </p:nvSpPr>
        <p:spPr>
          <a:xfrm>
            <a:off x="2708" y="2638738"/>
            <a:ext cx="3054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 err="1"/>
              <a:t>Парсинг</a:t>
            </a:r>
            <a:r>
              <a:rPr lang="ru-RU" sz="1600" dirty="0"/>
              <a:t> </a:t>
            </a:r>
            <a:r>
              <a:rPr lang="en-US" sz="1600" dirty="0"/>
              <a:t>JSON</a:t>
            </a:r>
            <a:r>
              <a:rPr lang="ru-RU" sz="1600" dirty="0"/>
              <a:t>-файла с тегом «</a:t>
            </a:r>
            <a:r>
              <a:rPr lang="en-US" sz="1600" dirty="0"/>
              <a:t>title</a:t>
            </a:r>
            <a:r>
              <a:rPr lang="ru-RU" sz="1600" dirty="0"/>
              <a:t>»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657FCAC-86ED-4BAE-B6E5-85100A0C0097}"/>
              </a:ext>
            </a:extLst>
          </p:cNvPr>
          <p:cNvCxnSpPr>
            <a:cxnSpLocks/>
          </p:cNvCxnSpPr>
          <p:nvPr/>
        </p:nvCxnSpPr>
        <p:spPr>
          <a:xfrm>
            <a:off x="1536998" y="3361267"/>
            <a:ext cx="0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1CC4CA0-B2CE-4C04-A946-9F5BD348E400}"/>
              </a:ext>
            </a:extLst>
          </p:cNvPr>
          <p:cNvSpPr txBox="1"/>
          <p:nvPr/>
        </p:nvSpPr>
        <p:spPr>
          <a:xfrm>
            <a:off x="195659" y="4208012"/>
            <a:ext cx="2861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Вывод </a:t>
            </a:r>
            <a:r>
              <a:rPr lang="ru-RU" dirty="0"/>
              <a:t>ответа на вопрос</a:t>
            </a:r>
            <a:endParaRPr lang="ru-RU" sz="18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46CEA2C-ED58-4611-B54B-A9A83194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735" y="3429000"/>
            <a:ext cx="686117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Функция для получения всех доступных вопросов: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questions_print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all_Questions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emoji.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emojize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Segoe UI Emoji" panose="020B0502040204020203" pitchFamily="34" charset="0"/>
              </a:rPr>
              <a:t>⁉️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 Часто задаваемые вопросы:"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with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open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JSON_worker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question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questions.json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'r'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'utf-8'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as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questions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json.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load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file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question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questions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all_Questions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"*"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question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".*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question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question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all_Questions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2" grpId="0"/>
      <p:bldP spid="24" grpId="0"/>
      <p:bldP spid="26" grpId="0"/>
      <p:bldP spid="28" grpId="0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/>
                <a:t>Библиотека - </a:t>
              </a:r>
              <a:r>
                <a:rPr lang="en-US" sz="2800" dirty="0"/>
                <a:t>“</a:t>
              </a:r>
              <a:r>
                <a:rPr lang="en-US" sz="2800" dirty="0" err="1"/>
                <a:t>BeautifulSoup</a:t>
              </a:r>
              <a:r>
                <a:rPr lang="en-US" sz="2800" dirty="0"/>
                <a:t>”</a:t>
              </a:r>
              <a:endParaRPr lang="ru-RU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E34173-DE18-4ED6-B0E0-B30AA0FDA9CA}"/>
              </a:ext>
            </a:extLst>
          </p:cNvPr>
          <p:cNvSpPr txBox="1"/>
          <p:nvPr/>
        </p:nvSpPr>
        <p:spPr>
          <a:xfrm>
            <a:off x="1134534" y="1081800"/>
            <a:ext cx="690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Beautiful</a:t>
            </a:r>
            <a:r>
              <a:rPr lang="ru-RU" dirty="0"/>
              <a:t> </a:t>
            </a:r>
            <a:r>
              <a:rPr lang="ru-RU" dirty="0" err="1"/>
              <a:t>Soup</a:t>
            </a:r>
            <a:r>
              <a:rPr lang="ru-RU" dirty="0"/>
              <a:t> — это библиотека Python для извлечения данных из файлов HTML и XML. Она работает с вашим любимым синтаксическим анализатором, предоставляя идиоматические способы навигации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FFDF5F-ED82-4A5E-8DA7-F0D5F8451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37" y="2282129"/>
            <a:ext cx="6394193" cy="28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>
                  <a:solidFill>
                    <a:schemeClr val="bg1"/>
                  </a:solidFill>
                </a:rPr>
                <a:t>Статистика заболеваемости</a:t>
              </a:r>
              <a:endParaRPr lang="ru-RU" sz="2800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5D177A-13A8-432A-97DE-A89C9D3F5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942" y="1118529"/>
            <a:ext cx="4133929" cy="42916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C0AB76-D86F-40A4-915D-8A017ADF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186" y="1004458"/>
            <a:ext cx="5670142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Регистрация ссылки от куда берется статистика: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URL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'https://news.google.com/covid19/map?hl=ru&amp;gl=RU&amp;ceid=RU%3Aru&amp;mid=%2Fm%2F06bnz'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requests.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(URL)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response.content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html.parser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Получение статистики по РФ с помощью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BeautifulSoup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get_statistic_russia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russia_statistic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[]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for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country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tag.text.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info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{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all_sick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all_sick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sick_per_day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a_day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all_deaths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values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death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].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text.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replace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u'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\xa0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                                      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 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)}}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with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05CC4"/>
                </a:solidFill>
                <a:effectLst/>
                <a:latin typeface="JetBrains Mono"/>
              </a:rPr>
              <a:t>open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BS_worker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russia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/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russia_stat.json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'w'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encoding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'utf-8'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as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json.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dump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russia_statistic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write_file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52939-232E-44DC-A38B-58E5A8BE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07" y="174145"/>
            <a:ext cx="577705" cy="638655"/>
          </a:xfrm>
          <a:prstGeom prst="rect">
            <a:avLst/>
          </a:prstGeom>
        </p:spPr>
      </p:pic>
      <p:sp>
        <p:nvSpPr>
          <p:cNvPr id="16" name="Ромб 15">
            <a:extLst>
              <a:ext uri="{FF2B5EF4-FFF2-40B4-BE49-F238E27FC236}">
                <a16:creationId xmlns:a16="http://schemas.microsoft.com/office/drawing/2014/main" id="{49975153-E913-46F5-A985-C54E23F2810E}"/>
              </a:ext>
            </a:extLst>
          </p:cNvPr>
          <p:cNvSpPr/>
          <p:nvPr/>
        </p:nvSpPr>
        <p:spPr>
          <a:xfrm>
            <a:off x="83239" y="5557576"/>
            <a:ext cx="1193368" cy="113446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08544B-C22F-429F-9ACF-222351C4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510" y="6129726"/>
            <a:ext cx="562313" cy="5623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28CC9-FA0F-48FF-BBB8-E46BFCEFC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505" y="6174267"/>
            <a:ext cx="473230" cy="47323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F665C4-BDFB-4710-8A8C-348DAFC2BD7D}"/>
              </a:ext>
            </a:extLst>
          </p:cNvPr>
          <p:cNvGrpSpPr/>
          <p:nvPr/>
        </p:nvGrpSpPr>
        <p:grpSpPr>
          <a:xfrm>
            <a:off x="-916392" y="165960"/>
            <a:ext cx="7244622" cy="638655"/>
            <a:chOff x="9596824" y="0"/>
            <a:chExt cx="2444115" cy="852406"/>
          </a:xfrm>
          <a:solidFill>
            <a:schemeClr val="accent1"/>
          </a:solidFill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3C5A0D9E-4A27-4550-ACCB-B4E5C36512B6}"/>
                </a:ext>
              </a:extLst>
            </p:cNvPr>
            <p:cNvSpPr/>
            <p:nvPr/>
          </p:nvSpPr>
          <p:spPr>
            <a:xfrm>
              <a:off x="9596824" y="0"/>
              <a:ext cx="2444115" cy="8524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C148D4E7-B0B4-428D-B4A8-9A96AC7148C5}"/>
                </a:ext>
              </a:extLst>
            </p:cNvPr>
            <p:cNvSpPr txBox="1"/>
            <p:nvPr/>
          </p:nvSpPr>
          <p:spPr>
            <a:xfrm>
              <a:off x="10023027" y="0"/>
              <a:ext cx="1591709" cy="8524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6022" tIns="117348" rIns="58674" bIns="117348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dirty="0">
                  <a:solidFill>
                    <a:schemeClr val="bg1"/>
                  </a:solidFill>
                </a:rPr>
                <a:t>Статистика заболеваемости</a:t>
              </a:r>
              <a:endParaRPr lang="ru-RU" sz="2800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6A43EA-30DB-461B-BBC1-A6ED091DC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44" y="920621"/>
            <a:ext cx="4483330" cy="501675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7DB01D8-5DDE-4980-85E7-05AFE901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38" y="3912568"/>
            <a:ext cx="536666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call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.data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world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message_world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message_countries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world_statistic_creator.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show_stat_world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chat_id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call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.message.chat.id,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message_world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Markdown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bot.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send_message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chat_id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call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.message.chat.id,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 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message_countries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parse_mode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Markdown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F1B0DC-E8F3-4C53-B6D1-7F23DBA5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" y="1611071"/>
            <a:ext cx="401263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  <a:t># Метод отправки статистики по миру и России: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737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def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show_statistic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E36209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buff_russia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"Россия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emoji.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emojize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🇷🇺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buff_world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"Мир 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emoji.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emojize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🌎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buff_message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emoji.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emojize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📊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+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" Выберите статистику нужного региона:"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keyboard_statistic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telebot.types.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6F42C1"/>
                </a:solidFill>
                <a:effectLst/>
                <a:latin typeface="JetBrains Mono"/>
              </a:rPr>
              <a:t>InlineKeyboardMarkup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JetBrains Mono"/>
              </a:rPr>
              <a:t>()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1387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JetBrains Mono</vt:lpstr>
      <vt:lpstr>Segoe UI Emoji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coder-chekunkov@yandex.ru</dc:creator>
  <cp:lastModifiedBy>coder-chekunkov@yandex.ru</cp:lastModifiedBy>
  <cp:revision>1</cp:revision>
  <dcterms:created xsi:type="dcterms:W3CDTF">2022-03-21T17:45:07Z</dcterms:created>
  <dcterms:modified xsi:type="dcterms:W3CDTF">2022-03-21T23:26:25Z</dcterms:modified>
</cp:coreProperties>
</file>