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8" r:id="rId4"/>
    <p:sldId id="258" r:id="rId5"/>
    <p:sldId id="259" r:id="rId6"/>
    <p:sldId id="270" r:id="rId7"/>
    <p:sldId id="271" r:id="rId8"/>
    <p:sldId id="269" r:id="rId9"/>
    <p:sldId id="263" r:id="rId10"/>
    <p:sldId id="272" r:id="rId11"/>
    <p:sldId id="273" r:id="rId12"/>
    <p:sldId id="274" r:id="rId13"/>
    <p:sldId id="260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4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09A4F-9AFE-4A34-B51A-329C7562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81A1F-E714-457E-BDE0-A72A3F389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3598C-3FB8-455C-A33C-98A0EA19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2786E-505E-433F-B0CE-DBA8955F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2D5E6-4FBB-4A9B-8809-62B67B64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31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14F3B-6399-45D7-8D82-5923D98D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5A8F8-F8B9-43DB-9AE0-D9C3C0705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AC203-C5C1-4086-AEF5-02683733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860FF-FC91-4F61-8004-A040D0D0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8F7B7-1E5A-4546-80B7-387187E8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415CE8-96CC-490A-9A21-21EF726D5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5CD84F-9D8E-4BF4-BA8E-BBE8C1C8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3A2DC-870A-4B93-AF57-5FFB087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0B452-3070-4D7B-A0DE-FF1B5E45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BF0D6-75B2-4CF0-8CF7-3F4134B5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1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38EA0-1B4E-47A2-B910-F8D6928D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9771-D982-47BE-96D2-311BF9C6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84276-421F-411A-9612-66911EE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DAA2F-56FF-4A82-A0B8-CACB0CD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D7A20-ED1B-49C3-A9A5-941D6383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6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66C90-CB95-44D4-815B-B3F49907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941CE-6AFE-49A5-8787-6590C429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B1789-8D19-4ED8-AF58-F8887CBD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9B312-3EFC-4516-8FB0-F25E4767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2498A-8A5F-405F-B0D3-EDE9E158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3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78969-9BE2-46BB-8557-A7C0C8E4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2417E-4BC9-443C-8C41-59426CFC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A7DB69-84B5-4C9E-AEF2-E9A89FEB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2602E-BF07-4CDC-B525-559AF86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C5370A-9298-42B4-8A90-3A79DD3A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5EF6B-E2B8-4DFE-A86F-837A49E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7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D2480-F933-49B3-9BE7-19CE7D89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9026EB-41A5-4E03-A454-865A40AC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FB0DEE-D482-4F49-AD24-5ED57F8C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F9EC18-5138-4049-AC3D-DD300EF83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437471-BFF6-41FE-876A-51CEF40BD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E3CF5F-8BB9-416D-9826-2D2BDCA8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390041-5A5B-44A2-8AAF-7B136F11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DE9FD7-0AC9-4889-A330-FED2CA6C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140C5-BAAE-4B62-BFBF-41BACD28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9B6A2E-BA62-4627-92D9-7BED4DA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6F28D0-EA97-4D21-88D7-BF0EBA22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AC6ECB-3609-4485-941A-1493D651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8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EEDC1F-C04C-4165-9EF2-A742A2A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E46ECD-FF55-4785-95C4-FCE9593A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57F8E-B85B-468A-B52F-ADD91476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8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782BB-317F-4655-A923-205EB411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E8437-5A48-4595-9286-0684CBEB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140B91-8989-4338-B6EE-EAD7DB7A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797783-80D0-4683-830A-8A3BF4F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0D4A5-0D28-44FB-BBA3-00D04624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02F867-2AC1-4852-998D-C56C2C14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2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9F0F-3BB8-4F36-B2B0-DA990520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169CC-259A-4C9C-B513-5E313E33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8495BC-EFCD-40A3-806F-9A8E1524E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9CCF8-A4AC-455D-8D1E-1567A0C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D46BF2-B247-4F95-81B4-37FA0062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A277E2-86A1-4ABF-9F37-729859C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3C151-71F4-4144-A0F5-4F935A7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28C78-33BD-4136-9CB8-BEB5B983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29961-2B9D-463F-85A3-3C13D2CC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C03E-D337-443C-A442-FABE33B8DA15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5E262-AA0A-41AB-8BFC-B9D1E988A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3EFEAD-04C7-42F1-BAE4-EF6596109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98AA-7067-4F94-9CC6-72820FA506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160EEF-FEB1-4D33-9F58-5E26392DE44B}"/>
              </a:ext>
            </a:extLst>
          </p:cNvPr>
          <p:cNvSpPr txBox="1"/>
          <p:nvPr/>
        </p:nvSpPr>
        <p:spPr>
          <a:xfrm>
            <a:off x="2492828" y="159772"/>
            <a:ext cx="72063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кибербезопасности и цифровых технологий,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КБ-14 «Цифровые технологии обработки данных»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5" y="515257"/>
            <a:ext cx="1692998" cy="1871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5383C-A523-4712-82E3-3E40FE0D5320}"/>
              </a:ext>
            </a:extLst>
          </p:cNvPr>
          <p:cNvSpPr txBox="1"/>
          <p:nvPr/>
        </p:nvSpPr>
        <p:spPr>
          <a:xfrm>
            <a:off x="3048000" y="3090446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cs typeface="Times New Roman" panose="02020603050405020304" pitchFamily="18" charset="0"/>
              </a:rPr>
              <a:t>Проект на тему:</a:t>
            </a:r>
          </a:p>
          <a:p>
            <a:pPr algn="ctr"/>
            <a:r>
              <a:rPr lang="ru-RU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«</a:t>
            </a:r>
            <a:r>
              <a:rPr lang="en-US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Telegram </a:t>
            </a:r>
            <a:r>
              <a:rPr lang="en-US" sz="2800" b="1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Bot</a:t>
            </a:r>
            <a:r>
              <a:rPr lang="en-US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 –</a:t>
            </a:r>
            <a:r>
              <a:rPr lang="ru-RU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 РТУ МИРЭА»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0B037-D421-46E3-AFD6-4DFBF2D59B5B}"/>
              </a:ext>
            </a:extLst>
          </p:cNvPr>
          <p:cNvSpPr txBox="1"/>
          <p:nvPr/>
        </p:nvSpPr>
        <p:spPr>
          <a:xfrm>
            <a:off x="5595257" y="45215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cs typeface="Times New Roman" panose="02020603050405020304" pitchFamily="18" charset="0"/>
              </a:rPr>
              <a:t>Студенты группы БСБО-07-20: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cs typeface="Times New Roman" panose="02020603050405020304" pitchFamily="18" charset="0"/>
              </a:rPr>
              <a:t>Чекунков</a:t>
            </a:r>
            <a:r>
              <a:rPr lang="ru-RU" sz="1800" b="1" dirty="0">
                <a:cs typeface="Times New Roman" panose="02020603050405020304" pitchFamily="18" charset="0"/>
              </a:rPr>
              <a:t> А.В.</a:t>
            </a:r>
          </a:p>
          <a:p>
            <a:pPr algn="r"/>
            <a:r>
              <a:rPr lang="ru-RU" sz="1800" b="1" dirty="0" err="1">
                <a:cs typeface="Times New Roman" panose="02020603050405020304" pitchFamily="18" charset="0"/>
              </a:rPr>
              <a:t>Цинкерман</a:t>
            </a:r>
            <a:r>
              <a:rPr lang="ru-RU" sz="1800" b="1" dirty="0">
                <a:cs typeface="Times New Roman" panose="02020603050405020304" pitchFamily="18" charset="0"/>
              </a:rPr>
              <a:t> Я.Г.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Руководитель проекта</a:t>
            </a:r>
            <a:r>
              <a:rPr lang="ru-RU" dirty="0"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1800" b="1" dirty="0" err="1">
                <a:cs typeface="Times New Roman" panose="02020603050405020304" pitchFamily="18" charset="0"/>
              </a:rPr>
              <a:t>Тарланов</a:t>
            </a:r>
            <a:r>
              <a:rPr lang="ru-RU" sz="1800" b="1" dirty="0">
                <a:cs typeface="Times New Roman" panose="02020603050405020304" pitchFamily="18" charset="0"/>
              </a:rPr>
              <a:t> А.Т.</a:t>
            </a:r>
            <a:endParaRPr lang="en-US" sz="1800" b="1" dirty="0">
              <a:cs typeface="Times New Roman" panose="02020603050405020304" pitchFamily="18" charset="0"/>
            </a:endParaRPr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272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2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Новости</a:t>
              </a:r>
              <a:endParaRPr lang="ru-RU" sz="3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679923" y="10433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Работает аналогично подразделу «Статистика заболеваемости». Вся информация берется с сайтов «</a:t>
            </a:r>
            <a:r>
              <a:rPr lang="en-US" dirty="0"/>
              <a:t>rbk.ru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«</a:t>
            </a:r>
            <a:r>
              <a:rPr lang="en-US" dirty="0"/>
              <a:t>interfax.ru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«</a:t>
            </a:r>
            <a:r>
              <a:rPr lang="en-US" dirty="0"/>
              <a:t>yandex.ru</a:t>
            </a:r>
            <a:r>
              <a:rPr lang="ru-RU" dirty="0"/>
              <a:t>».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24B404F-01C5-46A9-B2C6-74DCE421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18" y="2058169"/>
            <a:ext cx="500094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Регистрация ссылки от куда BS получает новости: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URL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'https://www.interfax.ru/chronicle/novyj-koronavirus-v-kitae.html'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requests.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(URL)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BeautifulSoup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response.content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html.parser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Получение заголовков и ссылок на новости: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get_interfax_news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news_list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[]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soup.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find_all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'a'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tabindex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'3'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},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limit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header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header.attrs.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'https://interfax.ru'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header.attrs.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news_list.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append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with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5CC4"/>
                </a:solidFill>
                <a:effectLst/>
                <a:latin typeface="JetBrains Mono"/>
              </a:rPr>
              <a:t>open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BS_worker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interfax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news_interfax.json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"w"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"utf-8"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json.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dump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news_list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show_interfax_news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4701" y="1652092"/>
            <a:ext cx="4521200" cy="4353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61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2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Авто-обновление</a:t>
              </a:r>
              <a:endParaRPr lang="ru-RU" sz="3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2819400" y="15640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Ежедневно, в определенное время, бот производит обновление новостей РТУ МИРЭА и Статистики заболеваемости в Университете, Мире и России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2819400" y="29483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Статистика заболеваемости обновляется каждый день в 12:30.</a:t>
            </a:r>
          </a:p>
          <a:p>
            <a:r>
              <a:rPr lang="ru-RU" dirty="0"/>
              <a:t>Новости университета обновляются каждый день в 12:00, 15:00, 19:00 и 22:00.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2819400" y="4180210"/>
            <a:ext cx="655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Данная функция реализована с помощью отдельного потока, который постоянно проверяет время и в нужное, соответственно, вызывает нужные методы, которые выполняют парсинг новостей/статистики.</a:t>
            </a:r>
          </a:p>
        </p:txBody>
      </p:sp>
    </p:spTree>
    <p:extLst>
      <p:ext uri="{BB962C8B-B14F-4D97-AF65-F5344CB8AC3E}">
        <p14:creationId xmlns:p14="http://schemas.microsoft.com/office/powerpoint/2010/main" val="17861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2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Авто-логирование</a:t>
              </a:r>
              <a:endParaRPr lang="ru-RU" sz="3600" dirty="0"/>
            </a:p>
          </p:txBody>
        </p:sp>
      </p:grpSp>
      <p:pic>
        <p:nvPicPr>
          <p:cNvPr id="8194" name="Picture 2" descr="C:\Users\unnamed\Downloads\Telegram Desktop\image_2022-04-07_18-12-2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25" y="1061718"/>
            <a:ext cx="9617075" cy="4862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1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/>
                <a:t>Поиск слов в новостях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4AC4FA-4422-40BE-B48C-29ECCF93B7AF}"/>
              </a:ext>
            </a:extLst>
          </p:cNvPr>
          <p:cNvSpPr txBox="1"/>
          <p:nvPr/>
        </p:nvSpPr>
        <p:spPr>
          <a:xfrm>
            <a:off x="1092199" y="2082568"/>
            <a:ext cx="5308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Данная функция позволяет найти и вывести все новости, в которых упоминается слово, введенное пользователем.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4007" y="1034558"/>
            <a:ext cx="3600793" cy="522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4AC4FA-4422-40BE-B48C-29ECCF93B7AF}"/>
              </a:ext>
            </a:extLst>
          </p:cNvPr>
          <p:cNvSpPr txBox="1"/>
          <p:nvPr/>
        </p:nvSpPr>
        <p:spPr>
          <a:xfrm>
            <a:off x="1092199" y="3339868"/>
            <a:ext cx="5308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Реализована данная функция следующим образом: введенное слово ищется во всех новостях – JSON-файл с текстом (</a:t>
            </a:r>
            <a:r>
              <a:rPr lang="ru-RU" dirty="0" err="1"/>
              <a:t>news_mirea_text</a:t>
            </a:r>
            <a:r>
              <a:rPr lang="ru-RU" dirty="0"/>
              <a:t>). После выводится список всех новостей с упоминанием данного слова.</a:t>
            </a:r>
          </a:p>
        </p:txBody>
      </p:sp>
    </p:spTree>
    <p:extLst>
      <p:ext uri="{BB962C8B-B14F-4D97-AF65-F5344CB8AC3E}">
        <p14:creationId xmlns:p14="http://schemas.microsoft.com/office/powerpoint/2010/main" val="22210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Заключение</a:t>
              </a:r>
              <a:endParaRPr lang="ru-RU" sz="3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048D85-32BD-40CF-A887-F2D7402168CD}"/>
              </a:ext>
            </a:extLst>
          </p:cNvPr>
          <p:cNvSpPr txBox="1"/>
          <p:nvPr/>
        </p:nvSpPr>
        <p:spPr>
          <a:xfrm>
            <a:off x="2836458" y="2403932"/>
            <a:ext cx="655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процессе данной работы были выполнены все поставленные цели и задачи, а именно был написан Telegram бот «РТУ МИРЭА» на языке программирования Python, так же были реализованы все функции.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48D85-32BD-40CF-A887-F2D7402168CD}"/>
              </a:ext>
            </a:extLst>
          </p:cNvPr>
          <p:cNvSpPr txBox="1"/>
          <p:nvPr/>
        </p:nvSpPr>
        <p:spPr>
          <a:xfrm>
            <a:off x="2836458" y="3902532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1050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Цели и задачи проекта</a:t>
              </a:r>
              <a:endParaRPr lang="ru-RU" sz="3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2819400" y="10433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Основной задачей проекта является создания </a:t>
            </a:r>
            <a:r>
              <a:rPr lang="en-US" dirty="0"/>
              <a:t>Telegram</a:t>
            </a:r>
            <a:r>
              <a:rPr lang="ru-RU" dirty="0"/>
              <a:t> бота, рассказывающего всю важную информацию о РТУ МИРЭА, на языке программирования </a:t>
            </a:r>
            <a:r>
              <a:rPr lang="en-US" dirty="0"/>
              <a:t>Python </a:t>
            </a:r>
            <a:r>
              <a:rPr lang="ru-RU" dirty="0"/>
              <a:t>в среде разработки </a:t>
            </a:r>
            <a:r>
              <a:rPr lang="en-US" dirty="0"/>
              <a:t>PyCharm.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48D85-32BD-40CF-A887-F2D7402168CD}"/>
              </a:ext>
            </a:extLst>
          </p:cNvPr>
          <p:cNvSpPr txBox="1"/>
          <p:nvPr/>
        </p:nvSpPr>
        <p:spPr>
          <a:xfrm>
            <a:off x="2836458" y="2403932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процессе работы, необходимо создать бота в мессенджере «</a:t>
            </a:r>
            <a:r>
              <a:rPr lang="en-US" dirty="0"/>
              <a:t>Telegram</a:t>
            </a:r>
            <a:r>
              <a:rPr lang="ru-RU" dirty="0"/>
              <a:t>», который будет собирать и отображать актуальную информацию о Российском Технологическом Университете.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1E9D8-0ACE-4ADA-BA87-CAE855D8B23D}"/>
              </a:ext>
            </a:extLst>
          </p:cNvPr>
          <p:cNvSpPr txBox="1"/>
          <p:nvPr/>
        </p:nvSpPr>
        <p:spPr>
          <a:xfrm>
            <a:off x="2836458" y="3737199"/>
            <a:ext cx="6553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Следует реализовать следующие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Сбор и вывод информации о Институтах (кафедры, новости, упоминания и т.д.);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новостей РТУ МИРЭА;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Сбор и вывод информации о </a:t>
            </a:r>
            <a:r>
              <a:rPr lang="en-US" dirty="0"/>
              <a:t>COVID-19 </a:t>
            </a:r>
            <a:r>
              <a:rPr lang="ru-RU" dirty="0"/>
              <a:t>в РТУ МИРЭА.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новостей по заданному слову.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Логирование</a:t>
            </a:r>
            <a:r>
              <a:rPr lang="ru-RU" dirty="0"/>
              <a:t> действий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0928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2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Архитектура бота</a:t>
              </a:r>
              <a:endParaRPr lang="ru-RU" sz="3600" dirty="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6A4CE7-971F-44FF-8FB5-0B96E051C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63" y="1205042"/>
            <a:ext cx="7431257" cy="51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Начало работы</a:t>
              </a:r>
              <a:endParaRPr lang="ru-RU" sz="36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B431733-0675-4F92-9A0F-BCA7F6B890B6}"/>
              </a:ext>
            </a:extLst>
          </p:cNvPr>
          <p:cNvSpPr txBox="1"/>
          <p:nvPr/>
        </p:nvSpPr>
        <p:spPr>
          <a:xfrm>
            <a:off x="1055914" y="1284906"/>
            <a:ext cx="287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«</a:t>
            </a:r>
            <a:r>
              <a:rPr lang="en-US" dirty="0" err="1"/>
              <a:t>BotFather</a:t>
            </a:r>
            <a:r>
              <a:rPr lang="ru-RU" dirty="0"/>
              <a:t>»</a:t>
            </a:r>
            <a:r>
              <a:rPr lang="en-US" dirty="0"/>
              <a:t> -</a:t>
            </a:r>
            <a:r>
              <a:rPr lang="ru-RU" dirty="0"/>
              <a:t> менеджер ботов </a:t>
            </a:r>
            <a:r>
              <a:rPr lang="en-US" dirty="0"/>
              <a:t>Telegram</a:t>
            </a:r>
            <a:r>
              <a:rPr lang="ru-RU" dirty="0"/>
              <a:t> 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89E0E12-9F6A-41D6-864C-93AE89C8B0AC}"/>
              </a:ext>
            </a:extLst>
          </p:cNvPr>
          <p:cNvCxnSpPr/>
          <p:nvPr/>
        </p:nvCxnSpPr>
        <p:spPr>
          <a:xfrm>
            <a:off x="4027714" y="162560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24F85D-2194-41ED-B3E4-BBFCE9637B55}"/>
              </a:ext>
            </a:extLst>
          </p:cNvPr>
          <p:cNvSpPr txBox="1"/>
          <p:nvPr/>
        </p:nvSpPr>
        <p:spPr>
          <a:xfrm>
            <a:off x="4793345" y="1423405"/>
            <a:ext cx="2587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Получение «</a:t>
            </a:r>
            <a:r>
              <a:rPr lang="en-US" dirty="0"/>
              <a:t>token</a:t>
            </a:r>
            <a:r>
              <a:rPr lang="ru-RU" dirty="0"/>
              <a:t>»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3EFED22-105E-4FA7-80CC-824AF6BCA032}"/>
              </a:ext>
            </a:extLst>
          </p:cNvPr>
          <p:cNvCxnSpPr/>
          <p:nvPr/>
        </p:nvCxnSpPr>
        <p:spPr>
          <a:xfrm>
            <a:off x="7162800" y="160807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0ABDA8-DF21-4609-BBA7-864486CEF3BC}"/>
              </a:ext>
            </a:extLst>
          </p:cNvPr>
          <p:cNvSpPr txBox="1"/>
          <p:nvPr/>
        </p:nvSpPr>
        <p:spPr>
          <a:xfrm>
            <a:off x="7801427" y="1284905"/>
            <a:ext cx="2587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Выбор нужной библиотеки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DD77BD3-E83E-4BCB-9DFD-FEBCC9C2E4E5}"/>
              </a:ext>
            </a:extLst>
          </p:cNvPr>
          <p:cNvCxnSpPr>
            <a:cxnSpLocks/>
          </p:cNvCxnSpPr>
          <p:nvPr/>
        </p:nvCxnSpPr>
        <p:spPr>
          <a:xfrm>
            <a:off x="9109526" y="1985443"/>
            <a:ext cx="0" cy="7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24A306-09F1-43C0-8E82-43109B97E91C}"/>
              </a:ext>
            </a:extLst>
          </p:cNvPr>
          <p:cNvSpPr txBox="1"/>
          <p:nvPr/>
        </p:nvSpPr>
        <p:spPr>
          <a:xfrm>
            <a:off x="7815940" y="2860320"/>
            <a:ext cx="2587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Подключение библиотеки в </a:t>
            </a:r>
            <a:r>
              <a:rPr lang="en-US" dirty="0"/>
              <a:t>PyCharm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919D83-8217-4272-8EFD-2D2FD726E6A8}"/>
              </a:ext>
            </a:extLst>
          </p:cNvPr>
          <p:cNvSpPr txBox="1"/>
          <p:nvPr/>
        </p:nvSpPr>
        <p:spPr>
          <a:xfrm>
            <a:off x="7801426" y="4529410"/>
            <a:ext cx="2587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Связь кода с </a:t>
            </a:r>
            <a:r>
              <a:rPr lang="en-US" dirty="0"/>
              <a:t>Telegram</a:t>
            </a:r>
            <a:endParaRPr lang="ru-RU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E3A3C11A-7AA5-4CB3-8A39-A6041823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970556"/>
            <a:ext cx="7112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Активирование токена и запуск бота: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token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'5219565252:AAETCFyyTmY3ioY6yQr56Eiz5iTSdJ5jl4s'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telebot.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TeleBot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token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polling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none_stop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interval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8A5DD2AF-6A21-4EB9-9A8D-F1E2C80EE910}"/>
              </a:ext>
            </a:extLst>
          </p:cNvPr>
          <p:cNvCxnSpPr>
            <a:cxnSpLocks/>
          </p:cNvCxnSpPr>
          <p:nvPr/>
        </p:nvCxnSpPr>
        <p:spPr>
          <a:xfrm>
            <a:off x="9109525" y="3589271"/>
            <a:ext cx="0" cy="7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3" grpId="0"/>
      <p:bldP spid="27" grpId="0"/>
      <p:bldP spid="31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/>
                <a:t>Институты и кафедры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9000" y="1193800"/>
            <a:ext cx="3566524" cy="465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5952" y="1193800"/>
            <a:ext cx="322100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42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2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/>
                <a:t>Новости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1801" y="1180244"/>
            <a:ext cx="3237440" cy="451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800100" y="1602110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Пользователь может вывести определенное количество новостей с сайта «РТУ МИРЭА» - 10, 20, 30 и 40 штук.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762000" y="2567310"/>
            <a:ext cx="655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 же пользователь может принудительно обновить все новости, которые хранятся в система бота. Данная функция реализована для тех случаев, если по каким-то причинам бот не обновил новости автоматически.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762000" y="40405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Все новости «парсятся» с официального сайта университета с помощью библиотеки </a:t>
            </a:r>
            <a:r>
              <a:rPr lang="en-US" dirty="0"/>
              <a:t>“</a:t>
            </a:r>
            <a:r>
              <a:rPr lang="en-US" dirty="0" err="1"/>
              <a:t>BeautufulSoup</a:t>
            </a:r>
            <a:r>
              <a:rPr lang="en-US" dirty="0"/>
              <a:t>”</a:t>
            </a:r>
            <a:r>
              <a:rPr lang="ru-RU" dirty="0"/>
              <a:t> и хранятся в файлах с расширением </a:t>
            </a:r>
            <a:r>
              <a:rPr lang="en-US" dirty="0"/>
              <a:t>JSON.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2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2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/>
                <a:t>COVID-19</a:t>
              </a:r>
              <a:endParaRPr lang="ru-RU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1079500" y="1449710"/>
            <a:ext cx="524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Данный раздел рассказывает о всех самых важных аспектах коронавирусной инфекции.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1079500" y="2351410"/>
            <a:ext cx="5245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данном блоке реализованы такие функции, как: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Вывод статистики заболеваемости в Университете, России и Мире;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Вывод новостей о </a:t>
            </a:r>
            <a:r>
              <a:rPr lang="en-US" dirty="0"/>
              <a:t>“COVID-19” </a:t>
            </a:r>
            <a:r>
              <a:rPr lang="ru-RU" dirty="0"/>
              <a:t>с трех разных источников;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Вывод симптомов и методов профилактики</a:t>
            </a:r>
            <a:r>
              <a:rPr lang="en-US" dirty="0"/>
              <a:t> “COVID-19”</a:t>
            </a:r>
            <a:r>
              <a:rPr lang="ru-RU" dirty="0"/>
              <a:t>;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/>
              <a:t> Вывод ответов на часто задаваемые вопросы о новой коронавирусной инфекции;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Вывод интересного факта о инфекции;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375" y="1229974"/>
            <a:ext cx="4290773" cy="452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42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2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/>
                <a:t>Симптомы и профилактика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FDA2DA-A666-47D2-A503-6C1BF5DCE1A9}"/>
              </a:ext>
            </a:extLst>
          </p:cNvPr>
          <p:cNvSpPr txBox="1"/>
          <p:nvPr/>
        </p:nvSpPr>
        <p:spPr>
          <a:xfrm>
            <a:off x="7681077" y="970312"/>
            <a:ext cx="295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Профилактика </a:t>
            </a:r>
            <a:r>
              <a:rPr lang="en-US" b="1" dirty="0"/>
              <a:t>COVID-19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71BB8-C4C5-4397-97B3-FF7B63DFB55A}"/>
              </a:ext>
            </a:extLst>
          </p:cNvPr>
          <p:cNvSpPr txBox="1"/>
          <p:nvPr/>
        </p:nvSpPr>
        <p:spPr>
          <a:xfrm>
            <a:off x="905925" y="1339644"/>
            <a:ext cx="51580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выполнении данной задачи бот должен выводить все симптомы, которые встречаются при заболевании </a:t>
            </a:r>
            <a:r>
              <a:rPr lang="en-US" dirty="0"/>
              <a:t>COVID-19.</a:t>
            </a:r>
          </a:p>
          <a:p>
            <a:r>
              <a:rPr lang="ru-RU" dirty="0"/>
              <a:t>Для решения этой задачи необходимо создать документ с расширением «</a:t>
            </a:r>
            <a:r>
              <a:rPr lang="en-US" dirty="0"/>
              <a:t>Markdown</a:t>
            </a:r>
            <a:r>
              <a:rPr lang="ru-RU" dirty="0"/>
              <a:t>», который будет вызываться по ссылке из </a:t>
            </a:r>
            <a:r>
              <a:rPr lang="en-US" dirty="0"/>
              <a:t>JSON</a:t>
            </a:r>
            <a:r>
              <a:rPr lang="ru-RU" dirty="0"/>
              <a:t>-файла и содержать в себе все симптомы </a:t>
            </a:r>
            <a:r>
              <a:rPr lang="en-US" dirty="0"/>
              <a:t>COVID-19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C8FA26-B1CC-4855-91A3-139FEB15D7AD}"/>
              </a:ext>
            </a:extLst>
          </p:cNvPr>
          <p:cNvSpPr txBox="1"/>
          <p:nvPr/>
        </p:nvSpPr>
        <p:spPr>
          <a:xfrm>
            <a:off x="1796497" y="970312"/>
            <a:ext cx="224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Симптомы </a:t>
            </a:r>
            <a:r>
              <a:rPr lang="en-US" b="1" dirty="0"/>
              <a:t>COVID-19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907E8-ED22-439B-BFCF-01F17694217D}"/>
              </a:ext>
            </a:extLst>
          </p:cNvPr>
          <p:cNvSpPr txBox="1"/>
          <p:nvPr/>
        </p:nvSpPr>
        <p:spPr>
          <a:xfrm>
            <a:off x="6547470" y="1339644"/>
            <a:ext cx="5158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выполнении данной задачи бот должен выводить все меры профилактики, которые необходимо соблюдать при эпидемии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Аналогично симптомам данная задача будет решаться с помощью документа «</a:t>
            </a:r>
            <a:r>
              <a:rPr lang="en-US" dirty="0"/>
              <a:t>Markdown</a:t>
            </a:r>
            <a:r>
              <a:rPr lang="ru-RU" dirty="0"/>
              <a:t>» и </a:t>
            </a:r>
            <a:r>
              <a:rPr lang="en-US" dirty="0"/>
              <a:t>JSON</a:t>
            </a:r>
            <a:r>
              <a:rPr lang="ru-RU" dirty="0"/>
              <a:t>-файла.</a:t>
            </a:r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D1D0082-2170-46E3-AA6A-6570637B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3" y="3905998"/>
            <a:ext cx="5111592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Метод отправки симптомов COVID-19: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show_symptoms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TEXT_SYMPTOMS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text_creator.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get_text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symptoms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.from_user.id, TEXT_SYMPTOMS,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Markdown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5275" y="3173413"/>
            <a:ext cx="48196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42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>
                  <a:solidFill>
                    <a:schemeClr val="bg1"/>
                  </a:solidFill>
                </a:rPr>
                <a:t>Статистика заболеваемости</a:t>
              </a:r>
              <a:endParaRPr lang="ru-RU" sz="2800" dirty="0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BC0AB76-D86F-40A4-915D-8A017ADF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186" y="1004458"/>
            <a:ext cx="5670142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Регистрация ссылки от куда берется статистика: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URL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'https://news.google.com/covid19/map?hl=ru&amp;gl=RU&amp;ceid=RU%3Aru&amp;mid=%2Fm%2F06bnz'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requests.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(URL)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soup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BeautifulSoup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response.content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html.parser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Получение статистики по РФ с помощью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BeautifulSoup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get_statistic_russia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russia_statistic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tag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in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tags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country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tag.text.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info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all_sick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values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all_sick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                 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sick_per_day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values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a_day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                  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all_deaths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values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death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                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)}}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with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5CC4"/>
                </a:solidFill>
                <a:effectLst/>
                <a:latin typeface="JetBrains Mono"/>
              </a:rPr>
              <a:t>open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BS_worker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russia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russia_stat.json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'w'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'utf-8'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as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json.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dump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russia_statistic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75" y="1130300"/>
            <a:ext cx="4327525" cy="466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35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1202</Words>
  <Application>Microsoft Office PowerPoint</Application>
  <PresentationFormat>Широкоэкранный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coder-chekunkov@yandex.ru</dc:creator>
  <cp:lastModifiedBy>coder-chekunkov@yandex.ru</cp:lastModifiedBy>
  <cp:revision>19</cp:revision>
  <dcterms:created xsi:type="dcterms:W3CDTF">2022-03-21T17:45:07Z</dcterms:created>
  <dcterms:modified xsi:type="dcterms:W3CDTF">2022-04-07T17:11:02Z</dcterms:modified>
</cp:coreProperties>
</file>