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entury Gothic Paneuropean Bold" charset="1" panose="020B0702020202020204"/>
      <p:regular r:id="rId16"/>
    </p:embeddedFont>
    <p:embeddedFont>
      <p:font typeface="Century Gothic Paneuropean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9500" y="2942298"/>
            <a:ext cx="13548999" cy="129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7"/>
              </a:lnSpc>
            </a:pPr>
            <a:r>
              <a:rPr lang="en-US" b="true" sz="759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WILL I</a:t>
            </a:r>
            <a:r>
              <a:rPr lang="en-US" b="true" sz="759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 RAIN TOMORROW?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01543" y="4433687"/>
            <a:ext cx="9084913" cy="62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8"/>
              </a:lnSpc>
            </a:pPr>
            <a:r>
              <a:rPr lang="en-US" sz="366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Predicting Rain Using Machine Learning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61912" y="3695527"/>
            <a:ext cx="2528234" cy="2639900"/>
          </a:xfrm>
          <a:custGeom>
            <a:avLst/>
            <a:gdLst/>
            <a:ahLst/>
            <a:cxnLst/>
            <a:rect r="r" b="b" t="t" l="l"/>
            <a:pathLst>
              <a:path h="2639900" w="2528234">
                <a:moveTo>
                  <a:pt x="0" y="0"/>
                </a:moveTo>
                <a:lnTo>
                  <a:pt x="2528235" y="0"/>
                </a:lnTo>
                <a:lnTo>
                  <a:pt x="2528235" y="2639901"/>
                </a:lnTo>
                <a:lnTo>
                  <a:pt x="0" y="2639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42227" y="3924953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035802" y="2312915"/>
            <a:ext cx="10216396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057" y="4269548"/>
            <a:ext cx="15690243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want to predict: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Will it rain tomorrow?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It’s a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Yes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No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question (called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classification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We’ll use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weather data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like temperature, humidity, wind, etc.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can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help farmers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travelers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and daily planning.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4498125"/>
            <a:ext cx="13375124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Weather is important in our lives.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use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machine learning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make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smart predictions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use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past weather data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 guess if it will rain next day.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1249" y="1814615"/>
            <a:ext cx="688550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3696743"/>
            <a:ext cx="11668363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Source: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Australian weather data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(from Kaggle)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Has info like: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Temperature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Rainfall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Wind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Humidity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target column is: "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RainTomorrow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" – Yes or No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has ~145,000 rows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80764" y="1814615"/>
            <a:ext cx="10126473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EANING THE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343" y="4890900"/>
            <a:ext cx="10328509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Some data was missing – we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fixed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removed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Categorical values (like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wind direction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 were converted to numbers</a:t>
            </a:r>
          </a:p>
          <a:p>
            <a:pPr algn="l">
              <a:lnSpc>
                <a:spcPts val="5096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254872" y="3498445"/>
            <a:ext cx="2918260" cy="291826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60674" y="6583229"/>
            <a:ext cx="2918260" cy="291826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0518137" y="4752688"/>
            <a:ext cx="3802618" cy="93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5192" indent="-292596" lvl="1">
              <a:lnSpc>
                <a:spcPts val="3794"/>
              </a:lnSpc>
              <a:buFont typeface="Arial"/>
              <a:buChar char="•"/>
            </a:pPr>
            <a:r>
              <a:rPr lang="en-US" sz="2710" u="sng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Training </a:t>
            </a:r>
            <a:r>
              <a:rPr lang="en-US" sz="2710" u="sng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</a:t>
            </a:r>
            <a:r>
              <a:rPr lang="en-US" sz="2710" u="sng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ata (80%)</a:t>
            </a:r>
          </a:p>
          <a:p>
            <a:pPr algn="l">
              <a:lnSpc>
                <a:spcPts val="3794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3035745" y="7597867"/>
            <a:ext cx="3121819" cy="93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5192" indent="-292596" lvl="1">
              <a:lnSpc>
                <a:spcPts val="3794"/>
              </a:lnSpc>
              <a:buFont typeface="Arial"/>
              <a:buChar char="•"/>
            </a:pPr>
            <a:r>
              <a:rPr lang="en-US" sz="2710" u="sng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Test </a:t>
            </a:r>
            <a:r>
              <a:rPr lang="en-US" sz="2710" u="sng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</a:t>
            </a:r>
            <a:r>
              <a:rPr lang="en-US" sz="2710" u="sng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ata (20%)</a:t>
            </a:r>
          </a:p>
          <a:p>
            <a:pPr algn="l">
              <a:lnSpc>
                <a:spcPts val="379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123" y="1814615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2445" y="4086777"/>
            <a:ext cx="12823110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checked how each weather condition affects rain:</a:t>
            </a:r>
          </a:p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More humidity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→ more chance of rain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Lower pressure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→ more rain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Less sunshine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→ more rain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34052" y="1156000"/>
            <a:ext cx="10019897" cy="1929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b="true" sz="551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METHODOLOGY - STEP BY STEP</a:t>
            </a:r>
          </a:p>
          <a:p>
            <a:pPr algn="ctr">
              <a:lnSpc>
                <a:spcPts val="772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366102" y="3312285"/>
            <a:ext cx="12191758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Load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using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Pandas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Clean missing values.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Encode categorical data.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Train-test split.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Standardize features.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Logistic Regression.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Predict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and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evaluate model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1499" y="1852715"/>
            <a:ext cx="13905002" cy="206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4"/>
              </a:lnSpc>
            </a:pPr>
            <a:r>
              <a:rPr lang="en-US" b="true" sz="593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LOGISTIC R</a:t>
            </a:r>
            <a:r>
              <a:rPr lang="en-US" b="true" sz="593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EGRESSION ALGORITHM</a:t>
            </a:r>
          </a:p>
          <a:p>
            <a:pPr algn="ctr">
              <a:lnSpc>
                <a:spcPts val="830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88353" y="5086350"/>
            <a:ext cx="9728146" cy="193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619" indent="-298310" lvl="1">
              <a:lnSpc>
                <a:spcPts val="3868"/>
              </a:lnSpc>
              <a:buFont typeface="Arial"/>
              <a:buChar char="•"/>
            </a:pPr>
            <a:r>
              <a:rPr lang="en-US" sz="276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Supervised </a:t>
            </a:r>
            <a:r>
              <a:rPr lang="en-US" b="true" sz="276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ML algorithm</a:t>
            </a:r>
            <a:r>
              <a:rPr lang="en-US" sz="276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for </a:t>
            </a:r>
            <a:r>
              <a:rPr lang="en-US" b="true" sz="276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binary classification.</a:t>
            </a:r>
          </a:p>
          <a:p>
            <a:pPr algn="l">
              <a:lnSpc>
                <a:spcPts val="3868"/>
              </a:lnSpc>
            </a:pPr>
          </a:p>
          <a:p>
            <a:pPr algn="l" marL="596619" indent="-298310" lvl="1">
              <a:lnSpc>
                <a:spcPts val="3868"/>
              </a:lnSpc>
              <a:buFont typeface="Arial"/>
              <a:buChar char="•"/>
            </a:pPr>
            <a:r>
              <a:rPr lang="en-US" sz="276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the probability that RainTomorrow = 1 (Yes).</a:t>
            </a:r>
          </a:p>
          <a:p>
            <a:pPr algn="l">
              <a:lnSpc>
                <a:spcPts val="3868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189359" y="3843611"/>
            <a:ext cx="3576323" cy="371809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5287" y="3631373"/>
            <a:ext cx="15149885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Successfully built a Logistic Regression model to predict rainfall.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Achieved reasonable accuracy and performance using cleaned and preprocessed data.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model helps in understanding key factors influencing rain.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Logistic Regression is simple yet effective for this classification task.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DAGooEueHts</dc:identifier>
  <dcterms:modified xsi:type="dcterms:W3CDTF">2011-08-01T06:04:30Z</dcterms:modified>
  <cp:revision>1</cp:revision>
  <dc:title>Will It Rain Tomorrow?</dc:title>
</cp:coreProperties>
</file>