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0693-1B89-E31A-716E-218F1043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C83DD-C9BF-BFA1-80F9-7F487AE57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27DD-8DB6-94A1-D70B-0541AEA1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3701-0BFF-4F7F-7F1F-CB32E423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D06B-67BC-9C43-000A-5EF2C47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58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CCC3-C664-9115-B802-AAD81FBA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2B03E-437A-9855-D194-8DDDF262C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F58BC-6F46-3628-9229-CFAFE90D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8DFFE-DE3A-017D-ECB0-4C9C786B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A930-BA64-D15D-0F92-1C0F125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0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1DA30-5972-89EF-9437-B27BC9F5E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213DA-6776-EDF4-CF6B-7D2519F2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C25DD-20E3-5816-1DC5-CD277EC5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AECF-AB73-3154-3E0E-E4D34570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0117F-5639-AD01-1ECE-9DB1BBF8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7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C28C-C2C3-1A5B-DFB0-62AF071A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DBED-41BE-A0E4-6FBF-7324C1F6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7CE1-B9EB-C634-74AC-1BE7ED79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62D7-C1CC-44A8-FE50-7E39EC65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8536-005D-330F-1B14-791A36D5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9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AEB3-C613-977D-97B1-4A3CED85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1FBEE-9BD7-9F3F-DD61-452391B0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B3C03-E724-C171-1DCA-187D119D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F39D0-9367-515C-774A-96018EFA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A1CA-3BCD-DF5D-4E9C-AC047AAA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6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2BAE-8633-B672-9F9E-2B14BBCB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1294-BA5B-8AF5-2950-4D4A31A62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7F274-7F39-0AE9-4B86-FA93EC2F4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D11E-3B07-567F-B917-20E12172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060B-77DA-C886-560B-10C7E086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F1AFA-8C60-648F-E55D-45206D8E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88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372-8F30-A580-EF70-AC569364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EFD0-1AAB-9612-71C0-DC4BAD567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E73CB-E598-680F-81D1-637D6662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227A5-90F9-7064-2BE5-6084798CD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91E63-8651-C431-46C9-473383FE3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89268-1FC7-68DF-8F0F-3EDCFE8F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AE51D-D4F7-A929-5D26-241E1B27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70D1B-5800-EDBB-0BD5-93DEDE4B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93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846C-1F69-D7AF-8185-8DBE8DF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18B4-F869-0FF3-C5D4-066B08D3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F875F-DF45-6FFA-D92F-8FED443B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D0EC4-92A0-742D-2C66-DAF75206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730BA-BD0D-EE3F-26B3-293460F7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0B915-5B8E-5AB3-8CCF-25F50684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3FEDF-A34F-9B6A-17F9-2A8509FA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9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9321-BE61-B511-E7C7-522FC451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436A-DA9C-5DD0-D712-F6BCDBF2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0C75C-FA95-30BC-A610-E828243F8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81AE-A02F-82CF-A4CE-2F23F828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755C1-B95A-9E50-095B-6F4B2916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F1225-C949-AB37-82AD-4707161F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5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4F30-C5E5-1C30-4577-5DF0A1D3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99B72-CD30-622B-0C02-CA52C92B7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A5F49-3A9D-9C78-49A1-942BEEBBB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6C646-868B-C5C2-F1C5-78A398C7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DC277-D66F-D59D-4867-5D27BC96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41D1D-520C-4806-A04F-8A9095A5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52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5FB70-58E8-DC22-F61B-2AD8F226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082F-82E3-48DD-259C-66437FB4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4BB0-F94F-4547-3046-84425EE5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0263C-F0B7-4978-9DF5-9831B9BD4CA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CA92E-5B0E-DE0D-8D15-2641FF00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E9E0-A6A6-5F50-3288-A9E86CC68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0E2EBD-54F2-AD72-FDA1-C7B5202E6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66154"/>
              </p:ext>
            </p:extLst>
          </p:nvPr>
        </p:nvGraphicFramePr>
        <p:xfrm>
          <a:off x="736599" y="716465"/>
          <a:ext cx="911013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8767">
                  <a:extLst>
                    <a:ext uri="{9D8B030D-6E8A-4147-A177-3AD203B41FA5}">
                      <a16:colId xmlns:a16="http://schemas.microsoft.com/office/drawing/2014/main" val="3374170733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4194373557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4202794872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3270080296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3521697869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3785096784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2479166572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3366955107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r>
                        <a:rPr lang="en-IN" dirty="0" err="1"/>
                        <a:t>value_t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featureN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Value_t+1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09508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9267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026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EF13DB-D3D2-696F-573A-AA5A903A2E1B}"/>
              </a:ext>
            </a:extLst>
          </p:cNvPr>
          <p:cNvSpPr txBox="1"/>
          <p:nvPr/>
        </p:nvSpPr>
        <p:spPr>
          <a:xfrm>
            <a:off x="533400" y="347133"/>
            <a:ext cx="20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 Dimensional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87D22-2D82-627A-DBC4-B4A8C851D361}"/>
              </a:ext>
            </a:extLst>
          </p:cNvPr>
          <p:cNvSpPr txBox="1"/>
          <p:nvPr/>
        </p:nvSpPr>
        <p:spPr>
          <a:xfrm>
            <a:off x="694792" y="2463030"/>
            <a:ext cx="255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 Dimensional Data + lag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1F769A-431E-69BC-E335-09657808983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320800" y="3852333"/>
            <a:ext cx="2687094" cy="629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FE56-0AB9-D1DF-C899-AC49AD4D6487}"/>
              </a:ext>
            </a:extLst>
          </p:cNvPr>
          <p:cNvCxnSpPr>
            <a:cxnSpLocks/>
          </p:cNvCxnSpPr>
          <p:nvPr/>
        </p:nvCxnSpPr>
        <p:spPr>
          <a:xfrm>
            <a:off x="1320800" y="4267199"/>
            <a:ext cx="2724618" cy="659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3A0283-987E-E671-1837-572D96AA1AD1}"/>
              </a:ext>
            </a:extLst>
          </p:cNvPr>
          <p:cNvCxnSpPr>
            <a:cxnSpLocks/>
          </p:cNvCxnSpPr>
          <p:nvPr/>
        </p:nvCxnSpPr>
        <p:spPr>
          <a:xfrm flipV="1">
            <a:off x="1439333" y="3611553"/>
            <a:ext cx="4182534" cy="178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AEF562-D2C2-4071-A6DC-EC863C74C950}"/>
              </a:ext>
            </a:extLst>
          </p:cNvPr>
          <p:cNvSpPr txBox="1"/>
          <p:nvPr/>
        </p:nvSpPr>
        <p:spPr>
          <a:xfrm rot="705474">
            <a:off x="970154" y="39546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Value_t</a:t>
            </a:r>
            <a:r>
              <a:rPr lang="en-IN" dirty="0"/>
              <a:t> - 3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11D9D-7B36-4279-FBD2-DD757C90F16B}"/>
              </a:ext>
            </a:extLst>
          </p:cNvPr>
          <p:cNvCxnSpPr>
            <a:cxnSpLocks/>
          </p:cNvCxnSpPr>
          <p:nvPr/>
        </p:nvCxnSpPr>
        <p:spPr>
          <a:xfrm flipV="1">
            <a:off x="2103372" y="4040981"/>
            <a:ext cx="101600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4AE220-7278-B50B-C08D-FCF8339E8807}"/>
              </a:ext>
            </a:extLst>
          </p:cNvPr>
          <p:cNvSpPr txBox="1"/>
          <p:nvPr/>
        </p:nvSpPr>
        <p:spPr>
          <a:xfrm rot="705474">
            <a:off x="2128521" y="42123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Value_t</a:t>
            </a:r>
            <a:r>
              <a:rPr lang="en-IN" dirty="0"/>
              <a:t> - 2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B60671-F7B6-F7D2-E503-D6644C14485D}"/>
              </a:ext>
            </a:extLst>
          </p:cNvPr>
          <p:cNvSpPr txBox="1"/>
          <p:nvPr/>
        </p:nvSpPr>
        <p:spPr>
          <a:xfrm rot="705474">
            <a:off x="3352946" y="447835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Value_t</a:t>
            </a:r>
            <a:r>
              <a:rPr lang="en-IN" dirty="0"/>
              <a:t> + 1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1137F5-C1D3-AE1E-10DF-0C9BC813A46F}"/>
              </a:ext>
            </a:extLst>
          </p:cNvPr>
          <p:cNvCxnSpPr>
            <a:cxnSpLocks/>
          </p:cNvCxnSpPr>
          <p:nvPr/>
        </p:nvCxnSpPr>
        <p:spPr>
          <a:xfrm flipV="1">
            <a:off x="3251774" y="4284133"/>
            <a:ext cx="98465" cy="41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68BF7B-760D-2538-FA2F-C129D5FE7695}"/>
              </a:ext>
            </a:extLst>
          </p:cNvPr>
          <p:cNvSpPr txBox="1"/>
          <p:nvPr/>
        </p:nvSpPr>
        <p:spPr>
          <a:xfrm rot="21355796">
            <a:off x="1965586" y="3321829"/>
            <a:ext cx="24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 1 – N at time 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E27B4A-3EC4-F7A3-3754-83D27A576B0F}"/>
              </a:ext>
            </a:extLst>
          </p:cNvPr>
          <p:cNvCxnSpPr>
            <a:cxnSpLocks/>
          </p:cNvCxnSpPr>
          <p:nvPr/>
        </p:nvCxnSpPr>
        <p:spPr>
          <a:xfrm flipV="1">
            <a:off x="2204972" y="3865693"/>
            <a:ext cx="4182534" cy="178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553829-6CF7-99B1-CA28-1CA9C8544D72}"/>
              </a:ext>
            </a:extLst>
          </p:cNvPr>
          <p:cNvCxnSpPr>
            <a:cxnSpLocks/>
          </p:cNvCxnSpPr>
          <p:nvPr/>
        </p:nvCxnSpPr>
        <p:spPr>
          <a:xfrm flipV="1">
            <a:off x="3350239" y="4085487"/>
            <a:ext cx="4182534" cy="178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A5A05F2-C358-5924-4FA0-8C38AC17A116}"/>
              </a:ext>
            </a:extLst>
          </p:cNvPr>
          <p:cNvCxnSpPr>
            <a:cxnSpLocks/>
          </p:cNvCxnSpPr>
          <p:nvPr/>
        </p:nvCxnSpPr>
        <p:spPr>
          <a:xfrm flipH="1" flipV="1">
            <a:off x="1320800" y="4305281"/>
            <a:ext cx="94096" cy="2205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DC5A37-E2EA-8918-2C8E-ABAFD8315297}"/>
              </a:ext>
            </a:extLst>
          </p:cNvPr>
          <p:cNvCxnSpPr>
            <a:cxnSpLocks/>
          </p:cNvCxnSpPr>
          <p:nvPr/>
        </p:nvCxnSpPr>
        <p:spPr>
          <a:xfrm flipH="1" flipV="1">
            <a:off x="2085933" y="4463688"/>
            <a:ext cx="94096" cy="2205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C08FD-1FD2-0699-2BDE-2854263D4FE4}"/>
              </a:ext>
            </a:extLst>
          </p:cNvPr>
          <p:cNvCxnSpPr>
            <a:cxnSpLocks/>
          </p:cNvCxnSpPr>
          <p:nvPr/>
        </p:nvCxnSpPr>
        <p:spPr>
          <a:xfrm flipH="1" flipV="1">
            <a:off x="3252733" y="4717393"/>
            <a:ext cx="94096" cy="2205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94F4EC-7623-13FD-9D64-080F9FC7E5F1}"/>
              </a:ext>
            </a:extLst>
          </p:cNvPr>
          <p:cNvCxnSpPr>
            <a:cxnSpLocks/>
          </p:cNvCxnSpPr>
          <p:nvPr/>
        </p:nvCxnSpPr>
        <p:spPr>
          <a:xfrm>
            <a:off x="1364782" y="4744005"/>
            <a:ext cx="2690751" cy="66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22E52-E88F-D281-ED96-EAEA54661C83}"/>
              </a:ext>
            </a:extLst>
          </p:cNvPr>
          <p:cNvCxnSpPr>
            <a:cxnSpLocks/>
          </p:cNvCxnSpPr>
          <p:nvPr/>
        </p:nvCxnSpPr>
        <p:spPr>
          <a:xfrm>
            <a:off x="1354667" y="5387474"/>
            <a:ext cx="2690751" cy="66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18253D-886E-6D59-5E75-1B401A561AB6}"/>
              </a:ext>
            </a:extLst>
          </p:cNvPr>
          <p:cNvCxnSpPr>
            <a:cxnSpLocks/>
          </p:cNvCxnSpPr>
          <p:nvPr/>
        </p:nvCxnSpPr>
        <p:spPr>
          <a:xfrm>
            <a:off x="1364781" y="5949171"/>
            <a:ext cx="2690751" cy="66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A69FD8-9F8A-6003-491D-7EC26BACDD70}"/>
              </a:ext>
            </a:extLst>
          </p:cNvPr>
          <p:cNvCxnSpPr>
            <a:cxnSpLocks/>
          </p:cNvCxnSpPr>
          <p:nvPr/>
        </p:nvCxnSpPr>
        <p:spPr>
          <a:xfrm>
            <a:off x="2425896" y="3764270"/>
            <a:ext cx="2690751" cy="66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8D8572-B32D-6160-FFB7-59BF730CC807}"/>
              </a:ext>
            </a:extLst>
          </p:cNvPr>
          <p:cNvCxnSpPr>
            <a:cxnSpLocks/>
          </p:cNvCxnSpPr>
          <p:nvPr/>
        </p:nvCxnSpPr>
        <p:spPr>
          <a:xfrm>
            <a:off x="3713835" y="3671404"/>
            <a:ext cx="2690751" cy="66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12B798-2370-FC5D-9B93-86789DB7DE8B}"/>
              </a:ext>
            </a:extLst>
          </p:cNvPr>
          <p:cNvCxnSpPr>
            <a:cxnSpLocks/>
          </p:cNvCxnSpPr>
          <p:nvPr/>
        </p:nvCxnSpPr>
        <p:spPr>
          <a:xfrm>
            <a:off x="4903455" y="3641760"/>
            <a:ext cx="2690751" cy="66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FF6D79-E869-1DB4-C465-B58EF70D7B06}"/>
              </a:ext>
            </a:extLst>
          </p:cNvPr>
          <p:cNvCxnSpPr>
            <a:cxnSpLocks/>
          </p:cNvCxnSpPr>
          <p:nvPr/>
        </p:nvCxnSpPr>
        <p:spPr>
          <a:xfrm flipH="1" flipV="1">
            <a:off x="5098289" y="4425678"/>
            <a:ext cx="65883" cy="222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CAF12D-80D5-A63C-CF06-C1921A6D3379}"/>
              </a:ext>
            </a:extLst>
          </p:cNvPr>
          <p:cNvCxnSpPr>
            <a:cxnSpLocks/>
          </p:cNvCxnSpPr>
          <p:nvPr/>
        </p:nvCxnSpPr>
        <p:spPr>
          <a:xfrm flipH="1" flipV="1">
            <a:off x="6404409" y="4332812"/>
            <a:ext cx="65883" cy="222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E1FD4E-91EB-864A-669B-5204E5636F5C}"/>
              </a:ext>
            </a:extLst>
          </p:cNvPr>
          <p:cNvCxnSpPr>
            <a:cxnSpLocks/>
          </p:cNvCxnSpPr>
          <p:nvPr/>
        </p:nvCxnSpPr>
        <p:spPr>
          <a:xfrm flipH="1" flipV="1">
            <a:off x="7594206" y="4274753"/>
            <a:ext cx="65883" cy="222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6B79C3-7A30-CF81-D1AB-8F9AFD5F8D59}"/>
              </a:ext>
            </a:extLst>
          </p:cNvPr>
          <p:cNvCxnSpPr>
            <a:cxnSpLocks/>
          </p:cNvCxnSpPr>
          <p:nvPr/>
        </p:nvCxnSpPr>
        <p:spPr>
          <a:xfrm flipV="1">
            <a:off x="4049058" y="4859253"/>
            <a:ext cx="3901142" cy="550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4DE44C-C3CD-335A-5A6C-59134B6BC994}"/>
              </a:ext>
            </a:extLst>
          </p:cNvPr>
          <p:cNvCxnSpPr>
            <a:cxnSpLocks/>
          </p:cNvCxnSpPr>
          <p:nvPr/>
        </p:nvCxnSpPr>
        <p:spPr>
          <a:xfrm flipV="1">
            <a:off x="4045418" y="5511527"/>
            <a:ext cx="3901142" cy="550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549142-5281-EB77-33BB-0AFFA38C7D44}"/>
              </a:ext>
            </a:extLst>
          </p:cNvPr>
          <p:cNvCxnSpPr>
            <a:cxnSpLocks/>
          </p:cNvCxnSpPr>
          <p:nvPr/>
        </p:nvCxnSpPr>
        <p:spPr>
          <a:xfrm flipV="1">
            <a:off x="4045418" y="6061053"/>
            <a:ext cx="3901142" cy="550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5583B-49E3-4117-54A0-0E1A7E511FA9}"/>
              </a:ext>
            </a:extLst>
          </p:cNvPr>
          <p:cNvCxnSpPr>
            <a:cxnSpLocks/>
          </p:cNvCxnSpPr>
          <p:nvPr/>
        </p:nvCxnSpPr>
        <p:spPr>
          <a:xfrm flipV="1">
            <a:off x="4040362" y="4377453"/>
            <a:ext cx="3901142" cy="550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83F8F-0226-6779-89C7-84BF0852D1C1}"/>
              </a:ext>
            </a:extLst>
          </p:cNvPr>
          <p:cNvCxnSpPr>
            <a:cxnSpLocks/>
          </p:cNvCxnSpPr>
          <p:nvPr/>
        </p:nvCxnSpPr>
        <p:spPr>
          <a:xfrm flipV="1">
            <a:off x="4228818" y="4199046"/>
            <a:ext cx="3667551" cy="33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1CEFCC-F4C6-9D10-FEEB-D8A7847242F5}"/>
              </a:ext>
            </a:extLst>
          </p:cNvPr>
          <p:cNvCxnSpPr>
            <a:cxnSpLocks/>
          </p:cNvCxnSpPr>
          <p:nvPr/>
        </p:nvCxnSpPr>
        <p:spPr>
          <a:xfrm>
            <a:off x="4099515" y="4531792"/>
            <a:ext cx="31553" cy="2364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6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7371E2-4069-EEE0-1F34-F1381DB92348}"/>
              </a:ext>
            </a:extLst>
          </p:cNvPr>
          <p:cNvSpPr/>
          <p:nvPr/>
        </p:nvSpPr>
        <p:spPr>
          <a:xfrm>
            <a:off x="3606800" y="2015071"/>
            <a:ext cx="550333" cy="44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B2DA67-F5EE-0C72-5C56-ACBA195090D1}"/>
              </a:ext>
            </a:extLst>
          </p:cNvPr>
          <p:cNvSpPr/>
          <p:nvPr/>
        </p:nvSpPr>
        <p:spPr>
          <a:xfrm>
            <a:off x="4923366" y="2015071"/>
            <a:ext cx="550333" cy="44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50564-578E-77B2-FDEA-09FBECCADF4A}"/>
              </a:ext>
            </a:extLst>
          </p:cNvPr>
          <p:cNvSpPr/>
          <p:nvPr/>
        </p:nvSpPr>
        <p:spPr>
          <a:xfrm>
            <a:off x="6239933" y="2015071"/>
            <a:ext cx="550333" cy="44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E3C34-B478-6B1A-90CB-1C5091553620}"/>
              </a:ext>
            </a:extLst>
          </p:cNvPr>
          <p:cNvSpPr txBox="1"/>
          <p:nvPr/>
        </p:nvSpPr>
        <p:spPr>
          <a:xfrm>
            <a:off x="4400304" y="1969240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6B032-3CB3-FA57-C1ED-6BE0BBEF4CA2}"/>
              </a:ext>
            </a:extLst>
          </p:cNvPr>
          <p:cNvSpPr txBox="1"/>
          <p:nvPr/>
        </p:nvSpPr>
        <p:spPr>
          <a:xfrm>
            <a:off x="5740642" y="2010541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,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94FBB-5369-6887-C548-3930BA30CA05}"/>
              </a:ext>
            </a:extLst>
          </p:cNvPr>
          <p:cNvSpPr txBox="1"/>
          <p:nvPr/>
        </p:nvSpPr>
        <p:spPr>
          <a:xfrm>
            <a:off x="3137280" y="1911007"/>
            <a:ext cx="32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BEF81-7D7A-EF25-1740-B27F8EFA4FFC}"/>
              </a:ext>
            </a:extLst>
          </p:cNvPr>
          <p:cNvSpPr txBox="1"/>
          <p:nvPr/>
        </p:nvSpPr>
        <p:spPr>
          <a:xfrm>
            <a:off x="7023342" y="1911006"/>
            <a:ext cx="32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D0471-1121-5A73-3770-153C77F362BE}"/>
              </a:ext>
            </a:extLst>
          </p:cNvPr>
          <p:cNvSpPr txBox="1"/>
          <p:nvPr/>
        </p:nvSpPr>
        <p:spPr>
          <a:xfrm>
            <a:off x="2685185" y="1893040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i="1" dirty="0"/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AD068-37FB-DAD0-AB04-2FA87AC03177}"/>
              </a:ext>
            </a:extLst>
          </p:cNvPr>
          <p:cNvSpPr txBox="1"/>
          <p:nvPr/>
        </p:nvSpPr>
        <p:spPr>
          <a:xfrm>
            <a:off x="3238771" y="3275971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i="1" dirty="0"/>
              <a:t>g1(…)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059C2-EF4D-461B-95B3-BC146426BBF8}"/>
              </a:ext>
            </a:extLst>
          </p:cNvPr>
          <p:cNvSpPr txBox="1"/>
          <p:nvPr/>
        </p:nvSpPr>
        <p:spPr>
          <a:xfrm>
            <a:off x="4591565" y="3291639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i="1" dirty="0"/>
              <a:t>g2(…)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E0B4EF-4031-DA42-2AE4-EC00DC1DB8AE}"/>
              </a:ext>
            </a:extLst>
          </p:cNvPr>
          <p:cNvSpPr txBox="1"/>
          <p:nvPr/>
        </p:nvSpPr>
        <p:spPr>
          <a:xfrm>
            <a:off x="5914603" y="3313476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i="1" dirty="0"/>
              <a:t>g3(…)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0EF1E-79B3-4D31-8A2E-EA71F585E798}"/>
              </a:ext>
            </a:extLst>
          </p:cNvPr>
          <p:cNvSpPr txBox="1"/>
          <p:nvPr/>
        </p:nvSpPr>
        <p:spPr>
          <a:xfrm>
            <a:off x="2414052" y="4582702"/>
            <a:ext cx="119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Linear </a:t>
            </a:r>
          </a:p>
          <a:p>
            <a:r>
              <a:rPr lang="en-IN" i="1" dirty="0"/>
              <a:t>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53F3C-1EB9-2B8C-5E0E-0FE1D04E9905}"/>
              </a:ext>
            </a:extLst>
          </p:cNvPr>
          <p:cNvSpPr txBox="1"/>
          <p:nvPr/>
        </p:nvSpPr>
        <p:spPr>
          <a:xfrm>
            <a:off x="4638571" y="5229032"/>
            <a:ext cx="119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Linear </a:t>
            </a:r>
          </a:p>
          <a:p>
            <a:r>
              <a:rPr lang="en-IN" i="1" dirty="0"/>
              <a:t>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520785-2D65-85AE-3F28-C6558E6A195B}"/>
              </a:ext>
            </a:extLst>
          </p:cNvPr>
          <p:cNvSpPr txBox="1"/>
          <p:nvPr/>
        </p:nvSpPr>
        <p:spPr>
          <a:xfrm>
            <a:off x="6588543" y="4582701"/>
            <a:ext cx="1699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Random Forest </a:t>
            </a:r>
          </a:p>
          <a:p>
            <a:r>
              <a:rPr lang="en-IN" i="1" dirty="0"/>
              <a:t>Regression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75A72B-AD84-764A-4259-649A32440EE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797248" y="3922302"/>
            <a:ext cx="1084488" cy="63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E9E2F4-29A8-F2C1-1034-E8D0059E1084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H="1" flipV="1">
            <a:off x="5218500" y="3937970"/>
            <a:ext cx="16934" cy="1291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1E24D3-433B-59E0-2074-FE24CEE88F6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6541538" y="3959807"/>
            <a:ext cx="896950" cy="622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C579C6-4A59-884D-56F2-50244A5AA0D6}"/>
              </a:ext>
            </a:extLst>
          </p:cNvPr>
          <p:cNvSpPr txBox="1"/>
          <p:nvPr/>
        </p:nvSpPr>
        <p:spPr>
          <a:xfrm>
            <a:off x="1041113" y="4582701"/>
            <a:ext cx="155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Space heating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355F1D-8F16-EF53-C849-9DD9704F7FD6}"/>
              </a:ext>
            </a:extLst>
          </p:cNvPr>
          <p:cNvSpPr txBox="1"/>
          <p:nvPr/>
        </p:nvSpPr>
        <p:spPr>
          <a:xfrm>
            <a:off x="2840969" y="5367531"/>
            <a:ext cx="187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Comms &amp; services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CD81E-9270-C547-EFB3-7BFA565889BD}"/>
              </a:ext>
            </a:extLst>
          </p:cNvPr>
          <p:cNvSpPr txBox="1"/>
          <p:nvPr/>
        </p:nvSpPr>
        <p:spPr>
          <a:xfrm>
            <a:off x="6601191" y="5229032"/>
            <a:ext cx="300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Hot water + lighting + sockets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59ADF-B359-4AD3-241C-4596437D009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198533" y="982637"/>
            <a:ext cx="0" cy="103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2F051E-7993-BC92-3D65-B2A3B8FFC01E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3881736" y="2463804"/>
            <a:ext cx="231" cy="81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9676B5-2511-1EB7-2A59-9B436540D346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H="1" flipV="1">
            <a:off x="5198533" y="2463804"/>
            <a:ext cx="19967" cy="827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56F767-4358-21FB-D9E2-103B58E8CC4A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H="1" flipV="1">
            <a:off x="6515100" y="2463804"/>
            <a:ext cx="26438" cy="849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126798-4FF4-05AA-F017-1680E222D122}"/>
              </a:ext>
            </a:extLst>
          </p:cNvPr>
          <p:cNvSpPr txBox="1"/>
          <p:nvPr/>
        </p:nvSpPr>
        <p:spPr>
          <a:xfrm>
            <a:off x="3010914" y="483549"/>
            <a:ext cx="471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Building energy consumption composite forecast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33E1F-1AD8-B175-D09D-97F6F415443A}"/>
              </a:ext>
            </a:extLst>
          </p:cNvPr>
          <p:cNvSpPr txBox="1"/>
          <p:nvPr/>
        </p:nvSpPr>
        <p:spPr>
          <a:xfrm>
            <a:off x="7984066" y="2010541"/>
            <a:ext cx="202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Composite Function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FC7BB2-37F0-0894-55FD-119D172D301C}"/>
              </a:ext>
            </a:extLst>
          </p:cNvPr>
          <p:cNvSpPr txBox="1"/>
          <p:nvPr/>
        </p:nvSpPr>
        <p:spPr>
          <a:xfrm>
            <a:off x="8768191" y="342900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Individual Circuit Models</a:t>
            </a:r>
          </a:p>
        </p:txBody>
      </p:sp>
    </p:spTree>
    <p:extLst>
      <p:ext uri="{BB962C8B-B14F-4D97-AF65-F5344CB8AC3E}">
        <p14:creationId xmlns:p14="http://schemas.microsoft.com/office/powerpoint/2010/main" val="277351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83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Akson Sam Varghese</dc:creator>
  <cp:lastModifiedBy>Akson Sam Varghese</cp:lastModifiedBy>
  <cp:revision>5</cp:revision>
  <dcterms:created xsi:type="dcterms:W3CDTF">2024-04-22T10:09:23Z</dcterms:created>
  <dcterms:modified xsi:type="dcterms:W3CDTF">2024-05-15T16:17:36Z</dcterms:modified>
</cp:coreProperties>
</file>