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75C2AA2-9F3F-4362-9385-E36D392E5A36}"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947655-6B2A-4558-A806-2F994D28B89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15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5C2AA2-9F3F-4362-9385-E36D392E5A36}"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22215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5C2AA2-9F3F-4362-9385-E36D392E5A36}"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209476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5C2AA2-9F3F-4362-9385-E36D392E5A36}"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39483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5C2AA2-9F3F-4362-9385-E36D392E5A36}"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947655-6B2A-4558-A806-2F994D28B89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63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75C2AA2-9F3F-4362-9385-E36D392E5A36}" type="datetimeFigureOut">
              <a:rPr lang="ru-RU" smtClean="0"/>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4694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75C2AA2-9F3F-4362-9385-E36D392E5A36}" type="datetimeFigureOut">
              <a:rPr lang="ru-RU" smtClean="0"/>
              <a:t>22.10.2021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39166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75C2AA2-9F3F-4362-9385-E36D392E5A36}" type="datetimeFigureOut">
              <a:rPr lang="ru-RU" smtClean="0"/>
              <a:t>22.10.2021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28717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5C2AA2-9F3F-4362-9385-E36D392E5A36}" type="datetimeFigureOut">
              <a:rPr lang="ru-RU" smtClean="0"/>
              <a:t>22.10.2021</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213780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5C2AA2-9F3F-4362-9385-E36D392E5A36}" type="datetimeFigureOut">
              <a:rPr lang="ru-RU" smtClean="0"/>
              <a:t>22.10.2021</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47655-6B2A-4558-A806-2F994D28B89B}" type="slidenum">
              <a:rPr lang="ru-RU" smtClean="0"/>
              <a:t>‹#›</a:t>
            </a:fld>
            <a:endParaRPr lang="ru-RU"/>
          </a:p>
        </p:txBody>
      </p:sp>
    </p:spTree>
    <p:extLst>
      <p:ext uri="{BB962C8B-B14F-4D97-AF65-F5344CB8AC3E}">
        <p14:creationId xmlns:p14="http://schemas.microsoft.com/office/powerpoint/2010/main" val="267266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75C2AA2-9F3F-4362-9385-E36D392E5A36}" type="datetimeFigureOut">
              <a:rPr lang="ru-RU" smtClean="0"/>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A947655-6B2A-4558-A806-2F994D28B89B}" type="slidenum">
              <a:rPr lang="ru-RU" smtClean="0"/>
              <a:t>‹#›</a:t>
            </a:fld>
            <a:endParaRPr lang="ru-RU"/>
          </a:p>
        </p:txBody>
      </p:sp>
    </p:spTree>
    <p:extLst>
      <p:ext uri="{BB962C8B-B14F-4D97-AF65-F5344CB8AC3E}">
        <p14:creationId xmlns:p14="http://schemas.microsoft.com/office/powerpoint/2010/main" val="241896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5C2AA2-9F3F-4362-9385-E36D392E5A36}" type="datetimeFigureOut">
              <a:rPr lang="ru-RU" smtClean="0"/>
              <a:t>22.10.2021</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47655-6B2A-4558-A806-2F994D28B89B}"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1263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normAutofit/>
          </a:bodyPr>
          <a:lstStyle/>
          <a:p>
            <a:pPr algn="ctr"/>
            <a:r>
              <a:rPr lang="en-US" sz="6000" dirty="0">
                <a:latin typeface="+mn-lt"/>
              </a:rPr>
              <a:t>Brian Wilson Kernighan</a:t>
            </a:r>
            <a:endParaRPr lang="ru-RU" sz="6000" dirty="0">
              <a:latin typeface="+mn-lt"/>
            </a:endParaRPr>
          </a:p>
        </p:txBody>
      </p:sp>
      <p:pic>
        <p:nvPicPr>
          <p:cNvPr id="1026" name="Picture 2" descr="File:Brian Kernighan in 2012 at Bell Lab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480" y="0"/>
            <a:ext cx="6521541" cy="434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59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mastodon.technology/media_attachments/files/004/716/606/original/65e160a967e66e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99"/>
            <a:ext cx="6313714" cy="44798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13714" y="713719"/>
            <a:ext cx="5878286" cy="4832092"/>
          </a:xfrm>
          <a:prstGeom prst="rect">
            <a:avLst/>
          </a:prstGeom>
          <a:noFill/>
        </p:spPr>
        <p:txBody>
          <a:bodyPr wrap="square" rtlCol="0">
            <a:spAutoFit/>
          </a:bodyPr>
          <a:lstStyle/>
          <a:p>
            <a:r>
              <a:rPr lang="en-US" sz="2800" dirty="0" smtClean="0"/>
              <a:t>Was born on the 1</a:t>
            </a:r>
            <a:r>
              <a:rPr lang="en-US" sz="2800" baseline="30000" dirty="0" smtClean="0"/>
              <a:t>st</a:t>
            </a:r>
            <a:r>
              <a:rPr lang="en-US" sz="2800" dirty="0" smtClean="0"/>
              <a:t> of January, 1942 in Toronto, Canada.</a:t>
            </a:r>
          </a:p>
          <a:p>
            <a:r>
              <a:rPr lang="en-US" sz="2800" dirty="0" smtClean="0"/>
              <a:t>In 1960-1964 studied in the University of Toronto, where has got bachelor’s degree in engineer physics. Has got PhD degree in the University of Princeton in 1969 after </a:t>
            </a:r>
          </a:p>
          <a:p>
            <a:r>
              <a:rPr lang="en-US" sz="2800" dirty="0" smtClean="0"/>
              <a:t>completing his </a:t>
            </a:r>
            <a:r>
              <a:rPr lang="en-US" sz="2800" dirty="0"/>
              <a:t>doctoral dissertation entitled “Some </a:t>
            </a:r>
            <a:r>
              <a:rPr lang="en-US" sz="2800" dirty="0" smtClean="0"/>
              <a:t>problems </a:t>
            </a:r>
            <a:r>
              <a:rPr lang="en-US" sz="2800" dirty="0"/>
              <a:t>of graph </a:t>
            </a:r>
            <a:r>
              <a:rPr lang="en-US" sz="2800" dirty="0" smtClean="0"/>
              <a:t>splitting</a:t>
            </a:r>
            <a:r>
              <a:rPr lang="en-US" sz="2800" dirty="0" smtClean="0"/>
              <a:t> </a:t>
            </a:r>
            <a:r>
              <a:rPr lang="en-US" sz="2800" dirty="0" smtClean="0"/>
              <a:t>connected with</a:t>
            </a:r>
            <a:r>
              <a:rPr lang="en-US" sz="2800" dirty="0" smtClean="0"/>
              <a:t> </a:t>
            </a:r>
            <a:r>
              <a:rPr lang="en-US" sz="2800" dirty="0"/>
              <a:t>program </a:t>
            </a:r>
            <a:r>
              <a:rPr lang="en-US" sz="2800" dirty="0" smtClean="0"/>
              <a:t>segmentation</a:t>
            </a:r>
            <a:r>
              <a:rPr lang="en-US" sz="2800" dirty="0"/>
              <a:t>” led by Peter G. Weiner</a:t>
            </a:r>
            <a:r>
              <a:rPr lang="en-US" sz="2800" dirty="0" smtClean="0"/>
              <a:t>.</a:t>
            </a:r>
          </a:p>
        </p:txBody>
      </p:sp>
    </p:spTree>
    <p:extLst>
      <p:ext uri="{BB962C8B-B14F-4D97-AF65-F5344CB8AC3E}">
        <p14:creationId xmlns:p14="http://schemas.microsoft.com/office/powerpoint/2010/main" val="6464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vmhistory.ru/images/persons/kernighan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0113"/>
            <a:ext cx="4127863" cy="42241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27863" y="950113"/>
            <a:ext cx="8064137" cy="4154984"/>
          </a:xfrm>
          <a:prstGeom prst="rect">
            <a:avLst/>
          </a:prstGeom>
          <a:noFill/>
        </p:spPr>
        <p:txBody>
          <a:bodyPr wrap="square" rtlCol="0">
            <a:spAutoFit/>
          </a:bodyPr>
          <a:lstStyle/>
          <a:p>
            <a:r>
              <a:rPr lang="en-US" sz="2200" dirty="0" smtClean="0"/>
              <a:t>In 1969 he started working in Bell Labs – large research center in the sphere of telecommunications, electronic and computer systems – where his area of interests were program utilities, programming languages and optimization problems. He took part in creating AMPL – language for describing and solving difficult problems of optimization and timetable theory, - AWK (K if for Kernighan) – C-like script language, - programming tools and books for </a:t>
            </a:r>
            <a:r>
              <a:rPr lang="en-US" sz="2200" dirty="0" err="1" smtClean="0"/>
              <a:t>RatFor</a:t>
            </a:r>
            <a:r>
              <a:rPr lang="en-US" sz="2200" dirty="0" smtClean="0"/>
              <a:t> (Rational FORTRAN) and Pascal. He developed C language with Dennis Ritchie and wrote the first book about it.</a:t>
            </a:r>
          </a:p>
          <a:p>
            <a:r>
              <a:rPr lang="en-US" sz="2200" dirty="0" smtClean="0"/>
              <a:t>Also he has written “</a:t>
            </a:r>
            <a:r>
              <a:rPr lang="en-US" sz="2200" dirty="0"/>
              <a:t>The Go Programming </a:t>
            </a:r>
            <a:r>
              <a:rPr lang="en-US" sz="2200" dirty="0" smtClean="0"/>
              <a:t>Language”, “</a:t>
            </a:r>
            <a:r>
              <a:rPr lang="en-US" sz="2200" dirty="0"/>
              <a:t>The Practice of </a:t>
            </a:r>
            <a:r>
              <a:rPr lang="en-US" sz="2200" dirty="0" smtClean="0"/>
              <a:t>Programming”, “Why Pascal isn’t my favorite programming language”</a:t>
            </a:r>
            <a:endParaRPr lang="ru-RU" sz="2200" dirty="0"/>
          </a:p>
        </p:txBody>
      </p:sp>
    </p:spTree>
    <p:extLst>
      <p:ext uri="{BB962C8B-B14F-4D97-AF65-F5344CB8AC3E}">
        <p14:creationId xmlns:p14="http://schemas.microsoft.com/office/powerpoint/2010/main" val="2090326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y-quote.ru/_images/upload_qoutes_bg/resize_4ea22ae8e22b42ad817c53d53985915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8904"/>
            <a:ext cx="6331935" cy="4192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31937" y="1018904"/>
            <a:ext cx="5860064" cy="4247317"/>
          </a:xfrm>
          <a:prstGeom prst="rect">
            <a:avLst/>
          </a:prstGeom>
          <a:noFill/>
        </p:spPr>
        <p:txBody>
          <a:bodyPr wrap="square" rtlCol="0">
            <a:spAutoFit/>
          </a:bodyPr>
          <a:lstStyle/>
          <a:p>
            <a:r>
              <a:rPr lang="en-US" dirty="0" smtClean="0"/>
              <a:t>Is </a:t>
            </a:r>
            <a:r>
              <a:rPr lang="en-US" dirty="0"/>
              <a:t>a professor in the Computer Science Department at Princeton since 2000. Every </a:t>
            </a:r>
            <a:r>
              <a:rPr lang="en-US" dirty="0" smtClean="0"/>
              <a:t>autumn he teaches </a:t>
            </a:r>
            <a:r>
              <a:rPr lang="en-US" dirty="0"/>
              <a:t>a </a:t>
            </a:r>
            <a:r>
              <a:rPr lang="en-US" dirty="0" smtClean="0"/>
              <a:t>course </a:t>
            </a:r>
            <a:r>
              <a:rPr lang="en-US" dirty="0"/>
              <a:t>"Computers in our World", which introduces the basics of computing to non-core specialists. </a:t>
            </a:r>
          </a:p>
          <a:p>
            <a:r>
              <a:rPr lang="en-US" dirty="0" smtClean="0"/>
              <a:t>He </a:t>
            </a:r>
            <a:r>
              <a:rPr lang="en-US" dirty="0"/>
              <a:t>was a software editor for Prentice Hall International </a:t>
            </a:r>
            <a:r>
              <a:rPr lang="en-US" dirty="0" smtClean="0"/>
              <a:t>– large American publisher specializing on educational materials. </a:t>
            </a:r>
            <a:r>
              <a:rPr lang="en-US" dirty="0"/>
              <a:t>His series "Software Tools" reveals the essence of "C/Unix thinking" with changes for BASIC, FORTRAN and Pascal, and first of all his "</a:t>
            </a:r>
            <a:r>
              <a:rPr lang="en-US" dirty="0" err="1"/>
              <a:t>Ratfor</a:t>
            </a:r>
            <a:r>
              <a:rPr lang="en-US" smtClean="0"/>
              <a:t>" </a:t>
            </a:r>
            <a:r>
              <a:rPr lang="en-US" smtClean="0"/>
              <a:t>were </a:t>
            </a:r>
            <a:r>
              <a:rPr lang="en-US" dirty="0"/>
              <a:t>transferred to the public domain</a:t>
            </a:r>
            <a:r>
              <a:rPr lang="en-US" dirty="0" smtClean="0"/>
              <a:t>.</a:t>
            </a:r>
          </a:p>
          <a:p>
            <a:r>
              <a:rPr lang="en-US" dirty="0" smtClean="0"/>
              <a:t>In 1996 he taught CS50 (Computer Science 50) – course for students of Harvard.</a:t>
            </a:r>
          </a:p>
          <a:p>
            <a:r>
              <a:rPr lang="en-US" dirty="0" smtClean="0"/>
              <a:t>Is a member of National Engineering Academy since 2002</a:t>
            </a:r>
          </a:p>
          <a:p>
            <a:r>
              <a:rPr lang="en-US" dirty="0" smtClean="0"/>
              <a:t>Is the creator </a:t>
            </a:r>
            <a:r>
              <a:rPr lang="en-US" dirty="0"/>
              <a:t>of “UNIX” term </a:t>
            </a:r>
            <a:r>
              <a:rPr lang="en-US" dirty="0" smtClean="0"/>
              <a:t>and popularizer of the UNIX philosophy. </a:t>
            </a:r>
            <a:endParaRPr lang="ru-RU" dirty="0"/>
          </a:p>
        </p:txBody>
      </p:sp>
    </p:spTree>
    <p:extLst>
      <p:ext uri="{BB962C8B-B14F-4D97-AF65-F5344CB8AC3E}">
        <p14:creationId xmlns:p14="http://schemas.microsoft.com/office/powerpoint/2010/main" val="329465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cs.princeton.edu/sites/default/files/styles/embedded_image/public/uploads/kernighan-portrait_0.jpg?itok=G0wpAP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778981" cy="63311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78980" y="217714"/>
            <a:ext cx="7413020" cy="5632311"/>
          </a:xfrm>
          <a:prstGeom prst="rect">
            <a:avLst/>
          </a:prstGeom>
          <a:noFill/>
        </p:spPr>
        <p:txBody>
          <a:bodyPr wrap="square" rtlCol="0">
            <a:spAutoFit/>
          </a:bodyPr>
          <a:lstStyle/>
          <a:p>
            <a:r>
              <a:rPr lang="en-US" sz="2400" dirty="0" smtClean="0"/>
              <a:t>							Quotes</a:t>
            </a:r>
          </a:p>
          <a:p>
            <a:pPr marL="342900" indent="-342900">
              <a:buAutoNum type="arabicParenR"/>
            </a:pPr>
            <a:r>
              <a:rPr lang="en-US" sz="2400" dirty="0" smtClean="0"/>
              <a:t>The </a:t>
            </a:r>
            <a:r>
              <a:rPr lang="en-US" sz="2400" dirty="0"/>
              <a:t>only way to learn a new programming language is to write programs in </a:t>
            </a:r>
            <a:r>
              <a:rPr lang="en-US" sz="2400" dirty="0" smtClean="0"/>
              <a:t>it</a:t>
            </a:r>
          </a:p>
          <a:p>
            <a:pPr marL="342900" indent="-342900">
              <a:buAutoNum type="arabicParenR"/>
            </a:pPr>
            <a:r>
              <a:rPr lang="en-US" sz="2400" dirty="0"/>
              <a:t>Debugging code is twice as difficult as writing it. So if you wrote the code as smart as you could, then you're definitely not smart enough to debug it</a:t>
            </a:r>
            <a:r>
              <a:rPr lang="en-US" sz="2400" dirty="0" smtClean="0"/>
              <a:t>.</a:t>
            </a:r>
          </a:p>
          <a:p>
            <a:pPr marL="342900" indent="-342900">
              <a:buAutoNum type="arabicParenR"/>
            </a:pPr>
            <a:r>
              <a:rPr lang="en-US" sz="2400" dirty="0"/>
              <a:t>Managing complexity is the essence of computer programming</a:t>
            </a:r>
            <a:r>
              <a:rPr lang="en-US" sz="2400" dirty="0" smtClean="0"/>
              <a:t>.</a:t>
            </a:r>
          </a:p>
          <a:p>
            <a:pPr marL="342900" indent="-342900">
              <a:buAutoNum type="arabicParenR"/>
            </a:pPr>
            <a:r>
              <a:rPr lang="en-US" sz="2400" dirty="0"/>
              <a:t>C</a:t>
            </a:r>
            <a:r>
              <a:rPr lang="en-US" sz="2400" dirty="0" smtClean="0"/>
              <a:t> </a:t>
            </a:r>
            <a:r>
              <a:rPr lang="en-US" sz="2400" dirty="0"/>
              <a:t>is a razor-sharp tool with which you can create both an elegant program and a bloody mess</a:t>
            </a:r>
            <a:r>
              <a:rPr lang="en-US" sz="2400" dirty="0" smtClean="0"/>
              <a:t>.</a:t>
            </a:r>
          </a:p>
          <a:p>
            <a:pPr marL="342900" indent="-342900">
              <a:buAutoNum type="arabicParenR"/>
            </a:pPr>
            <a:r>
              <a:rPr lang="en-US" sz="2400" dirty="0"/>
              <a:t>Among the variety of interfaces, constantly changing languages, utilities and systems, under constant pressure of circumstances, we very often forget about the main principles that should be the basis of any good program - simplicity, clarity and </a:t>
            </a:r>
            <a:r>
              <a:rPr lang="en-US" sz="2400" dirty="0" smtClean="0"/>
              <a:t>versatility</a:t>
            </a:r>
            <a:endParaRPr lang="ru-RU" sz="2400" dirty="0"/>
          </a:p>
        </p:txBody>
      </p:sp>
    </p:spTree>
    <p:extLst>
      <p:ext uri="{BB962C8B-B14F-4D97-AF65-F5344CB8AC3E}">
        <p14:creationId xmlns:p14="http://schemas.microsoft.com/office/powerpoint/2010/main" val="1389713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TotalTime>
  <Words>453</Words>
  <Application>Microsoft Office PowerPoint</Application>
  <PresentationFormat>Широкоэкранный</PresentationFormat>
  <Paragraphs>17</Paragraphs>
  <Slides>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Calibri</vt:lpstr>
      <vt:lpstr>Calibri Light</vt:lpstr>
      <vt:lpstr>Ретро</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7</cp:revision>
  <dcterms:created xsi:type="dcterms:W3CDTF">2021-10-20T18:04:08Z</dcterms:created>
  <dcterms:modified xsi:type="dcterms:W3CDTF">2021-10-22T16:48:46Z</dcterms:modified>
</cp:coreProperties>
</file>