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57" r:id="rId6"/>
    <p:sldId id="258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0B90-7D7A-4AF3-81B9-5578C30774EB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C4C1-CE00-48A0-A302-575C770D4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3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0B90-7D7A-4AF3-81B9-5578C30774EB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C4C1-CE00-48A0-A302-575C770D4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7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0B90-7D7A-4AF3-81B9-5578C30774EB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C4C1-CE00-48A0-A302-575C770D4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88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0B90-7D7A-4AF3-81B9-5578C30774EB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C4C1-CE00-48A0-A302-575C770D4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71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0B90-7D7A-4AF3-81B9-5578C30774EB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C4C1-CE00-48A0-A302-575C770D4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84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0B90-7D7A-4AF3-81B9-5578C30774EB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C4C1-CE00-48A0-A302-575C770D4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99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0B90-7D7A-4AF3-81B9-5578C30774EB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C4C1-CE00-48A0-A302-575C770D4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10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0B90-7D7A-4AF3-81B9-5578C30774EB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C4C1-CE00-48A0-A302-575C770D4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01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0B90-7D7A-4AF3-81B9-5578C30774EB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C4C1-CE00-48A0-A302-575C770D4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58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0B90-7D7A-4AF3-81B9-5578C30774EB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C4C1-CE00-48A0-A302-575C770D4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16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0B90-7D7A-4AF3-81B9-5578C30774EB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C4C1-CE00-48A0-A302-575C770D4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63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0B90-7D7A-4AF3-81B9-5578C30774EB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CC4C1-CE00-48A0-A302-575C770D4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62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69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500" y="0"/>
            <a:ext cx="5116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1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55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557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170" y="0"/>
            <a:ext cx="68237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440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1" y="0"/>
            <a:ext cx="10666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5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107" y="0"/>
            <a:ext cx="5137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83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</cp:revision>
  <dcterms:created xsi:type="dcterms:W3CDTF">2022-03-23T18:30:23Z</dcterms:created>
  <dcterms:modified xsi:type="dcterms:W3CDTF">2022-03-24T17:10:52Z</dcterms:modified>
</cp:coreProperties>
</file>