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D151-00B2-4DFB-8397-C3EDD37CB7E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7EA8-ED6C-46FD-A6A0-4229D05E0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8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D151-00B2-4DFB-8397-C3EDD37CB7E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7EA8-ED6C-46FD-A6A0-4229D05E0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61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D151-00B2-4DFB-8397-C3EDD37CB7E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7EA8-ED6C-46FD-A6A0-4229D05E0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80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D151-00B2-4DFB-8397-C3EDD37CB7E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7EA8-ED6C-46FD-A6A0-4229D05E0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35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D151-00B2-4DFB-8397-C3EDD37CB7E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7EA8-ED6C-46FD-A6A0-4229D05E0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36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D151-00B2-4DFB-8397-C3EDD37CB7E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7EA8-ED6C-46FD-A6A0-4229D05E0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28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D151-00B2-4DFB-8397-C3EDD37CB7E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7EA8-ED6C-46FD-A6A0-4229D05E0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1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D151-00B2-4DFB-8397-C3EDD37CB7E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7EA8-ED6C-46FD-A6A0-4229D05E0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77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D151-00B2-4DFB-8397-C3EDD37CB7E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7EA8-ED6C-46FD-A6A0-4229D05E0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2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D151-00B2-4DFB-8397-C3EDD37CB7E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7EA8-ED6C-46FD-A6A0-4229D05E0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05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D151-00B2-4DFB-8397-C3EDD37CB7E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7EA8-ED6C-46FD-A6A0-4229D05E0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24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D151-00B2-4DFB-8397-C3EDD37CB7E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7EA8-ED6C-46FD-A6A0-4229D05E0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43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43515" y="93506"/>
            <a:ext cx="4104970" cy="1107996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66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Windows 8</a:t>
            </a:r>
            <a:endParaRPr lang="ru-RU" sz="6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26" name="Picture 2" descr="https://i.ytimg.com/vi/AOB9v9p90H0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47" y="1321814"/>
            <a:ext cx="9842106" cy="553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5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fotki.yandex.ru/get/142592/414442922.37/0_223bf1_58514535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42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ltonkey.com/image/catalog/download/win/win-8-1/win-8-1-metro-ti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" y="0"/>
            <a:ext cx="121832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0237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</Words>
  <Application>Microsoft Office PowerPoint</Application>
  <PresentationFormat>Широкоэкранный</PresentationFormat>
  <Paragraphs>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2022-05-10T19:33:30Z</dcterms:created>
  <dcterms:modified xsi:type="dcterms:W3CDTF">2022-05-10T20:58:17Z</dcterms:modified>
</cp:coreProperties>
</file>