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-436711" y="1966986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0210" lvl="0" marL="45720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indent="-393700" lvl="1" marL="914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44170" lvl="4" marL="228600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indent="-393700" lvl="5" marL="27432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indent="-393700" lvl="6" marL="3200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indent="-393700" lvl="7" marL="36576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indent="-393700" lvl="8" marL="41148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4475175" y="1143000"/>
            <a:ext cx="4114800" cy="3127806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fadeDir="5400000" kx="0" rotWithShape="0" algn="bl" stA="23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  <a:defRPr b="0" i="0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3260C"/>
              </a:buClr>
              <a:buSzPts val="3120"/>
              <a:buFont typeface="Georgia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21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718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06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417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417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417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417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4170" lvl="8" marL="4114800" marR="0" rtl="0" algn="l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971600" y="18864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40080" rtl="0" algn="l">
              <a:spcBef>
                <a:spcPts val="0"/>
              </a:spcBef>
              <a:spcAft>
                <a:spcPts val="0"/>
              </a:spcAft>
              <a:buSzPts val="6912"/>
              <a:buChar char="*"/>
            </a:pPr>
            <a:r>
              <a:rPr lang="ru-RU">
                <a:solidFill>
                  <a:srgbClr val="FF0000"/>
                </a:solidFill>
              </a:rPr>
              <a:t>ПОТОКИ В СЕТЯХ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23528" y="1556792"/>
            <a:ext cx="864096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Georgia"/>
              <a:buNone/>
            </a:pPr>
            <a:r>
              <a:rPr b="0" i="0" lang="ru-RU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Цель: </a:t>
            </a: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освоение навыков решения задач построения потоков в сетях.</a:t>
            </a:r>
            <a:endParaRPr/>
          </a:p>
          <a:p>
            <a:pPr indent="0" lvl="0" marL="45720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Georgia"/>
              <a:buNone/>
            </a:pPr>
            <a:r>
              <a:rPr b="0" i="0" lang="ru-RU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Задачи: </a:t>
            </a:r>
            <a:endParaRPr/>
          </a:p>
          <a:p>
            <a:pPr indent="-330200" lvl="0" marL="228600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Arial"/>
              <a:buChar char="•"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изучение основных понятий;</a:t>
            </a:r>
            <a:endParaRPr/>
          </a:p>
          <a:p>
            <a:pPr indent="-330200" lvl="0" marL="228600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Arial"/>
              <a:buChar char="•"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освоение навыков решения задачи о максимальном потоке.</a:t>
            </a:r>
            <a:endParaRPr/>
          </a:p>
          <a:p>
            <a:pPr indent="0" lvl="0" marL="45720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Georgia"/>
              <a:buNone/>
            </a:pPr>
            <a:r>
              <a:t/>
            </a:r>
            <a:endParaRPr b="0" i="0" sz="4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2"/>
          <p:cNvGrpSpPr/>
          <p:nvPr/>
        </p:nvGrpSpPr>
        <p:grpSpPr>
          <a:xfrm>
            <a:off x="221326" y="228600"/>
            <a:ext cx="5257800" cy="3543300"/>
            <a:chOff x="0" y="0"/>
            <a:chExt cx="5257800" cy="3543300"/>
          </a:xfrm>
        </p:grpSpPr>
        <p:sp>
          <p:nvSpPr>
            <p:cNvPr id="289" name="Google Shape;289;p22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4" name="Google Shape;294;p22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5" name="Google Shape;295;p22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6" name="Google Shape;296;p22"/>
            <p:cNvCxnSpPr>
              <a:stCxn id="291" idx="6"/>
              <a:endCxn id="292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7" name="Google Shape;297;p22"/>
            <p:cNvCxnSpPr>
              <a:stCxn id="295" idx="7"/>
              <a:endCxn id="290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8" name="Google Shape;298;p22"/>
            <p:cNvCxnSpPr>
              <a:stCxn id="295" idx="5"/>
              <a:endCxn id="291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9" name="Google Shape;299;p22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p22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" name="Google Shape;301;p22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22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3" name="Google Shape;303;p22"/>
            <p:cNvCxnSpPr>
              <a:stCxn id="290" idx="3"/>
              <a:endCxn id="291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4" name="Google Shape;304;p22"/>
            <p:cNvCxnSpPr>
              <a:stCxn id="291" idx="7"/>
              <a:endCxn id="290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5" name="Google Shape;305;p22"/>
            <p:cNvCxnSpPr>
              <a:stCxn id="293" idx="3"/>
              <a:endCxn id="291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6" name="Google Shape;306;p22"/>
            <p:cNvCxnSpPr>
              <a:stCxn id="292" idx="0"/>
              <a:endCxn id="293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7" name="Google Shape;307;p22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8" name="Google Shape;308;p22"/>
            <p:cNvCxnSpPr>
              <a:stCxn id="293" idx="5"/>
              <a:endCxn id="307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9" name="Google Shape;309;p22"/>
            <p:cNvCxnSpPr>
              <a:stCxn id="292" idx="7"/>
              <a:endCxn id="307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0" name="Google Shape;310;p22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22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22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22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22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948690" y="481330"/>
              <a:ext cx="457200" cy="1926590"/>
            </a:xfrm>
            <a:custGeom>
              <a:rect b="b" l="l" r="r" t="t"/>
              <a:pathLst>
                <a:path extrusionOk="0" h="3034" w="720">
                  <a:moveTo>
                    <a:pt x="180" y="0"/>
                  </a:moveTo>
                  <a:cubicBezTo>
                    <a:pt x="205" y="5"/>
                    <a:pt x="232" y="4"/>
                    <a:pt x="255" y="15"/>
                  </a:cubicBezTo>
                  <a:cubicBezTo>
                    <a:pt x="274" y="24"/>
                    <a:pt x="283" y="48"/>
                    <a:pt x="300" y="60"/>
                  </a:cubicBezTo>
                  <a:cubicBezTo>
                    <a:pt x="338" y="88"/>
                    <a:pt x="387" y="102"/>
                    <a:pt x="420" y="135"/>
                  </a:cubicBezTo>
                  <a:cubicBezTo>
                    <a:pt x="460" y="175"/>
                    <a:pt x="500" y="215"/>
                    <a:pt x="540" y="255"/>
                  </a:cubicBezTo>
                  <a:cubicBezTo>
                    <a:pt x="560" y="275"/>
                    <a:pt x="600" y="315"/>
                    <a:pt x="600" y="315"/>
                  </a:cubicBezTo>
                  <a:cubicBezTo>
                    <a:pt x="628" y="386"/>
                    <a:pt x="662" y="454"/>
                    <a:pt x="690" y="525"/>
                  </a:cubicBezTo>
                  <a:cubicBezTo>
                    <a:pt x="702" y="554"/>
                    <a:pt x="720" y="615"/>
                    <a:pt x="720" y="615"/>
                  </a:cubicBezTo>
                  <a:cubicBezTo>
                    <a:pt x="715" y="935"/>
                    <a:pt x="715" y="1255"/>
                    <a:pt x="705" y="1575"/>
                  </a:cubicBezTo>
                  <a:cubicBezTo>
                    <a:pt x="705" y="1591"/>
                    <a:pt x="693" y="1604"/>
                    <a:pt x="690" y="1620"/>
                  </a:cubicBezTo>
                  <a:cubicBezTo>
                    <a:pt x="663" y="1755"/>
                    <a:pt x="665" y="1749"/>
                    <a:pt x="615" y="1875"/>
                  </a:cubicBezTo>
                  <a:cubicBezTo>
                    <a:pt x="567" y="1995"/>
                    <a:pt x="536" y="2127"/>
                    <a:pt x="495" y="2250"/>
                  </a:cubicBezTo>
                  <a:cubicBezTo>
                    <a:pt x="484" y="2282"/>
                    <a:pt x="462" y="2309"/>
                    <a:pt x="450" y="2340"/>
                  </a:cubicBezTo>
                  <a:cubicBezTo>
                    <a:pt x="426" y="2401"/>
                    <a:pt x="423" y="2472"/>
                    <a:pt x="405" y="2535"/>
                  </a:cubicBezTo>
                  <a:cubicBezTo>
                    <a:pt x="386" y="2603"/>
                    <a:pt x="370" y="2621"/>
                    <a:pt x="330" y="2700"/>
                  </a:cubicBezTo>
                  <a:cubicBezTo>
                    <a:pt x="297" y="2766"/>
                    <a:pt x="262" y="2830"/>
                    <a:pt x="225" y="2895"/>
                  </a:cubicBezTo>
                  <a:cubicBezTo>
                    <a:pt x="214" y="2914"/>
                    <a:pt x="211" y="2939"/>
                    <a:pt x="195" y="2955"/>
                  </a:cubicBezTo>
                  <a:cubicBezTo>
                    <a:pt x="170" y="2980"/>
                    <a:pt x="135" y="2995"/>
                    <a:pt x="105" y="3015"/>
                  </a:cubicBezTo>
                  <a:cubicBezTo>
                    <a:pt x="76" y="3034"/>
                    <a:pt x="35" y="3015"/>
                    <a:pt x="0" y="3015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7" name="Google Shape;317;p22"/>
            <p:cNvSpPr txBox="1"/>
            <p:nvPr/>
          </p:nvSpPr>
          <p:spPr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ru-RU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29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18" name="Google Shape;3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2686" y="2922443"/>
            <a:ext cx="533400" cy="40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2"/>
          <p:cNvGrpSpPr/>
          <p:nvPr/>
        </p:nvGrpSpPr>
        <p:grpSpPr>
          <a:xfrm>
            <a:off x="3543300" y="3029267"/>
            <a:ext cx="5257800" cy="3543300"/>
            <a:chOff x="0" y="0"/>
            <a:chExt cx="5257800" cy="3543300"/>
          </a:xfrm>
        </p:grpSpPr>
        <p:sp>
          <p:nvSpPr>
            <p:cNvPr id="320" name="Google Shape;320;p22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5" name="Google Shape;325;p22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6" name="Google Shape;326;p22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7" name="Google Shape;327;p22"/>
            <p:cNvCxnSpPr>
              <a:stCxn id="322" idx="6"/>
              <a:endCxn id="323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8" name="Google Shape;328;p22"/>
            <p:cNvCxnSpPr>
              <a:stCxn id="326" idx="7"/>
              <a:endCxn id="321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p22"/>
            <p:cNvCxnSpPr>
              <a:stCxn id="326" idx="5"/>
              <a:endCxn id="322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0" name="Google Shape;330;p22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" name="Google Shape;331;p22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Google Shape;332;p22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22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4" name="Google Shape;334;p22"/>
            <p:cNvCxnSpPr>
              <a:stCxn id="321" idx="3"/>
              <a:endCxn id="322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5" name="Google Shape;335;p22"/>
            <p:cNvCxnSpPr>
              <a:stCxn id="322" idx="7"/>
              <a:endCxn id="321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6" name="Google Shape;336;p22"/>
            <p:cNvCxnSpPr>
              <a:stCxn id="324" idx="3"/>
              <a:endCxn id="322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7" name="Google Shape;337;p22"/>
            <p:cNvCxnSpPr>
              <a:stCxn id="323" idx="0"/>
              <a:endCxn id="324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8" name="Google Shape;338;p22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9" name="Google Shape;339;p22"/>
            <p:cNvCxnSpPr>
              <a:stCxn id="324" idx="5"/>
              <a:endCxn id="338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0" name="Google Shape;340;p22"/>
            <p:cNvCxnSpPr>
              <a:stCxn id="323" idx="7"/>
              <a:endCxn id="338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22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Google Shape;342;p22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22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22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" name="Google Shape;345;p22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22"/>
            <p:cNvSpPr txBox="1"/>
            <p:nvPr/>
          </p:nvSpPr>
          <p:spPr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289560" y="213360"/>
              <a:ext cx="2146300" cy="1866900"/>
            </a:xfrm>
            <a:custGeom>
              <a:rect b="b" l="l" r="r" t="t"/>
              <a:pathLst>
                <a:path extrusionOk="0" h="2940" w="3380">
                  <a:moveTo>
                    <a:pt x="0" y="2940"/>
                  </a:moveTo>
                  <a:cubicBezTo>
                    <a:pt x="61" y="2925"/>
                    <a:pt x="119" y="2891"/>
                    <a:pt x="180" y="2880"/>
                  </a:cubicBezTo>
                  <a:cubicBezTo>
                    <a:pt x="220" y="2873"/>
                    <a:pt x="260" y="2870"/>
                    <a:pt x="300" y="2865"/>
                  </a:cubicBezTo>
                  <a:cubicBezTo>
                    <a:pt x="315" y="2860"/>
                    <a:pt x="330" y="2856"/>
                    <a:pt x="345" y="2850"/>
                  </a:cubicBezTo>
                  <a:cubicBezTo>
                    <a:pt x="366" y="2841"/>
                    <a:pt x="384" y="2828"/>
                    <a:pt x="405" y="2820"/>
                  </a:cubicBezTo>
                  <a:cubicBezTo>
                    <a:pt x="443" y="2806"/>
                    <a:pt x="474" y="2808"/>
                    <a:pt x="510" y="2790"/>
                  </a:cubicBezTo>
                  <a:cubicBezTo>
                    <a:pt x="526" y="2782"/>
                    <a:pt x="538" y="2767"/>
                    <a:pt x="555" y="2760"/>
                  </a:cubicBezTo>
                  <a:cubicBezTo>
                    <a:pt x="574" y="2752"/>
                    <a:pt x="596" y="2753"/>
                    <a:pt x="615" y="2745"/>
                  </a:cubicBezTo>
                  <a:cubicBezTo>
                    <a:pt x="823" y="2658"/>
                    <a:pt x="660" y="2704"/>
                    <a:pt x="795" y="2670"/>
                  </a:cubicBezTo>
                  <a:cubicBezTo>
                    <a:pt x="850" y="2634"/>
                    <a:pt x="896" y="2611"/>
                    <a:pt x="960" y="2595"/>
                  </a:cubicBezTo>
                  <a:cubicBezTo>
                    <a:pt x="1013" y="2560"/>
                    <a:pt x="1079" y="2523"/>
                    <a:pt x="1140" y="2505"/>
                  </a:cubicBezTo>
                  <a:cubicBezTo>
                    <a:pt x="1192" y="2490"/>
                    <a:pt x="1256" y="2481"/>
                    <a:pt x="1305" y="2460"/>
                  </a:cubicBezTo>
                  <a:cubicBezTo>
                    <a:pt x="1445" y="2400"/>
                    <a:pt x="1469" y="2363"/>
                    <a:pt x="1605" y="2340"/>
                  </a:cubicBezTo>
                  <a:cubicBezTo>
                    <a:pt x="1719" y="2226"/>
                    <a:pt x="1602" y="2320"/>
                    <a:pt x="1755" y="2265"/>
                  </a:cubicBezTo>
                  <a:cubicBezTo>
                    <a:pt x="1797" y="2250"/>
                    <a:pt x="1832" y="2216"/>
                    <a:pt x="1875" y="2205"/>
                  </a:cubicBezTo>
                  <a:cubicBezTo>
                    <a:pt x="1934" y="2190"/>
                    <a:pt x="1983" y="2164"/>
                    <a:pt x="2040" y="2145"/>
                  </a:cubicBezTo>
                  <a:cubicBezTo>
                    <a:pt x="2095" y="2104"/>
                    <a:pt x="2185" y="2050"/>
                    <a:pt x="2250" y="2025"/>
                  </a:cubicBezTo>
                  <a:cubicBezTo>
                    <a:pt x="2311" y="2002"/>
                    <a:pt x="2314" y="2022"/>
                    <a:pt x="2370" y="1980"/>
                  </a:cubicBezTo>
                  <a:cubicBezTo>
                    <a:pt x="2393" y="1963"/>
                    <a:pt x="2407" y="1937"/>
                    <a:pt x="2430" y="1920"/>
                  </a:cubicBezTo>
                  <a:cubicBezTo>
                    <a:pt x="2494" y="1872"/>
                    <a:pt x="2482" y="1903"/>
                    <a:pt x="2550" y="1875"/>
                  </a:cubicBezTo>
                  <a:cubicBezTo>
                    <a:pt x="2591" y="1858"/>
                    <a:pt x="2633" y="1840"/>
                    <a:pt x="2670" y="1815"/>
                  </a:cubicBezTo>
                  <a:cubicBezTo>
                    <a:pt x="2685" y="1805"/>
                    <a:pt x="2698" y="1792"/>
                    <a:pt x="2715" y="1785"/>
                  </a:cubicBezTo>
                  <a:cubicBezTo>
                    <a:pt x="2748" y="1771"/>
                    <a:pt x="2785" y="1767"/>
                    <a:pt x="2820" y="1755"/>
                  </a:cubicBezTo>
                  <a:cubicBezTo>
                    <a:pt x="3040" y="1579"/>
                    <a:pt x="3371" y="1323"/>
                    <a:pt x="3375" y="1005"/>
                  </a:cubicBezTo>
                  <a:cubicBezTo>
                    <a:pt x="3380" y="670"/>
                    <a:pt x="3375" y="335"/>
                    <a:pt x="3375" y="0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9" name="Google Shape;349;p22"/>
            <p:cNvSpPr txBox="1"/>
            <p:nvPr/>
          </p:nvSpPr>
          <p:spPr>
            <a:xfrm>
              <a:off x="2171700" y="2693035"/>
              <a:ext cx="585470" cy="39306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{0,1}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55" name="Google Shape;355;p23"/>
          <p:cNvGrpSpPr/>
          <p:nvPr/>
        </p:nvGrpSpPr>
        <p:grpSpPr>
          <a:xfrm>
            <a:off x="128270" y="114300"/>
            <a:ext cx="5257800" cy="3543300"/>
            <a:chOff x="0" y="0"/>
            <a:chExt cx="5257800" cy="3543300"/>
          </a:xfrm>
        </p:grpSpPr>
        <p:sp>
          <p:nvSpPr>
            <p:cNvPr id="356" name="Google Shape;356;p23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1" name="Google Shape;361;p23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2" name="Google Shape;362;p23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3" name="Google Shape;363;p23"/>
            <p:cNvCxnSpPr>
              <a:stCxn id="358" idx="6"/>
              <a:endCxn id="359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4" name="Google Shape;364;p23"/>
            <p:cNvCxnSpPr>
              <a:stCxn id="362" idx="7"/>
              <a:endCxn id="357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5" name="Google Shape;365;p23"/>
            <p:cNvCxnSpPr>
              <a:stCxn id="362" idx="5"/>
              <a:endCxn id="358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6" name="Google Shape;366;p23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7" name="Google Shape;367;p23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" name="Google Shape;368;p23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" name="Google Shape;369;p23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0" name="Google Shape;370;p23"/>
            <p:cNvCxnSpPr>
              <a:stCxn id="357" idx="3"/>
              <a:endCxn id="358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1" name="Google Shape;371;p23"/>
            <p:cNvCxnSpPr>
              <a:stCxn id="358" idx="7"/>
              <a:endCxn id="357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2" name="Google Shape;372;p23"/>
            <p:cNvCxnSpPr>
              <a:stCxn id="360" idx="3"/>
              <a:endCxn id="358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3" name="Google Shape;373;p23"/>
            <p:cNvCxnSpPr>
              <a:stCxn id="359" idx="0"/>
              <a:endCxn id="360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4" name="Google Shape;374;p23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5" name="Google Shape;375;p23"/>
            <p:cNvCxnSpPr>
              <a:stCxn id="360" idx="5"/>
              <a:endCxn id="374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6" name="Google Shape;376;p23"/>
            <p:cNvCxnSpPr>
              <a:stCxn id="359" idx="7"/>
              <a:endCxn id="374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7" name="Google Shape;377;p23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Google Shape;378;p23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23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23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23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23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23"/>
            <p:cNvSpPr txBox="1"/>
            <p:nvPr/>
          </p:nvSpPr>
          <p:spPr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58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4" name="Google Shape;384;p23"/>
            <p:cNvSpPr txBox="1"/>
            <p:nvPr/>
          </p:nvSpPr>
          <p:spPr>
            <a:xfrm>
              <a:off x="2171700" y="2693035"/>
              <a:ext cx="585470" cy="39306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{0,2}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85" name="Google Shape;385;p23"/>
          <p:cNvSpPr/>
          <p:nvPr/>
        </p:nvSpPr>
        <p:spPr>
          <a:xfrm>
            <a:off x="0" y="40005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619884" y="-27384"/>
            <a:ext cx="4168140" cy="2090420"/>
          </a:xfrm>
          <a:custGeom>
            <a:rect b="b" l="l" r="r" t="t"/>
            <a:pathLst>
              <a:path extrusionOk="0" h="3292" w="6564">
                <a:moveTo>
                  <a:pt x="150" y="740"/>
                </a:moveTo>
                <a:cubicBezTo>
                  <a:pt x="178" y="961"/>
                  <a:pt x="279" y="1087"/>
                  <a:pt x="405" y="1265"/>
                </a:cubicBezTo>
                <a:cubicBezTo>
                  <a:pt x="552" y="1473"/>
                  <a:pt x="708" y="1680"/>
                  <a:pt x="915" y="1835"/>
                </a:cubicBezTo>
                <a:cubicBezTo>
                  <a:pt x="953" y="1863"/>
                  <a:pt x="997" y="1882"/>
                  <a:pt x="1035" y="1910"/>
                </a:cubicBezTo>
                <a:cubicBezTo>
                  <a:pt x="1097" y="1957"/>
                  <a:pt x="1155" y="2010"/>
                  <a:pt x="1215" y="2060"/>
                </a:cubicBezTo>
                <a:cubicBezTo>
                  <a:pt x="1236" y="2077"/>
                  <a:pt x="1265" y="2079"/>
                  <a:pt x="1290" y="2090"/>
                </a:cubicBezTo>
                <a:cubicBezTo>
                  <a:pt x="1384" y="2133"/>
                  <a:pt x="1475" y="2170"/>
                  <a:pt x="1575" y="2195"/>
                </a:cubicBezTo>
                <a:cubicBezTo>
                  <a:pt x="1711" y="2176"/>
                  <a:pt x="1646" y="2191"/>
                  <a:pt x="1770" y="2150"/>
                </a:cubicBezTo>
                <a:cubicBezTo>
                  <a:pt x="1798" y="2141"/>
                  <a:pt x="1819" y="2118"/>
                  <a:pt x="1845" y="2105"/>
                </a:cubicBezTo>
                <a:cubicBezTo>
                  <a:pt x="1911" y="2072"/>
                  <a:pt x="1925" y="2074"/>
                  <a:pt x="1995" y="2060"/>
                </a:cubicBezTo>
                <a:cubicBezTo>
                  <a:pt x="2069" y="2023"/>
                  <a:pt x="2144" y="2017"/>
                  <a:pt x="2220" y="1985"/>
                </a:cubicBezTo>
                <a:cubicBezTo>
                  <a:pt x="2338" y="1936"/>
                  <a:pt x="2437" y="1886"/>
                  <a:pt x="2565" y="1865"/>
                </a:cubicBezTo>
                <a:cubicBezTo>
                  <a:pt x="2585" y="1855"/>
                  <a:pt x="2604" y="1842"/>
                  <a:pt x="2625" y="1835"/>
                </a:cubicBezTo>
                <a:cubicBezTo>
                  <a:pt x="2649" y="1827"/>
                  <a:pt x="2677" y="1830"/>
                  <a:pt x="2700" y="1820"/>
                </a:cubicBezTo>
                <a:cubicBezTo>
                  <a:pt x="2723" y="1810"/>
                  <a:pt x="2738" y="1786"/>
                  <a:pt x="2760" y="1775"/>
                </a:cubicBezTo>
                <a:cubicBezTo>
                  <a:pt x="2807" y="1752"/>
                  <a:pt x="2862" y="1749"/>
                  <a:pt x="2910" y="1730"/>
                </a:cubicBezTo>
                <a:cubicBezTo>
                  <a:pt x="2981" y="1702"/>
                  <a:pt x="3057" y="1682"/>
                  <a:pt x="3120" y="1640"/>
                </a:cubicBezTo>
                <a:cubicBezTo>
                  <a:pt x="3150" y="1620"/>
                  <a:pt x="3178" y="1596"/>
                  <a:pt x="3210" y="1580"/>
                </a:cubicBezTo>
                <a:cubicBezTo>
                  <a:pt x="3238" y="1566"/>
                  <a:pt x="3271" y="1562"/>
                  <a:pt x="3300" y="1550"/>
                </a:cubicBezTo>
                <a:cubicBezTo>
                  <a:pt x="3341" y="1532"/>
                  <a:pt x="3380" y="1510"/>
                  <a:pt x="3420" y="1490"/>
                </a:cubicBezTo>
                <a:cubicBezTo>
                  <a:pt x="3477" y="1461"/>
                  <a:pt x="3522" y="1425"/>
                  <a:pt x="3570" y="1385"/>
                </a:cubicBezTo>
                <a:cubicBezTo>
                  <a:pt x="3615" y="1347"/>
                  <a:pt x="3673" y="1330"/>
                  <a:pt x="3720" y="1295"/>
                </a:cubicBezTo>
                <a:cubicBezTo>
                  <a:pt x="3832" y="1211"/>
                  <a:pt x="3965" y="1122"/>
                  <a:pt x="4095" y="1070"/>
                </a:cubicBezTo>
                <a:cubicBezTo>
                  <a:pt x="4179" y="986"/>
                  <a:pt x="4269" y="930"/>
                  <a:pt x="4365" y="860"/>
                </a:cubicBezTo>
                <a:cubicBezTo>
                  <a:pt x="4411" y="826"/>
                  <a:pt x="4449" y="780"/>
                  <a:pt x="4500" y="755"/>
                </a:cubicBezTo>
                <a:cubicBezTo>
                  <a:pt x="4530" y="740"/>
                  <a:pt x="4563" y="729"/>
                  <a:pt x="4590" y="710"/>
                </a:cubicBezTo>
                <a:cubicBezTo>
                  <a:pt x="4613" y="694"/>
                  <a:pt x="4627" y="667"/>
                  <a:pt x="4650" y="650"/>
                </a:cubicBezTo>
                <a:cubicBezTo>
                  <a:pt x="4668" y="637"/>
                  <a:pt x="4692" y="633"/>
                  <a:pt x="4710" y="620"/>
                </a:cubicBezTo>
                <a:cubicBezTo>
                  <a:pt x="4961" y="446"/>
                  <a:pt x="4758" y="581"/>
                  <a:pt x="4905" y="455"/>
                </a:cubicBezTo>
                <a:cubicBezTo>
                  <a:pt x="5007" y="367"/>
                  <a:pt x="5129" y="297"/>
                  <a:pt x="5235" y="215"/>
                </a:cubicBezTo>
                <a:cubicBezTo>
                  <a:pt x="5257" y="198"/>
                  <a:pt x="5272" y="171"/>
                  <a:pt x="5295" y="155"/>
                </a:cubicBezTo>
                <a:cubicBezTo>
                  <a:pt x="5330" y="130"/>
                  <a:pt x="5376" y="127"/>
                  <a:pt x="5415" y="110"/>
                </a:cubicBezTo>
                <a:cubicBezTo>
                  <a:pt x="5489" y="77"/>
                  <a:pt x="5527" y="64"/>
                  <a:pt x="5610" y="50"/>
                </a:cubicBezTo>
                <a:cubicBezTo>
                  <a:pt x="5932" y="62"/>
                  <a:pt x="5944" y="58"/>
                  <a:pt x="6165" y="95"/>
                </a:cubicBezTo>
                <a:cubicBezTo>
                  <a:pt x="6333" y="263"/>
                  <a:pt x="6058" y="0"/>
                  <a:pt x="6285" y="170"/>
                </a:cubicBezTo>
                <a:cubicBezTo>
                  <a:pt x="6305" y="185"/>
                  <a:pt x="6312" y="212"/>
                  <a:pt x="6330" y="230"/>
                </a:cubicBezTo>
                <a:cubicBezTo>
                  <a:pt x="6468" y="368"/>
                  <a:pt x="6310" y="171"/>
                  <a:pt x="6450" y="335"/>
                </a:cubicBezTo>
                <a:cubicBezTo>
                  <a:pt x="6462" y="349"/>
                  <a:pt x="6473" y="364"/>
                  <a:pt x="6480" y="380"/>
                </a:cubicBezTo>
                <a:cubicBezTo>
                  <a:pt x="6493" y="409"/>
                  <a:pt x="6510" y="470"/>
                  <a:pt x="6510" y="470"/>
                </a:cubicBezTo>
                <a:cubicBezTo>
                  <a:pt x="6534" y="661"/>
                  <a:pt x="6564" y="872"/>
                  <a:pt x="6495" y="1055"/>
                </a:cubicBezTo>
                <a:cubicBezTo>
                  <a:pt x="6475" y="1110"/>
                  <a:pt x="6423" y="1150"/>
                  <a:pt x="6405" y="1205"/>
                </a:cubicBezTo>
                <a:cubicBezTo>
                  <a:pt x="6375" y="1295"/>
                  <a:pt x="6335" y="1377"/>
                  <a:pt x="6255" y="1430"/>
                </a:cubicBezTo>
                <a:cubicBezTo>
                  <a:pt x="6175" y="1550"/>
                  <a:pt x="6280" y="1405"/>
                  <a:pt x="6180" y="1505"/>
                </a:cubicBezTo>
                <a:cubicBezTo>
                  <a:pt x="6167" y="1518"/>
                  <a:pt x="6162" y="1537"/>
                  <a:pt x="6150" y="1550"/>
                </a:cubicBezTo>
                <a:cubicBezTo>
                  <a:pt x="6122" y="1582"/>
                  <a:pt x="6090" y="1610"/>
                  <a:pt x="6060" y="1640"/>
                </a:cubicBezTo>
                <a:lnTo>
                  <a:pt x="6060" y="1640"/>
                </a:lnTo>
                <a:cubicBezTo>
                  <a:pt x="6040" y="1655"/>
                  <a:pt x="6018" y="1667"/>
                  <a:pt x="6000" y="1685"/>
                </a:cubicBezTo>
                <a:cubicBezTo>
                  <a:pt x="5982" y="1703"/>
                  <a:pt x="5974" y="1729"/>
                  <a:pt x="5955" y="1745"/>
                </a:cubicBezTo>
                <a:cubicBezTo>
                  <a:pt x="5943" y="1755"/>
                  <a:pt x="5924" y="1753"/>
                  <a:pt x="5910" y="1760"/>
                </a:cubicBezTo>
                <a:cubicBezTo>
                  <a:pt x="5812" y="1809"/>
                  <a:pt x="5920" y="1769"/>
                  <a:pt x="5820" y="1835"/>
                </a:cubicBezTo>
                <a:cubicBezTo>
                  <a:pt x="5807" y="1844"/>
                  <a:pt x="5789" y="1842"/>
                  <a:pt x="5775" y="1850"/>
                </a:cubicBezTo>
                <a:cubicBezTo>
                  <a:pt x="5653" y="1918"/>
                  <a:pt x="5553" y="2011"/>
                  <a:pt x="5415" y="2045"/>
                </a:cubicBezTo>
                <a:cubicBezTo>
                  <a:pt x="5311" y="2114"/>
                  <a:pt x="5096" y="2208"/>
                  <a:pt x="4965" y="2225"/>
                </a:cubicBezTo>
                <a:cubicBezTo>
                  <a:pt x="4905" y="2233"/>
                  <a:pt x="4845" y="2235"/>
                  <a:pt x="4785" y="2240"/>
                </a:cubicBezTo>
                <a:cubicBezTo>
                  <a:pt x="4647" y="2286"/>
                  <a:pt x="4726" y="2267"/>
                  <a:pt x="4545" y="2285"/>
                </a:cubicBezTo>
                <a:cubicBezTo>
                  <a:pt x="4318" y="2361"/>
                  <a:pt x="4078" y="2367"/>
                  <a:pt x="3840" y="2375"/>
                </a:cubicBezTo>
                <a:cubicBezTo>
                  <a:pt x="3476" y="2388"/>
                  <a:pt x="2925" y="2398"/>
                  <a:pt x="2580" y="2405"/>
                </a:cubicBezTo>
                <a:cubicBezTo>
                  <a:pt x="2185" y="2424"/>
                  <a:pt x="1791" y="2451"/>
                  <a:pt x="1395" y="2465"/>
                </a:cubicBezTo>
                <a:cubicBezTo>
                  <a:pt x="1270" y="2483"/>
                  <a:pt x="1145" y="2494"/>
                  <a:pt x="1020" y="2510"/>
                </a:cubicBezTo>
                <a:cubicBezTo>
                  <a:pt x="885" y="2555"/>
                  <a:pt x="768" y="2615"/>
                  <a:pt x="660" y="2705"/>
                </a:cubicBezTo>
                <a:cubicBezTo>
                  <a:pt x="609" y="2748"/>
                  <a:pt x="609" y="2726"/>
                  <a:pt x="555" y="2780"/>
                </a:cubicBezTo>
                <a:cubicBezTo>
                  <a:pt x="542" y="2793"/>
                  <a:pt x="538" y="2812"/>
                  <a:pt x="525" y="2825"/>
                </a:cubicBezTo>
                <a:cubicBezTo>
                  <a:pt x="512" y="2838"/>
                  <a:pt x="493" y="2842"/>
                  <a:pt x="480" y="2855"/>
                </a:cubicBezTo>
                <a:cubicBezTo>
                  <a:pt x="462" y="2873"/>
                  <a:pt x="453" y="2897"/>
                  <a:pt x="435" y="2915"/>
                </a:cubicBezTo>
                <a:cubicBezTo>
                  <a:pt x="422" y="2928"/>
                  <a:pt x="403" y="2932"/>
                  <a:pt x="390" y="2945"/>
                </a:cubicBezTo>
                <a:cubicBezTo>
                  <a:pt x="338" y="2997"/>
                  <a:pt x="328" y="3041"/>
                  <a:pt x="255" y="3065"/>
                </a:cubicBezTo>
                <a:cubicBezTo>
                  <a:pt x="212" y="3130"/>
                  <a:pt x="198" y="3113"/>
                  <a:pt x="135" y="3155"/>
                </a:cubicBezTo>
                <a:cubicBezTo>
                  <a:pt x="97" y="3268"/>
                  <a:pt x="153" y="3133"/>
                  <a:pt x="75" y="3230"/>
                </a:cubicBezTo>
                <a:cubicBezTo>
                  <a:pt x="65" y="3242"/>
                  <a:pt x="71" y="3264"/>
                  <a:pt x="60" y="3275"/>
                </a:cubicBezTo>
                <a:cubicBezTo>
                  <a:pt x="43" y="3292"/>
                  <a:pt x="20" y="3290"/>
                  <a:pt x="0" y="329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87" name="Google Shape;387;p23"/>
          <p:cNvGrpSpPr/>
          <p:nvPr/>
        </p:nvGrpSpPr>
        <p:grpSpPr>
          <a:xfrm>
            <a:off x="3667991" y="3086100"/>
            <a:ext cx="5257800" cy="3543300"/>
            <a:chOff x="0" y="0"/>
            <a:chExt cx="5257800" cy="3543300"/>
          </a:xfrm>
        </p:grpSpPr>
        <p:sp>
          <p:nvSpPr>
            <p:cNvPr id="388" name="Google Shape;388;p23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3" name="Google Shape;393;p23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4" name="Google Shape;394;p23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5" name="Google Shape;395;p23"/>
            <p:cNvCxnSpPr>
              <a:stCxn id="390" idx="6"/>
              <a:endCxn id="391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6" name="Google Shape;396;p23"/>
            <p:cNvCxnSpPr>
              <a:stCxn id="394" idx="7"/>
              <a:endCxn id="389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7" name="Google Shape;397;p23"/>
            <p:cNvCxnSpPr>
              <a:stCxn id="394" idx="5"/>
              <a:endCxn id="390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8" name="Google Shape;398;p23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" name="Google Shape;399;p23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23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23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2" name="Google Shape;402;p23"/>
            <p:cNvCxnSpPr>
              <a:stCxn id="389" idx="3"/>
              <a:endCxn id="390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3" name="Google Shape;403;p23"/>
            <p:cNvCxnSpPr>
              <a:stCxn id="390" idx="7"/>
              <a:endCxn id="389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4" name="Google Shape;404;p23"/>
            <p:cNvCxnSpPr>
              <a:stCxn id="392" idx="3"/>
              <a:endCxn id="390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5" name="Google Shape;405;p23"/>
            <p:cNvCxnSpPr>
              <a:stCxn id="391" idx="0"/>
              <a:endCxn id="392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6" name="Google Shape;406;p23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7" name="Google Shape;407;p23"/>
            <p:cNvCxnSpPr>
              <a:stCxn id="392" idx="5"/>
              <a:endCxn id="406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8" name="Google Shape;408;p23"/>
            <p:cNvCxnSpPr>
              <a:stCxn id="391" idx="7"/>
              <a:endCxn id="406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9" name="Google Shape;409;p23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23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" name="Google Shape;411;p23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" name="Google Shape;412;p23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4" name="Google Shape;414;p23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5" name="Google Shape;415;p23"/>
            <p:cNvSpPr txBox="1"/>
            <p:nvPr/>
          </p:nvSpPr>
          <p:spPr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394335" y="294640"/>
              <a:ext cx="4164965" cy="1485900"/>
            </a:xfrm>
            <a:custGeom>
              <a:rect b="b" l="l" r="r" t="t"/>
              <a:pathLst>
                <a:path extrusionOk="0" h="2340" w="6559">
                  <a:moveTo>
                    <a:pt x="0" y="2340"/>
                  </a:moveTo>
                  <a:cubicBezTo>
                    <a:pt x="88" y="2208"/>
                    <a:pt x="225" y="2098"/>
                    <a:pt x="345" y="1995"/>
                  </a:cubicBezTo>
                  <a:cubicBezTo>
                    <a:pt x="421" y="1930"/>
                    <a:pt x="400" y="1908"/>
                    <a:pt x="525" y="1845"/>
                  </a:cubicBezTo>
                  <a:cubicBezTo>
                    <a:pt x="545" y="1835"/>
                    <a:pt x="567" y="1828"/>
                    <a:pt x="585" y="1815"/>
                  </a:cubicBezTo>
                  <a:cubicBezTo>
                    <a:pt x="602" y="1803"/>
                    <a:pt x="612" y="1782"/>
                    <a:pt x="630" y="1770"/>
                  </a:cubicBezTo>
                  <a:cubicBezTo>
                    <a:pt x="643" y="1761"/>
                    <a:pt x="661" y="1763"/>
                    <a:pt x="675" y="1755"/>
                  </a:cubicBezTo>
                  <a:cubicBezTo>
                    <a:pt x="707" y="1737"/>
                    <a:pt x="733" y="1713"/>
                    <a:pt x="765" y="1695"/>
                  </a:cubicBezTo>
                  <a:cubicBezTo>
                    <a:pt x="779" y="1687"/>
                    <a:pt x="796" y="1688"/>
                    <a:pt x="810" y="1680"/>
                  </a:cubicBezTo>
                  <a:cubicBezTo>
                    <a:pt x="896" y="1632"/>
                    <a:pt x="975" y="1569"/>
                    <a:pt x="1065" y="1530"/>
                  </a:cubicBezTo>
                  <a:cubicBezTo>
                    <a:pt x="1157" y="1490"/>
                    <a:pt x="1360" y="1465"/>
                    <a:pt x="1455" y="1455"/>
                  </a:cubicBezTo>
                  <a:cubicBezTo>
                    <a:pt x="2015" y="1491"/>
                    <a:pt x="1765" y="1477"/>
                    <a:pt x="2205" y="1500"/>
                  </a:cubicBezTo>
                  <a:cubicBezTo>
                    <a:pt x="2380" y="1490"/>
                    <a:pt x="2555" y="1483"/>
                    <a:pt x="2730" y="1470"/>
                  </a:cubicBezTo>
                  <a:cubicBezTo>
                    <a:pt x="2995" y="1450"/>
                    <a:pt x="3279" y="1378"/>
                    <a:pt x="3540" y="1320"/>
                  </a:cubicBezTo>
                  <a:cubicBezTo>
                    <a:pt x="3732" y="1277"/>
                    <a:pt x="3919" y="1218"/>
                    <a:pt x="4110" y="1170"/>
                  </a:cubicBezTo>
                  <a:cubicBezTo>
                    <a:pt x="4179" y="1153"/>
                    <a:pt x="4276" y="1116"/>
                    <a:pt x="4350" y="1110"/>
                  </a:cubicBezTo>
                  <a:cubicBezTo>
                    <a:pt x="5013" y="1055"/>
                    <a:pt x="4470" y="1096"/>
                    <a:pt x="5985" y="1080"/>
                  </a:cubicBezTo>
                  <a:cubicBezTo>
                    <a:pt x="6058" y="1056"/>
                    <a:pt x="6135" y="1039"/>
                    <a:pt x="6210" y="1020"/>
                  </a:cubicBezTo>
                  <a:cubicBezTo>
                    <a:pt x="6274" y="977"/>
                    <a:pt x="6336" y="924"/>
                    <a:pt x="6390" y="870"/>
                  </a:cubicBezTo>
                  <a:cubicBezTo>
                    <a:pt x="6415" y="796"/>
                    <a:pt x="6399" y="762"/>
                    <a:pt x="6480" y="735"/>
                  </a:cubicBezTo>
                  <a:cubicBezTo>
                    <a:pt x="6559" y="497"/>
                    <a:pt x="6495" y="249"/>
                    <a:pt x="6495" y="0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7" name="Google Shape;417;p23"/>
            <p:cNvSpPr txBox="1"/>
            <p:nvPr/>
          </p:nvSpPr>
          <p:spPr>
            <a:xfrm>
              <a:off x="2286000" y="2743200"/>
              <a:ext cx="914400" cy="39306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{0,1,2}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24"/>
          <p:cNvGrpSpPr/>
          <p:nvPr/>
        </p:nvGrpSpPr>
        <p:grpSpPr>
          <a:xfrm>
            <a:off x="228600" y="228600"/>
            <a:ext cx="5257800" cy="3543300"/>
            <a:chOff x="0" y="0"/>
            <a:chExt cx="5257800" cy="3543300"/>
          </a:xfrm>
        </p:grpSpPr>
        <p:sp>
          <p:nvSpPr>
            <p:cNvPr id="423" name="Google Shape;423;p24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8" name="Google Shape;428;p24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9" name="Google Shape;429;p24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30" name="Google Shape;430;p24"/>
            <p:cNvCxnSpPr>
              <a:stCxn id="425" idx="6"/>
              <a:endCxn id="426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1" name="Google Shape;431;p24"/>
            <p:cNvCxnSpPr>
              <a:stCxn id="429" idx="7"/>
              <a:endCxn id="424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2" name="Google Shape;432;p24"/>
            <p:cNvCxnSpPr>
              <a:stCxn id="429" idx="5"/>
              <a:endCxn id="425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3" name="Google Shape;433;p24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" name="Google Shape;434;p24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5" name="Google Shape;435;p24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6" name="Google Shape;436;p24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37" name="Google Shape;437;p24"/>
            <p:cNvCxnSpPr>
              <a:stCxn id="424" idx="3"/>
              <a:endCxn id="425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8" name="Google Shape;438;p24"/>
            <p:cNvCxnSpPr>
              <a:stCxn id="425" idx="7"/>
              <a:endCxn id="424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9" name="Google Shape;439;p24"/>
            <p:cNvCxnSpPr>
              <a:stCxn id="427" idx="3"/>
              <a:endCxn id="425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0" name="Google Shape;440;p24"/>
            <p:cNvCxnSpPr>
              <a:stCxn id="426" idx="0"/>
              <a:endCxn id="427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1" name="Google Shape;441;p24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42" name="Google Shape;442;p24"/>
            <p:cNvCxnSpPr>
              <a:stCxn id="427" idx="5"/>
              <a:endCxn id="441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3" name="Google Shape;443;p24"/>
            <p:cNvCxnSpPr>
              <a:stCxn id="426" idx="7"/>
              <a:endCxn id="441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4" name="Google Shape;444;p24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5" name="Google Shape;445;p24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" name="Google Shape;446;p24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" name="Google Shape;447;p24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8" name="Google Shape;448;p24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9" name="Google Shape;449;p24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0" name="Google Shape;450;p24"/>
            <p:cNvSpPr txBox="1"/>
            <p:nvPr/>
          </p:nvSpPr>
          <p:spPr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1" name="Google Shape;451;p24"/>
            <p:cNvSpPr txBox="1"/>
            <p:nvPr/>
          </p:nvSpPr>
          <p:spPr>
            <a:xfrm>
              <a:off x="2514600" y="2807335"/>
              <a:ext cx="914400" cy="39306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{0,3}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196215" y="508635"/>
              <a:ext cx="4421505" cy="2247900"/>
            </a:xfrm>
            <a:custGeom>
              <a:rect b="b" l="l" r="r" t="t"/>
              <a:pathLst>
                <a:path extrusionOk="0" h="3540" w="6963">
                  <a:moveTo>
                    <a:pt x="690" y="0"/>
                  </a:moveTo>
                  <a:cubicBezTo>
                    <a:pt x="713" y="91"/>
                    <a:pt x="771" y="153"/>
                    <a:pt x="825" y="225"/>
                  </a:cubicBezTo>
                  <a:cubicBezTo>
                    <a:pt x="857" y="268"/>
                    <a:pt x="885" y="315"/>
                    <a:pt x="915" y="360"/>
                  </a:cubicBezTo>
                  <a:cubicBezTo>
                    <a:pt x="954" y="419"/>
                    <a:pt x="1015" y="460"/>
                    <a:pt x="1065" y="510"/>
                  </a:cubicBezTo>
                  <a:cubicBezTo>
                    <a:pt x="1167" y="612"/>
                    <a:pt x="1237" y="701"/>
                    <a:pt x="1365" y="765"/>
                  </a:cubicBezTo>
                  <a:cubicBezTo>
                    <a:pt x="1448" y="869"/>
                    <a:pt x="1537" y="898"/>
                    <a:pt x="1650" y="960"/>
                  </a:cubicBezTo>
                  <a:cubicBezTo>
                    <a:pt x="1762" y="1021"/>
                    <a:pt x="1860" y="1110"/>
                    <a:pt x="1980" y="1155"/>
                  </a:cubicBezTo>
                  <a:cubicBezTo>
                    <a:pt x="2020" y="1170"/>
                    <a:pt x="2061" y="1182"/>
                    <a:pt x="2100" y="1200"/>
                  </a:cubicBezTo>
                  <a:cubicBezTo>
                    <a:pt x="2259" y="1274"/>
                    <a:pt x="2152" y="1251"/>
                    <a:pt x="2325" y="1320"/>
                  </a:cubicBezTo>
                  <a:cubicBezTo>
                    <a:pt x="2522" y="1399"/>
                    <a:pt x="2720" y="1459"/>
                    <a:pt x="2925" y="1515"/>
                  </a:cubicBezTo>
                  <a:cubicBezTo>
                    <a:pt x="3030" y="1544"/>
                    <a:pt x="3113" y="1597"/>
                    <a:pt x="3225" y="1605"/>
                  </a:cubicBezTo>
                  <a:cubicBezTo>
                    <a:pt x="3322" y="1612"/>
                    <a:pt x="3905" y="1632"/>
                    <a:pt x="3975" y="1635"/>
                  </a:cubicBezTo>
                  <a:cubicBezTo>
                    <a:pt x="4090" y="1645"/>
                    <a:pt x="4205" y="1655"/>
                    <a:pt x="4320" y="1665"/>
                  </a:cubicBezTo>
                  <a:cubicBezTo>
                    <a:pt x="4371" y="1669"/>
                    <a:pt x="4477" y="1707"/>
                    <a:pt x="4530" y="1725"/>
                  </a:cubicBezTo>
                  <a:cubicBezTo>
                    <a:pt x="4625" y="1757"/>
                    <a:pt x="4720" y="1786"/>
                    <a:pt x="4815" y="1815"/>
                  </a:cubicBezTo>
                  <a:cubicBezTo>
                    <a:pt x="4905" y="1843"/>
                    <a:pt x="4994" y="1870"/>
                    <a:pt x="5085" y="1890"/>
                  </a:cubicBezTo>
                  <a:cubicBezTo>
                    <a:pt x="5158" y="1906"/>
                    <a:pt x="5112" y="1912"/>
                    <a:pt x="5205" y="1935"/>
                  </a:cubicBezTo>
                  <a:cubicBezTo>
                    <a:pt x="5239" y="1944"/>
                    <a:pt x="5275" y="1942"/>
                    <a:pt x="5310" y="1950"/>
                  </a:cubicBezTo>
                  <a:cubicBezTo>
                    <a:pt x="5480" y="1987"/>
                    <a:pt x="5647" y="2045"/>
                    <a:pt x="5820" y="2070"/>
                  </a:cubicBezTo>
                  <a:cubicBezTo>
                    <a:pt x="5923" y="2104"/>
                    <a:pt x="6030" y="2130"/>
                    <a:pt x="6135" y="2160"/>
                  </a:cubicBezTo>
                  <a:cubicBezTo>
                    <a:pt x="6190" y="2176"/>
                    <a:pt x="6300" y="2205"/>
                    <a:pt x="6300" y="2205"/>
                  </a:cubicBezTo>
                  <a:cubicBezTo>
                    <a:pt x="6315" y="2215"/>
                    <a:pt x="6329" y="2228"/>
                    <a:pt x="6345" y="2235"/>
                  </a:cubicBezTo>
                  <a:cubicBezTo>
                    <a:pt x="6374" y="2248"/>
                    <a:pt x="6435" y="2265"/>
                    <a:pt x="6435" y="2265"/>
                  </a:cubicBezTo>
                  <a:cubicBezTo>
                    <a:pt x="6455" y="2280"/>
                    <a:pt x="6474" y="2297"/>
                    <a:pt x="6495" y="2310"/>
                  </a:cubicBezTo>
                  <a:cubicBezTo>
                    <a:pt x="6514" y="2322"/>
                    <a:pt x="6536" y="2328"/>
                    <a:pt x="6555" y="2340"/>
                  </a:cubicBezTo>
                  <a:cubicBezTo>
                    <a:pt x="6582" y="2358"/>
                    <a:pt x="6603" y="2382"/>
                    <a:pt x="6630" y="2400"/>
                  </a:cubicBezTo>
                  <a:cubicBezTo>
                    <a:pt x="6649" y="2412"/>
                    <a:pt x="6673" y="2416"/>
                    <a:pt x="6690" y="2430"/>
                  </a:cubicBezTo>
                  <a:cubicBezTo>
                    <a:pt x="6949" y="2642"/>
                    <a:pt x="6702" y="2473"/>
                    <a:pt x="6840" y="2565"/>
                  </a:cubicBezTo>
                  <a:cubicBezTo>
                    <a:pt x="6891" y="2642"/>
                    <a:pt x="6931" y="2732"/>
                    <a:pt x="6960" y="2820"/>
                  </a:cubicBezTo>
                  <a:cubicBezTo>
                    <a:pt x="6955" y="2925"/>
                    <a:pt x="6963" y="3031"/>
                    <a:pt x="6945" y="3135"/>
                  </a:cubicBezTo>
                  <a:cubicBezTo>
                    <a:pt x="6937" y="3179"/>
                    <a:pt x="6905" y="3215"/>
                    <a:pt x="6885" y="3255"/>
                  </a:cubicBezTo>
                  <a:cubicBezTo>
                    <a:pt x="6796" y="3433"/>
                    <a:pt x="6695" y="3494"/>
                    <a:pt x="6510" y="3540"/>
                  </a:cubicBezTo>
                  <a:cubicBezTo>
                    <a:pt x="6310" y="3535"/>
                    <a:pt x="6110" y="3534"/>
                    <a:pt x="5910" y="3525"/>
                  </a:cubicBezTo>
                  <a:cubicBezTo>
                    <a:pt x="5836" y="3522"/>
                    <a:pt x="5751" y="3478"/>
                    <a:pt x="5685" y="3450"/>
                  </a:cubicBezTo>
                  <a:cubicBezTo>
                    <a:pt x="5621" y="3422"/>
                    <a:pt x="5637" y="3443"/>
                    <a:pt x="5550" y="3420"/>
                  </a:cubicBezTo>
                  <a:cubicBezTo>
                    <a:pt x="5456" y="3395"/>
                    <a:pt x="5375" y="3364"/>
                    <a:pt x="5280" y="3345"/>
                  </a:cubicBezTo>
                  <a:cubicBezTo>
                    <a:pt x="5180" y="3295"/>
                    <a:pt x="5072" y="3299"/>
                    <a:pt x="4965" y="3270"/>
                  </a:cubicBezTo>
                  <a:cubicBezTo>
                    <a:pt x="4919" y="3258"/>
                    <a:pt x="4876" y="3237"/>
                    <a:pt x="4830" y="3225"/>
                  </a:cubicBezTo>
                  <a:cubicBezTo>
                    <a:pt x="4790" y="3215"/>
                    <a:pt x="4750" y="3205"/>
                    <a:pt x="4710" y="3195"/>
                  </a:cubicBezTo>
                  <a:cubicBezTo>
                    <a:pt x="4674" y="3186"/>
                    <a:pt x="4620" y="3161"/>
                    <a:pt x="4590" y="3150"/>
                  </a:cubicBezTo>
                  <a:cubicBezTo>
                    <a:pt x="4507" y="3120"/>
                    <a:pt x="4416" y="3097"/>
                    <a:pt x="4335" y="3060"/>
                  </a:cubicBezTo>
                  <a:cubicBezTo>
                    <a:pt x="4257" y="3024"/>
                    <a:pt x="4194" y="2976"/>
                    <a:pt x="4110" y="2955"/>
                  </a:cubicBezTo>
                  <a:cubicBezTo>
                    <a:pt x="4038" y="2897"/>
                    <a:pt x="4015" y="2886"/>
                    <a:pt x="3930" y="2865"/>
                  </a:cubicBezTo>
                  <a:cubicBezTo>
                    <a:pt x="3863" y="2820"/>
                    <a:pt x="3863" y="2796"/>
                    <a:pt x="3780" y="2775"/>
                  </a:cubicBezTo>
                  <a:cubicBezTo>
                    <a:pt x="3725" y="2738"/>
                    <a:pt x="3653" y="2682"/>
                    <a:pt x="3585" y="2655"/>
                  </a:cubicBezTo>
                  <a:cubicBezTo>
                    <a:pt x="3556" y="2643"/>
                    <a:pt x="3523" y="2639"/>
                    <a:pt x="3495" y="2625"/>
                  </a:cubicBezTo>
                  <a:cubicBezTo>
                    <a:pt x="3463" y="2609"/>
                    <a:pt x="3437" y="2581"/>
                    <a:pt x="3405" y="2565"/>
                  </a:cubicBezTo>
                  <a:cubicBezTo>
                    <a:pt x="3327" y="2526"/>
                    <a:pt x="3258" y="2469"/>
                    <a:pt x="3180" y="2430"/>
                  </a:cubicBezTo>
                  <a:cubicBezTo>
                    <a:pt x="3114" y="2397"/>
                    <a:pt x="3042" y="2373"/>
                    <a:pt x="2970" y="2355"/>
                  </a:cubicBezTo>
                  <a:cubicBezTo>
                    <a:pt x="2903" y="2305"/>
                    <a:pt x="2834" y="2287"/>
                    <a:pt x="2760" y="2250"/>
                  </a:cubicBezTo>
                  <a:cubicBezTo>
                    <a:pt x="2658" y="2199"/>
                    <a:pt x="2573" y="2128"/>
                    <a:pt x="2460" y="2100"/>
                  </a:cubicBezTo>
                  <a:cubicBezTo>
                    <a:pt x="2387" y="2052"/>
                    <a:pt x="2301" y="2013"/>
                    <a:pt x="2220" y="1980"/>
                  </a:cubicBezTo>
                  <a:cubicBezTo>
                    <a:pt x="2191" y="1968"/>
                    <a:pt x="2157" y="1966"/>
                    <a:pt x="2130" y="1950"/>
                  </a:cubicBezTo>
                  <a:cubicBezTo>
                    <a:pt x="1968" y="1853"/>
                    <a:pt x="2132" y="1941"/>
                    <a:pt x="1995" y="1890"/>
                  </a:cubicBezTo>
                  <a:cubicBezTo>
                    <a:pt x="1939" y="1869"/>
                    <a:pt x="1886" y="1837"/>
                    <a:pt x="1830" y="1815"/>
                  </a:cubicBezTo>
                  <a:cubicBezTo>
                    <a:pt x="1668" y="1750"/>
                    <a:pt x="1490" y="1714"/>
                    <a:pt x="1320" y="1680"/>
                  </a:cubicBezTo>
                  <a:cubicBezTo>
                    <a:pt x="1098" y="1690"/>
                    <a:pt x="894" y="1709"/>
                    <a:pt x="675" y="1725"/>
                  </a:cubicBezTo>
                  <a:cubicBezTo>
                    <a:pt x="576" y="1758"/>
                    <a:pt x="691" y="1714"/>
                    <a:pt x="570" y="1785"/>
                  </a:cubicBezTo>
                  <a:cubicBezTo>
                    <a:pt x="531" y="1808"/>
                    <a:pt x="490" y="1825"/>
                    <a:pt x="450" y="1845"/>
                  </a:cubicBezTo>
                  <a:cubicBezTo>
                    <a:pt x="431" y="1854"/>
                    <a:pt x="421" y="1876"/>
                    <a:pt x="405" y="1890"/>
                  </a:cubicBezTo>
                  <a:cubicBezTo>
                    <a:pt x="323" y="1961"/>
                    <a:pt x="240" y="2040"/>
                    <a:pt x="150" y="2100"/>
                  </a:cubicBezTo>
                  <a:cubicBezTo>
                    <a:pt x="108" y="2163"/>
                    <a:pt x="51" y="2184"/>
                    <a:pt x="0" y="2235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53" name="Google Shape;453;p24"/>
          <p:cNvGrpSpPr/>
          <p:nvPr/>
        </p:nvGrpSpPr>
        <p:grpSpPr>
          <a:xfrm>
            <a:off x="3853584" y="3258185"/>
            <a:ext cx="5257800" cy="3543300"/>
            <a:chOff x="0" y="0"/>
            <a:chExt cx="5257800" cy="3543300"/>
          </a:xfrm>
        </p:grpSpPr>
        <p:sp>
          <p:nvSpPr>
            <p:cNvPr id="454" name="Google Shape;454;p24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59" name="Google Shape;459;p24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0" name="Google Shape;460;p24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61" name="Google Shape;461;p24"/>
            <p:cNvCxnSpPr>
              <a:stCxn id="456" idx="6"/>
              <a:endCxn id="457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2" name="Google Shape;462;p24"/>
            <p:cNvCxnSpPr>
              <a:stCxn id="460" idx="7"/>
              <a:endCxn id="455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3" name="Google Shape;463;p24"/>
            <p:cNvCxnSpPr>
              <a:stCxn id="460" idx="5"/>
              <a:endCxn id="456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4" name="Google Shape;464;p24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5" name="Google Shape;465;p24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6" name="Google Shape;466;p24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7" name="Google Shape;467;p24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68" name="Google Shape;468;p24"/>
            <p:cNvCxnSpPr>
              <a:stCxn id="455" idx="3"/>
              <a:endCxn id="456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9" name="Google Shape;469;p24"/>
            <p:cNvCxnSpPr>
              <a:stCxn id="456" idx="7"/>
              <a:endCxn id="455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0" name="Google Shape;470;p24"/>
            <p:cNvCxnSpPr>
              <a:stCxn id="458" idx="3"/>
              <a:endCxn id="456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1" name="Google Shape;471;p24"/>
            <p:cNvCxnSpPr>
              <a:stCxn id="457" idx="0"/>
              <a:endCxn id="458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2" name="Google Shape;472;p24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73" name="Google Shape;473;p24"/>
            <p:cNvCxnSpPr>
              <a:stCxn id="458" idx="5"/>
              <a:endCxn id="472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4" name="Google Shape;474;p24"/>
            <p:cNvCxnSpPr>
              <a:stCxn id="457" idx="7"/>
              <a:endCxn id="472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5" name="Google Shape;475;p24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6" name="Google Shape;476;p24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7" name="Google Shape;477;p24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24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24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24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24"/>
            <p:cNvSpPr txBox="1"/>
            <p:nvPr/>
          </p:nvSpPr>
          <p:spPr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" name="Google Shape;482;p24"/>
            <p:cNvSpPr txBox="1"/>
            <p:nvPr/>
          </p:nvSpPr>
          <p:spPr>
            <a:xfrm>
              <a:off x="2400300" y="2693035"/>
              <a:ext cx="914400" cy="39306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{0,3, 1}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10515" y="89535"/>
              <a:ext cx="4239260" cy="2609215"/>
            </a:xfrm>
            <a:custGeom>
              <a:rect b="b" l="l" r="r" t="t"/>
              <a:pathLst>
                <a:path extrusionOk="0" h="4109" w="6676">
                  <a:moveTo>
                    <a:pt x="225" y="2910"/>
                  </a:moveTo>
                  <a:cubicBezTo>
                    <a:pt x="235" y="2880"/>
                    <a:pt x="233" y="2842"/>
                    <a:pt x="255" y="2820"/>
                  </a:cubicBezTo>
                  <a:cubicBezTo>
                    <a:pt x="324" y="2751"/>
                    <a:pt x="441" y="2613"/>
                    <a:pt x="540" y="2580"/>
                  </a:cubicBezTo>
                  <a:cubicBezTo>
                    <a:pt x="588" y="2532"/>
                    <a:pt x="579" y="2531"/>
                    <a:pt x="645" y="2505"/>
                  </a:cubicBezTo>
                  <a:cubicBezTo>
                    <a:pt x="674" y="2493"/>
                    <a:pt x="735" y="2475"/>
                    <a:pt x="735" y="2475"/>
                  </a:cubicBezTo>
                  <a:cubicBezTo>
                    <a:pt x="1055" y="2484"/>
                    <a:pt x="1350" y="2505"/>
                    <a:pt x="1665" y="2535"/>
                  </a:cubicBezTo>
                  <a:cubicBezTo>
                    <a:pt x="1832" y="2551"/>
                    <a:pt x="1995" y="2598"/>
                    <a:pt x="2160" y="2625"/>
                  </a:cubicBezTo>
                  <a:cubicBezTo>
                    <a:pt x="2344" y="2717"/>
                    <a:pt x="2053" y="2579"/>
                    <a:pt x="2325" y="2670"/>
                  </a:cubicBezTo>
                  <a:cubicBezTo>
                    <a:pt x="2353" y="2679"/>
                    <a:pt x="2373" y="2703"/>
                    <a:pt x="2400" y="2715"/>
                  </a:cubicBezTo>
                  <a:cubicBezTo>
                    <a:pt x="2448" y="2736"/>
                    <a:pt x="2502" y="2741"/>
                    <a:pt x="2550" y="2760"/>
                  </a:cubicBezTo>
                  <a:cubicBezTo>
                    <a:pt x="2630" y="2792"/>
                    <a:pt x="2706" y="2829"/>
                    <a:pt x="2790" y="2850"/>
                  </a:cubicBezTo>
                  <a:cubicBezTo>
                    <a:pt x="2820" y="2870"/>
                    <a:pt x="2848" y="2893"/>
                    <a:pt x="2880" y="2910"/>
                  </a:cubicBezTo>
                  <a:cubicBezTo>
                    <a:pt x="3046" y="3000"/>
                    <a:pt x="2873" y="2885"/>
                    <a:pt x="3015" y="2970"/>
                  </a:cubicBezTo>
                  <a:cubicBezTo>
                    <a:pt x="3080" y="3009"/>
                    <a:pt x="3142" y="3056"/>
                    <a:pt x="3210" y="3090"/>
                  </a:cubicBezTo>
                  <a:cubicBezTo>
                    <a:pt x="3224" y="3097"/>
                    <a:pt x="3241" y="3097"/>
                    <a:pt x="3255" y="3105"/>
                  </a:cubicBezTo>
                  <a:cubicBezTo>
                    <a:pt x="3429" y="3200"/>
                    <a:pt x="3313" y="3165"/>
                    <a:pt x="3435" y="3195"/>
                  </a:cubicBezTo>
                  <a:cubicBezTo>
                    <a:pt x="3523" y="3261"/>
                    <a:pt x="3621" y="3311"/>
                    <a:pt x="3720" y="3360"/>
                  </a:cubicBezTo>
                  <a:cubicBezTo>
                    <a:pt x="3786" y="3393"/>
                    <a:pt x="3863" y="3402"/>
                    <a:pt x="3930" y="3435"/>
                  </a:cubicBezTo>
                  <a:cubicBezTo>
                    <a:pt x="3946" y="3443"/>
                    <a:pt x="3958" y="3458"/>
                    <a:pt x="3975" y="3465"/>
                  </a:cubicBezTo>
                  <a:cubicBezTo>
                    <a:pt x="4023" y="3486"/>
                    <a:pt x="4077" y="3491"/>
                    <a:pt x="4125" y="3510"/>
                  </a:cubicBezTo>
                  <a:cubicBezTo>
                    <a:pt x="4338" y="3595"/>
                    <a:pt x="4547" y="3694"/>
                    <a:pt x="4770" y="3750"/>
                  </a:cubicBezTo>
                  <a:cubicBezTo>
                    <a:pt x="4837" y="3767"/>
                    <a:pt x="4899" y="3819"/>
                    <a:pt x="4965" y="3840"/>
                  </a:cubicBezTo>
                  <a:cubicBezTo>
                    <a:pt x="5053" y="3867"/>
                    <a:pt x="5161" y="3882"/>
                    <a:pt x="5250" y="3915"/>
                  </a:cubicBezTo>
                  <a:cubicBezTo>
                    <a:pt x="5343" y="3950"/>
                    <a:pt x="5364" y="3961"/>
                    <a:pt x="5475" y="3975"/>
                  </a:cubicBezTo>
                  <a:cubicBezTo>
                    <a:pt x="5559" y="4003"/>
                    <a:pt x="5645" y="4025"/>
                    <a:pt x="5730" y="4050"/>
                  </a:cubicBezTo>
                  <a:cubicBezTo>
                    <a:pt x="5760" y="4059"/>
                    <a:pt x="5820" y="4080"/>
                    <a:pt x="5820" y="4080"/>
                  </a:cubicBezTo>
                  <a:cubicBezTo>
                    <a:pt x="6018" y="4073"/>
                    <a:pt x="6565" y="4109"/>
                    <a:pt x="6660" y="3825"/>
                  </a:cubicBezTo>
                  <a:cubicBezTo>
                    <a:pt x="6650" y="3626"/>
                    <a:pt x="6676" y="3346"/>
                    <a:pt x="6495" y="3210"/>
                  </a:cubicBezTo>
                  <a:cubicBezTo>
                    <a:pt x="6466" y="3122"/>
                    <a:pt x="6503" y="3203"/>
                    <a:pt x="6435" y="3135"/>
                  </a:cubicBezTo>
                  <a:cubicBezTo>
                    <a:pt x="6422" y="3122"/>
                    <a:pt x="6417" y="3103"/>
                    <a:pt x="6405" y="3090"/>
                  </a:cubicBezTo>
                  <a:cubicBezTo>
                    <a:pt x="6350" y="3029"/>
                    <a:pt x="6293" y="2970"/>
                    <a:pt x="6225" y="2925"/>
                  </a:cubicBezTo>
                  <a:cubicBezTo>
                    <a:pt x="6172" y="2818"/>
                    <a:pt x="6228" y="2902"/>
                    <a:pt x="6135" y="2835"/>
                  </a:cubicBezTo>
                  <a:cubicBezTo>
                    <a:pt x="6082" y="2797"/>
                    <a:pt x="6035" y="2743"/>
                    <a:pt x="5985" y="2700"/>
                  </a:cubicBezTo>
                  <a:cubicBezTo>
                    <a:pt x="5850" y="2585"/>
                    <a:pt x="5998" y="2717"/>
                    <a:pt x="5865" y="2625"/>
                  </a:cubicBezTo>
                  <a:cubicBezTo>
                    <a:pt x="5864" y="2625"/>
                    <a:pt x="5674" y="2471"/>
                    <a:pt x="5640" y="2460"/>
                  </a:cubicBezTo>
                  <a:cubicBezTo>
                    <a:pt x="5556" y="2432"/>
                    <a:pt x="5566" y="2440"/>
                    <a:pt x="5460" y="2355"/>
                  </a:cubicBezTo>
                  <a:cubicBezTo>
                    <a:pt x="5435" y="2335"/>
                    <a:pt x="5412" y="2312"/>
                    <a:pt x="5385" y="2295"/>
                  </a:cubicBezTo>
                  <a:cubicBezTo>
                    <a:pt x="5372" y="2287"/>
                    <a:pt x="5354" y="2287"/>
                    <a:pt x="5340" y="2280"/>
                  </a:cubicBezTo>
                  <a:cubicBezTo>
                    <a:pt x="5300" y="2260"/>
                    <a:pt x="5253" y="2212"/>
                    <a:pt x="5220" y="2190"/>
                  </a:cubicBezTo>
                  <a:cubicBezTo>
                    <a:pt x="5201" y="2178"/>
                    <a:pt x="5177" y="2174"/>
                    <a:pt x="5160" y="2160"/>
                  </a:cubicBezTo>
                  <a:cubicBezTo>
                    <a:pt x="5127" y="2133"/>
                    <a:pt x="5108" y="2089"/>
                    <a:pt x="5070" y="2070"/>
                  </a:cubicBezTo>
                  <a:cubicBezTo>
                    <a:pt x="5050" y="2060"/>
                    <a:pt x="5027" y="2054"/>
                    <a:pt x="5010" y="2040"/>
                  </a:cubicBezTo>
                  <a:cubicBezTo>
                    <a:pt x="4977" y="2013"/>
                    <a:pt x="4955" y="1974"/>
                    <a:pt x="4920" y="1950"/>
                  </a:cubicBezTo>
                  <a:cubicBezTo>
                    <a:pt x="4833" y="1892"/>
                    <a:pt x="4889" y="1931"/>
                    <a:pt x="4755" y="1830"/>
                  </a:cubicBezTo>
                  <a:cubicBezTo>
                    <a:pt x="4738" y="1817"/>
                    <a:pt x="4727" y="1797"/>
                    <a:pt x="4710" y="1785"/>
                  </a:cubicBezTo>
                  <a:cubicBezTo>
                    <a:pt x="4692" y="1772"/>
                    <a:pt x="4667" y="1769"/>
                    <a:pt x="4650" y="1755"/>
                  </a:cubicBezTo>
                  <a:cubicBezTo>
                    <a:pt x="4588" y="1705"/>
                    <a:pt x="4531" y="1641"/>
                    <a:pt x="4470" y="1590"/>
                  </a:cubicBezTo>
                  <a:cubicBezTo>
                    <a:pt x="4456" y="1578"/>
                    <a:pt x="4440" y="1570"/>
                    <a:pt x="4425" y="1560"/>
                  </a:cubicBezTo>
                  <a:cubicBezTo>
                    <a:pt x="4405" y="1545"/>
                    <a:pt x="4384" y="1531"/>
                    <a:pt x="4365" y="1515"/>
                  </a:cubicBezTo>
                  <a:cubicBezTo>
                    <a:pt x="4251" y="1417"/>
                    <a:pt x="4394" y="1529"/>
                    <a:pt x="4275" y="1410"/>
                  </a:cubicBezTo>
                  <a:cubicBezTo>
                    <a:pt x="4262" y="1397"/>
                    <a:pt x="4243" y="1392"/>
                    <a:pt x="4230" y="1380"/>
                  </a:cubicBezTo>
                  <a:cubicBezTo>
                    <a:pt x="4147" y="1305"/>
                    <a:pt x="4069" y="1219"/>
                    <a:pt x="3990" y="1140"/>
                  </a:cubicBezTo>
                  <a:cubicBezTo>
                    <a:pt x="3977" y="1127"/>
                    <a:pt x="3958" y="1122"/>
                    <a:pt x="3945" y="1110"/>
                  </a:cubicBezTo>
                  <a:cubicBezTo>
                    <a:pt x="3903" y="1072"/>
                    <a:pt x="3874" y="1019"/>
                    <a:pt x="3825" y="990"/>
                  </a:cubicBezTo>
                  <a:cubicBezTo>
                    <a:pt x="3753" y="947"/>
                    <a:pt x="3662" y="882"/>
                    <a:pt x="3600" y="825"/>
                  </a:cubicBezTo>
                  <a:cubicBezTo>
                    <a:pt x="3558" y="787"/>
                    <a:pt x="3520" y="745"/>
                    <a:pt x="3480" y="705"/>
                  </a:cubicBezTo>
                  <a:cubicBezTo>
                    <a:pt x="3450" y="675"/>
                    <a:pt x="3405" y="660"/>
                    <a:pt x="3375" y="630"/>
                  </a:cubicBezTo>
                  <a:cubicBezTo>
                    <a:pt x="3275" y="530"/>
                    <a:pt x="3420" y="635"/>
                    <a:pt x="3300" y="555"/>
                  </a:cubicBezTo>
                  <a:cubicBezTo>
                    <a:pt x="3241" y="466"/>
                    <a:pt x="3307" y="549"/>
                    <a:pt x="3210" y="480"/>
                  </a:cubicBezTo>
                  <a:cubicBezTo>
                    <a:pt x="3193" y="468"/>
                    <a:pt x="3181" y="448"/>
                    <a:pt x="3165" y="435"/>
                  </a:cubicBezTo>
                  <a:cubicBezTo>
                    <a:pt x="3075" y="361"/>
                    <a:pt x="2950" y="254"/>
                    <a:pt x="2835" y="225"/>
                  </a:cubicBezTo>
                  <a:cubicBezTo>
                    <a:pt x="2722" y="157"/>
                    <a:pt x="2786" y="193"/>
                    <a:pt x="2640" y="120"/>
                  </a:cubicBezTo>
                  <a:cubicBezTo>
                    <a:pt x="2595" y="97"/>
                    <a:pt x="2524" y="89"/>
                    <a:pt x="2475" y="75"/>
                  </a:cubicBezTo>
                  <a:cubicBezTo>
                    <a:pt x="2371" y="45"/>
                    <a:pt x="2266" y="21"/>
                    <a:pt x="2160" y="0"/>
                  </a:cubicBezTo>
                  <a:cubicBezTo>
                    <a:pt x="1825" y="5"/>
                    <a:pt x="1490" y="2"/>
                    <a:pt x="1155" y="15"/>
                  </a:cubicBezTo>
                  <a:cubicBezTo>
                    <a:pt x="1032" y="20"/>
                    <a:pt x="890" y="61"/>
                    <a:pt x="765" y="75"/>
                  </a:cubicBezTo>
                  <a:cubicBezTo>
                    <a:pt x="663" y="109"/>
                    <a:pt x="567" y="164"/>
                    <a:pt x="465" y="195"/>
                  </a:cubicBezTo>
                  <a:cubicBezTo>
                    <a:pt x="399" y="215"/>
                    <a:pt x="335" y="233"/>
                    <a:pt x="270" y="255"/>
                  </a:cubicBezTo>
                  <a:cubicBezTo>
                    <a:pt x="250" y="270"/>
                    <a:pt x="232" y="289"/>
                    <a:pt x="210" y="300"/>
                  </a:cubicBezTo>
                  <a:cubicBezTo>
                    <a:pt x="144" y="333"/>
                    <a:pt x="67" y="342"/>
                    <a:pt x="0" y="375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228600" y="228600"/>
            <a:ext cx="5257800" cy="3543300"/>
            <a:chOff x="0" y="0"/>
            <a:chExt cx="5257800" cy="3543300"/>
          </a:xfrm>
        </p:grpSpPr>
        <p:sp>
          <p:nvSpPr>
            <p:cNvPr id="489" name="Google Shape;489;p25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4" name="Google Shape;494;p25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5" name="Google Shape;495;p25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6" name="Google Shape;496;p25"/>
            <p:cNvCxnSpPr>
              <a:stCxn id="491" idx="6"/>
              <a:endCxn id="492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7" name="Google Shape;497;p25"/>
            <p:cNvCxnSpPr>
              <a:stCxn id="495" idx="7"/>
              <a:endCxn id="490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8" name="Google Shape;498;p25"/>
            <p:cNvCxnSpPr>
              <a:stCxn id="495" idx="5"/>
              <a:endCxn id="491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9" name="Google Shape;499;p25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0" name="Google Shape;500;p25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1" name="Google Shape;501;p25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03" name="Google Shape;503;p25"/>
            <p:cNvCxnSpPr>
              <a:stCxn id="490" idx="3"/>
              <a:endCxn id="491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4" name="Google Shape;504;p25"/>
            <p:cNvCxnSpPr>
              <a:stCxn id="491" idx="7"/>
              <a:endCxn id="490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5" name="Google Shape;505;p25"/>
            <p:cNvCxnSpPr>
              <a:stCxn id="493" idx="3"/>
              <a:endCxn id="491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6" name="Google Shape;506;p25"/>
            <p:cNvCxnSpPr>
              <a:stCxn id="492" idx="0"/>
              <a:endCxn id="493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07" name="Google Shape;507;p25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08" name="Google Shape;508;p25"/>
            <p:cNvCxnSpPr>
              <a:stCxn id="493" idx="5"/>
              <a:endCxn id="507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9" name="Google Shape;509;p25"/>
            <p:cNvCxnSpPr>
              <a:stCxn id="492" idx="7"/>
              <a:endCxn id="507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0" name="Google Shape;510;p25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1" name="Google Shape;511;p25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2" name="Google Shape;512;p25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3" name="Google Shape;513;p25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5" name="Google Shape;515;p25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2400300" y="2857500"/>
              <a:ext cx="914400" cy="39306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{0,3, 2}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632460" y="63500"/>
              <a:ext cx="3782695" cy="2623185"/>
            </a:xfrm>
            <a:custGeom>
              <a:rect b="b" l="l" r="r" t="t"/>
              <a:pathLst>
                <a:path extrusionOk="0" h="4131" w="5957">
                  <a:moveTo>
                    <a:pt x="0" y="975"/>
                  </a:moveTo>
                  <a:cubicBezTo>
                    <a:pt x="21" y="1006"/>
                    <a:pt x="62" y="1067"/>
                    <a:pt x="75" y="1095"/>
                  </a:cubicBezTo>
                  <a:cubicBezTo>
                    <a:pt x="88" y="1124"/>
                    <a:pt x="87" y="1159"/>
                    <a:pt x="105" y="1185"/>
                  </a:cubicBezTo>
                  <a:cubicBezTo>
                    <a:pt x="166" y="1271"/>
                    <a:pt x="252" y="1328"/>
                    <a:pt x="330" y="1395"/>
                  </a:cubicBezTo>
                  <a:cubicBezTo>
                    <a:pt x="420" y="1472"/>
                    <a:pt x="327" y="1419"/>
                    <a:pt x="465" y="1515"/>
                  </a:cubicBezTo>
                  <a:cubicBezTo>
                    <a:pt x="524" y="1556"/>
                    <a:pt x="602" y="1577"/>
                    <a:pt x="660" y="1620"/>
                  </a:cubicBezTo>
                  <a:cubicBezTo>
                    <a:pt x="683" y="1637"/>
                    <a:pt x="697" y="1664"/>
                    <a:pt x="720" y="1680"/>
                  </a:cubicBezTo>
                  <a:cubicBezTo>
                    <a:pt x="733" y="1689"/>
                    <a:pt x="750" y="1689"/>
                    <a:pt x="765" y="1695"/>
                  </a:cubicBezTo>
                  <a:cubicBezTo>
                    <a:pt x="786" y="1704"/>
                    <a:pt x="807" y="1712"/>
                    <a:pt x="825" y="1725"/>
                  </a:cubicBezTo>
                  <a:cubicBezTo>
                    <a:pt x="937" y="1809"/>
                    <a:pt x="830" y="1771"/>
                    <a:pt x="945" y="1800"/>
                  </a:cubicBezTo>
                  <a:cubicBezTo>
                    <a:pt x="1036" y="1868"/>
                    <a:pt x="1134" y="1883"/>
                    <a:pt x="1245" y="1920"/>
                  </a:cubicBezTo>
                  <a:cubicBezTo>
                    <a:pt x="1307" y="1941"/>
                    <a:pt x="1365" y="1970"/>
                    <a:pt x="1425" y="1995"/>
                  </a:cubicBezTo>
                  <a:cubicBezTo>
                    <a:pt x="1482" y="2019"/>
                    <a:pt x="1617" y="2029"/>
                    <a:pt x="1680" y="2040"/>
                  </a:cubicBezTo>
                  <a:cubicBezTo>
                    <a:pt x="1825" y="2035"/>
                    <a:pt x="1970" y="2034"/>
                    <a:pt x="2115" y="2025"/>
                  </a:cubicBezTo>
                  <a:cubicBezTo>
                    <a:pt x="2290" y="2015"/>
                    <a:pt x="2454" y="1944"/>
                    <a:pt x="2625" y="1920"/>
                  </a:cubicBezTo>
                  <a:cubicBezTo>
                    <a:pt x="2684" y="1900"/>
                    <a:pt x="2745" y="1892"/>
                    <a:pt x="2805" y="1875"/>
                  </a:cubicBezTo>
                  <a:cubicBezTo>
                    <a:pt x="2902" y="1847"/>
                    <a:pt x="2994" y="1802"/>
                    <a:pt x="3090" y="1770"/>
                  </a:cubicBezTo>
                  <a:cubicBezTo>
                    <a:pt x="3139" y="1754"/>
                    <a:pt x="3138" y="1723"/>
                    <a:pt x="3180" y="1695"/>
                  </a:cubicBezTo>
                  <a:cubicBezTo>
                    <a:pt x="3216" y="1671"/>
                    <a:pt x="3263" y="1671"/>
                    <a:pt x="3300" y="1650"/>
                  </a:cubicBezTo>
                  <a:cubicBezTo>
                    <a:pt x="3363" y="1615"/>
                    <a:pt x="3419" y="1568"/>
                    <a:pt x="3480" y="1530"/>
                  </a:cubicBezTo>
                  <a:cubicBezTo>
                    <a:pt x="3501" y="1517"/>
                    <a:pt x="3520" y="1499"/>
                    <a:pt x="3540" y="1485"/>
                  </a:cubicBezTo>
                  <a:cubicBezTo>
                    <a:pt x="3570" y="1464"/>
                    <a:pt x="3608" y="1454"/>
                    <a:pt x="3630" y="1425"/>
                  </a:cubicBezTo>
                  <a:cubicBezTo>
                    <a:pt x="3675" y="1365"/>
                    <a:pt x="3718" y="1331"/>
                    <a:pt x="3780" y="1290"/>
                  </a:cubicBezTo>
                  <a:cubicBezTo>
                    <a:pt x="3856" y="1175"/>
                    <a:pt x="3752" y="1316"/>
                    <a:pt x="3870" y="1215"/>
                  </a:cubicBezTo>
                  <a:cubicBezTo>
                    <a:pt x="3889" y="1199"/>
                    <a:pt x="3898" y="1174"/>
                    <a:pt x="3915" y="1155"/>
                  </a:cubicBezTo>
                  <a:cubicBezTo>
                    <a:pt x="3992" y="1069"/>
                    <a:pt x="3981" y="1081"/>
                    <a:pt x="4050" y="1035"/>
                  </a:cubicBezTo>
                  <a:cubicBezTo>
                    <a:pt x="4115" y="937"/>
                    <a:pt x="4264" y="834"/>
                    <a:pt x="4380" y="795"/>
                  </a:cubicBezTo>
                  <a:cubicBezTo>
                    <a:pt x="4400" y="775"/>
                    <a:pt x="4416" y="750"/>
                    <a:pt x="4440" y="735"/>
                  </a:cubicBezTo>
                  <a:cubicBezTo>
                    <a:pt x="4484" y="707"/>
                    <a:pt x="4542" y="710"/>
                    <a:pt x="4590" y="690"/>
                  </a:cubicBezTo>
                  <a:cubicBezTo>
                    <a:pt x="4666" y="658"/>
                    <a:pt x="4759" y="626"/>
                    <a:pt x="4830" y="585"/>
                  </a:cubicBezTo>
                  <a:cubicBezTo>
                    <a:pt x="4924" y="531"/>
                    <a:pt x="5037" y="483"/>
                    <a:pt x="5115" y="405"/>
                  </a:cubicBezTo>
                  <a:cubicBezTo>
                    <a:pt x="5187" y="333"/>
                    <a:pt x="5237" y="238"/>
                    <a:pt x="5310" y="165"/>
                  </a:cubicBezTo>
                  <a:cubicBezTo>
                    <a:pt x="5332" y="99"/>
                    <a:pt x="5387" y="39"/>
                    <a:pt x="5445" y="0"/>
                  </a:cubicBezTo>
                  <a:cubicBezTo>
                    <a:pt x="5530" y="28"/>
                    <a:pt x="5544" y="84"/>
                    <a:pt x="5595" y="150"/>
                  </a:cubicBezTo>
                  <a:cubicBezTo>
                    <a:pt x="5612" y="172"/>
                    <a:pt x="5637" y="189"/>
                    <a:pt x="5655" y="210"/>
                  </a:cubicBezTo>
                  <a:cubicBezTo>
                    <a:pt x="5704" y="267"/>
                    <a:pt x="5744" y="331"/>
                    <a:pt x="5790" y="390"/>
                  </a:cubicBezTo>
                  <a:cubicBezTo>
                    <a:pt x="5817" y="425"/>
                    <a:pt x="5850" y="510"/>
                    <a:pt x="5850" y="510"/>
                  </a:cubicBezTo>
                  <a:cubicBezTo>
                    <a:pt x="5879" y="774"/>
                    <a:pt x="5957" y="1092"/>
                    <a:pt x="5805" y="1320"/>
                  </a:cubicBezTo>
                  <a:cubicBezTo>
                    <a:pt x="5800" y="1850"/>
                    <a:pt x="5798" y="2380"/>
                    <a:pt x="5790" y="2910"/>
                  </a:cubicBezTo>
                  <a:cubicBezTo>
                    <a:pt x="5786" y="3149"/>
                    <a:pt x="5764" y="3392"/>
                    <a:pt x="5745" y="3630"/>
                  </a:cubicBezTo>
                  <a:cubicBezTo>
                    <a:pt x="5737" y="3729"/>
                    <a:pt x="5730" y="3885"/>
                    <a:pt x="5640" y="3945"/>
                  </a:cubicBezTo>
                  <a:cubicBezTo>
                    <a:pt x="5604" y="4053"/>
                    <a:pt x="5528" y="4055"/>
                    <a:pt x="5445" y="4110"/>
                  </a:cubicBezTo>
                  <a:cubicBezTo>
                    <a:pt x="5285" y="4104"/>
                    <a:pt x="5117" y="4131"/>
                    <a:pt x="4965" y="4080"/>
                  </a:cubicBezTo>
                  <a:cubicBezTo>
                    <a:pt x="4845" y="4040"/>
                    <a:pt x="4743" y="3955"/>
                    <a:pt x="4620" y="3930"/>
                  </a:cubicBezTo>
                  <a:cubicBezTo>
                    <a:pt x="4549" y="3882"/>
                    <a:pt x="4494" y="3831"/>
                    <a:pt x="4410" y="3810"/>
                  </a:cubicBezTo>
                  <a:cubicBezTo>
                    <a:pt x="4358" y="3758"/>
                    <a:pt x="4295" y="3723"/>
                    <a:pt x="4230" y="3690"/>
                  </a:cubicBezTo>
                  <a:cubicBezTo>
                    <a:pt x="4150" y="3650"/>
                    <a:pt x="4219" y="3707"/>
                    <a:pt x="4125" y="3645"/>
                  </a:cubicBezTo>
                  <a:cubicBezTo>
                    <a:pt x="4054" y="3598"/>
                    <a:pt x="3992" y="3534"/>
                    <a:pt x="3915" y="3495"/>
                  </a:cubicBezTo>
                  <a:cubicBezTo>
                    <a:pt x="3869" y="3472"/>
                    <a:pt x="3826" y="3443"/>
                    <a:pt x="3780" y="3420"/>
                  </a:cubicBezTo>
                  <a:cubicBezTo>
                    <a:pt x="3722" y="3391"/>
                    <a:pt x="3737" y="3422"/>
                    <a:pt x="3675" y="3375"/>
                  </a:cubicBezTo>
                  <a:cubicBezTo>
                    <a:pt x="3652" y="3358"/>
                    <a:pt x="3639" y="3330"/>
                    <a:pt x="3615" y="3315"/>
                  </a:cubicBezTo>
                  <a:cubicBezTo>
                    <a:pt x="3588" y="3299"/>
                    <a:pt x="3554" y="3297"/>
                    <a:pt x="3525" y="3285"/>
                  </a:cubicBezTo>
                  <a:cubicBezTo>
                    <a:pt x="3449" y="3255"/>
                    <a:pt x="3372" y="3201"/>
                    <a:pt x="3300" y="3165"/>
                  </a:cubicBezTo>
                  <a:cubicBezTo>
                    <a:pt x="3280" y="3155"/>
                    <a:pt x="3262" y="3140"/>
                    <a:pt x="3240" y="3135"/>
                  </a:cubicBezTo>
                  <a:cubicBezTo>
                    <a:pt x="3220" y="3130"/>
                    <a:pt x="3199" y="3128"/>
                    <a:pt x="3180" y="3120"/>
                  </a:cubicBezTo>
                  <a:cubicBezTo>
                    <a:pt x="3118" y="3094"/>
                    <a:pt x="3060" y="3060"/>
                    <a:pt x="3000" y="3030"/>
                  </a:cubicBezTo>
                  <a:cubicBezTo>
                    <a:pt x="2982" y="3021"/>
                    <a:pt x="2959" y="3022"/>
                    <a:pt x="2940" y="3015"/>
                  </a:cubicBezTo>
                  <a:cubicBezTo>
                    <a:pt x="2919" y="3007"/>
                    <a:pt x="2901" y="2992"/>
                    <a:pt x="2880" y="2985"/>
                  </a:cubicBezTo>
                  <a:cubicBezTo>
                    <a:pt x="2841" y="2972"/>
                    <a:pt x="2760" y="2955"/>
                    <a:pt x="2760" y="2955"/>
                  </a:cubicBezTo>
                  <a:cubicBezTo>
                    <a:pt x="2688" y="2907"/>
                    <a:pt x="2612" y="2898"/>
                    <a:pt x="2535" y="2865"/>
                  </a:cubicBezTo>
                  <a:cubicBezTo>
                    <a:pt x="2428" y="2819"/>
                    <a:pt x="2320" y="2791"/>
                    <a:pt x="2205" y="2775"/>
                  </a:cubicBezTo>
                  <a:cubicBezTo>
                    <a:pt x="2104" y="2741"/>
                    <a:pt x="2228" y="2780"/>
                    <a:pt x="2070" y="2745"/>
                  </a:cubicBezTo>
                  <a:cubicBezTo>
                    <a:pt x="1929" y="2714"/>
                    <a:pt x="1794" y="2676"/>
                    <a:pt x="1650" y="2655"/>
                  </a:cubicBezTo>
                  <a:cubicBezTo>
                    <a:pt x="1475" y="2665"/>
                    <a:pt x="1299" y="2667"/>
                    <a:pt x="1125" y="2685"/>
                  </a:cubicBezTo>
                  <a:cubicBezTo>
                    <a:pt x="1071" y="2691"/>
                    <a:pt x="1021" y="2769"/>
                    <a:pt x="990" y="2805"/>
                  </a:cubicBezTo>
                  <a:cubicBezTo>
                    <a:pt x="927" y="2879"/>
                    <a:pt x="860" y="2976"/>
                    <a:pt x="780" y="3030"/>
                  </a:cubicBezTo>
                  <a:cubicBezTo>
                    <a:pt x="699" y="3151"/>
                    <a:pt x="589" y="3250"/>
                    <a:pt x="480" y="3345"/>
                  </a:cubicBezTo>
                  <a:cubicBezTo>
                    <a:pt x="461" y="3361"/>
                    <a:pt x="438" y="3372"/>
                    <a:pt x="420" y="3390"/>
                  </a:cubicBezTo>
                  <a:cubicBezTo>
                    <a:pt x="407" y="3403"/>
                    <a:pt x="403" y="3422"/>
                    <a:pt x="390" y="3435"/>
                  </a:cubicBezTo>
                  <a:cubicBezTo>
                    <a:pt x="377" y="3448"/>
                    <a:pt x="345" y="3465"/>
                    <a:pt x="345" y="3465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19" name="Google Shape;519;p25"/>
          <p:cNvGrpSpPr/>
          <p:nvPr/>
        </p:nvGrpSpPr>
        <p:grpSpPr>
          <a:xfrm>
            <a:off x="3771900" y="3251459"/>
            <a:ext cx="5257800" cy="3543300"/>
            <a:chOff x="0" y="0"/>
            <a:chExt cx="5257800" cy="3543300"/>
          </a:xfrm>
        </p:grpSpPr>
        <p:sp>
          <p:nvSpPr>
            <p:cNvPr id="520" name="Google Shape;520;p25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25" name="Google Shape;525;p25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6" name="Google Shape;526;p25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27" name="Google Shape;527;p25"/>
            <p:cNvCxnSpPr>
              <a:stCxn id="522" idx="6"/>
              <a:endCxn id="523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8" name="Google Shape;528;p25"/>
            <p:cNvCxnSpPr>
              <a:stCxn id="526" idx="7"/>
              <a:endCxn id="521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9" name="Google Shape;529;p25"/>
            <p:cNvCxnSpPr>
              <a:stCxn id="526" idx="5"/>
              <a:endCxn id="522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0" name="Google Shape;530;p25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1" name="Google Shape;531;p25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2" name="Google Shape;532;p25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3" name="Google Shape;533;p25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4" name="Google Shape;534;p25"/>
            <p:cNvCxnSpPr>
              <a:stCxn id="521" idx="3"/>
              <a:endCxn id="522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5" name="Google Shape;535;p25"/>
            <p:cNvCxnSpPr>
              <a:stCxn id="522" idx="7"/>
              <a:endCxn id="521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6" name="Google Shape;536;p25"/>
            <p:cNvCxnSpPr>
              <a:stCxn id="524" idx="3"/>
              <a:endCxn id="522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7" name="Google Shape;537;p25"/>
            <p:cNvCxnSpPr>
              <a:stCxn id="523" idx="0"/>
              <a:endCxn id="524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8" name="Google Shape;538;p25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9" name="Google Shape;539;p25"/>
            <p:cNvCxnSpPr>
              <a:stCxn id="524" idx="5"/>
              <a:endCxn id="538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0" name="Google Shape;540;p25"/>
            <p:cNvCxnSpPr>
              <a:stCxn id="523" idx="7"/>
              <a:endCxn id="538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1" name="Google Shape;541;p25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2" name="Google Shape;542;p25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3" name="Google Shape;543;p25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4" name="Google Shape;544;p25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5" name="Google Shape;545;p25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6" name="Google Shape;546;p25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7" name="Google Shape;547;p25"/>
            <p:cNvSpPr txBox="1"/>
            <p:nvPr/>
          </p:nvSpPr>
          <p:spPr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46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8" name="Google Shape;548;p25"/>
            <p:cNvSpPr txBox="1"/>
            <p:nvPr/>
          </p:nvSpPr>
          <p:spPr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{0,3, 2, 1}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146685" y="94615"/>
              <a:ext cx="4264660" cy="2847975"/>
            </a:xfrm>
            <a:custGeom>
              <a:rect b="b" l="l" r="r" t="t"/>
              <a:pathLst>
                <a:path extrusionOk="0" h="4485" w="6716">
                  <a:moveTo>
                    <a:pt x="615" y="2730"/>
                  </a:moveTo>
                  <a:cubicBezTo>
                    <a:pt x="642" y="2649"/>
                    <a:pt x="609" y="2713"/>
                    <a:pt x="690" y="2655"/>
                  </a:cubicBezTo>
                  <a:cubicBezTo>
                    <a:pt x="811" y="2568"/>
                    <a:pt x="640" y="2650"/>
                    <a:pt x="810" y="2565"/>
                  </a:cubicBezTo>
                  <a:cubicBezTo>
                    <a:pt x="940" y="2500"/>
                    <a:pt x="1118" y="2461"/>
                    <a:pt x="1260" y="2430"/>
                  </a:cubicBezTo>
                  <a:cubicBezTo>
                    <a:pt x="1759" y="2444"/>
                    <a:pt x="2241" y="2476"/>
                    <a:pt x="2730" y="2565"/>
                  </a:cubicBezTo>
                  <a:cubicBezTo>
                    <a:pt x="2820" y="2581"/>
                    <a:pt x="2900" y="2612"/>
                    <a:pt x="2985" y="2640"/>
                  </a:cubicBezTo>
                  <a:cubicBezTo>
                    <a:pt x="3044" y="2660"/>
                    <a:pt x="3110" y="2657"/>
                    <a:pt x="3165" y="2685"/>
                  </a:cubicBezTo>
                  <a:cubicBezTo>
                    <a:pt x="3286" y="2745"/>
                    <a:pt x="3422" y="2786"/>
                    <a:pt x="3555" y="2805"/>
                  </a:cubicBezTo>
                  <a:cubicBezTo>
                    <a:pt x="3624" y="2851"/>
                    <a:pt x="3706" y="2858"/>
                    <a:pt x="3780" y="2895"/>
                  </a:cubicBezTo>
                  <a:cubicBezTo>
                    <a:pt x="3796" y="2903"/>
                    <a:pt x="3809" y="2917"/>
                    <a:pt x="3825" y="2925"/>
                  </a:cubicBezTo>
                  <a:cubicBezTo>
                    <a:pt x="3899" y="2962"/>
                    <a:pt x="3849" y="2911"/>
                    <a:pt x="3945" y="2970"/>
                  </a:cubicBezTo>
                  <a:cubicBezTo>
                    <a:pt x="4015" y="3013"/>
                    <a:pt x="4113" y="3082"/>
                    <a:pt x="4170" y="3150"/>
                  </a:cubicBezTo>
                  <a:cubicBezTo>
                    <a:pt x="4182" y="3164"/>
                    <a:pt x="4187" y="3183"/>
                    <a:pt x="4200" y="3195"/>
                  </a:cubicBezTo>
                  <a:cubicBezTo>
                    <a:pt x="4263" y="3252"/>
                    <a:pt x="4349" y="3299"/>
                    <a:pt x="4410" y="3360"/>
                  </a:cubicBezTo>
                  <a:cubicBezTo>
                    <a:pt x="4507" y="3457"/>
                    <a:pt x="4398" y="3391"/>
                    <a:pt x="4515" y="3450"/>
                  </a:cubicBezTo>
                  <a:cubicBezTo>
                    <a:pt x="4643" y="3621"/>
                    <a:pt x="4787" y="3764"/>
                    <a:pt x="4950" y="3900"/>
                  </a:cubicBezTo>
                  <a:cubicBezTo>
                    <a:pt x="5001" y="3942"/>
                    <a:pt x="5047" y="3997"/>
                    <a:pt x="5100" y="4035"/>
                  </a:cubicBezTo>
                  <a:cubicBezTo>
                    <a:pt x="5118" y="4048"/>
                    <a:pt x="5142" y="4052"/>
                    <a:pt x="5160" y="4065"/>
                  </a:cubicBezTo>
                  <a:cubicBezTo>
                    <a:pt x="5258" y="4135"/>
                    <a:pt x="5153" y="4093"/>
                    <a:pt x="5250" y="4125"/>
                  </a:cubicBezTo>
                  <a:cubicBezTo>
                    <a:pt x="5336" y="4211"/>
                    <a:pt x="5250" y="4134"/>
                    <a:pt x="5355" y="4200"/>
                  </a:cubicBezTo>
                  <a:cubicBezTo>
                    <a:pt x="5415" y="4238"/>
                    <a:pt x="5471" y="4288"/>
                    <a:pt x="5535" y="4320"/>
                  </a:cubicBezTo>
                  <a:cubicBezTo>
                    <a:pt x="5587" y="4346"/>
                    <a:pt x="5651" y="4348"/>
                    <a:pt x="5700" y="4380"/>
                  </a:cubicBezTo>
                  <a:cubicBezTo>
                    <a:pt x="5760" y="4420"/>
                    <a:pt x="5739" y="4411"/>
                    <a:pt x="5820" y="4440"/>
                  </a:cubicBezTo>
                  <a:cubicBezTo>
                    <a:pt x="5850" y="4451"/>
                    <a:pt x="5880" y="4460"/>
                    <a:pt x="5910" y="4470"/>
                  </a:cubicBezTo>
                  <a:cubicBezTo>
                    <a:pt x="5925" y="4475"/>
                    <a:pt x="5955" y="4485"/>
                    <a:pt x="5955" y="4485"/>
                  </a:cubicBezTo>
                  <a:cubicBezTo>
                    <a:pt x="6080" y="4480"/>
                    <a:pt x="6205" y="4479"/>
                    <a:pt x="6330" y="4470"/>
                  </a:cubicBezTo>
                  <a:cubicBezTo>
                    <a:pt x="6422" y="4463"/>
                    <a:pt x="6469" y="4322"/>
                    <a:pt x="6540" y="4275"/>
                  </a:cubicBezTo>
                  <a:cubicBezTo>
                    <a:pt x="6560" y="4235"/>
                    <a:pt x="6589" y="4198"/>
                    <a:pt x="6600" y="4155"/>
                  </a:cubicBezTo>
                  <a:cubicBezTo>
                    <a:pt x="6605" y="4135"/>
                    <a:pt x="6606" y="4113"/>
                    <a:pt x="6615" y="4095"/>
                  </a:cubicBezTo>
                  <a:cubicBezTo>
                    <a:pt x="6631" y="4063"/>
                    <a:pt x="6675" y="4005"/>
                    <a:pt x="6675" y="4005"/>
                  </a:cubicBezTo>
                  <a:cubicBezTo>
                    <a:pt x="6716" y="3801"/>
                    <a:pt x="6676" y="3604"/>
                    <a:pt x="6645" y="3405"/>
                  </a:cubicBezTo>
                  <a:cubicBezTo>
                    <a:pt x="6622" y="3255"/>
                    <a:pt x="6617" y="3106"/>
                    <a:pt x="6600" y="2955"/>
                  </a:cubicBezTo>
                  <a:cubicBezTo>
                    <a:pt x="6588" y="2846"/>
                    <a:pt x="6566" y="2735"/>
                    <a:pt x="6555" y="2625"/>
                  </a:cubicBezTo>
                  <a:cubicBezTo>
                    <a:pt x="6544" y="2196"/>
                    <a:pt x="6509" y="1746"/>
                    <a:pt x="6570" y="1320"/>
                  </a:cubicBezTo>
                  <a:cubicBezTo>
                    <a:pt x="6565" y="1100"/>
                    <a:pt x="6577" y="879"/>
                    <a:pt x="6555" y="660"/>
                  </a:cubicBezTo>
                  <a:cubicBezTo>
                    <a:pt x="6554" y="652"/>
                    <a:pt x="6429" y="462"/>
                    <a:pt x="6420" y="450"/>
                  </a:cubicBezTo>
                  <a:cubicBezTo>
                    <a:pt x="6343" y="342"/>
                    <a:pt x="6302" y="316"/>
                    <a:pt x="6195" y="240"/>
                  </a:cubicBezTo>
                  <a:cubicBezTo>
                    <a:pt x="6157" y="213"/>
                    <a:pt x="6130" y="172"/>
                    <a:pt x="6090" y="150"/>
                  </a:cubicBezTo>
                  <a:cubicBezTo>
                    <a:pt x="6041" y="123"/>
                    <a:pt x="5949" y="93"/>
                    <a:pt x="5895" y="75"/>
                  </a:cubicBezTo>
                  <a:cubicBezTo>
                    <a:pt x="5830" y="10"/>
                    <a:pt x="5812" y="27"/>
                    <a:pt x="5730" y="0"/>
                  </a:cubicBezTo>
                  <a:cubicBezTo>
                    <a:pt x="5592" y="4"/>
                    <a:pt x="5193" y="3"/>
                    <a:pt x="4980" y="30"/>
                  </a:cubicBezTo>
                  <a:cubicBezTo>
                    <a:pt x="4847" y="47"/>
                    <a:pt x="4731" y="88"/>
                    <a:pt x="4590" y="90"/>
                  </a:cubicBezTo>
                  <a:cubicBezTo>
                    <a:pt x="3800" y="99"/>
                    <a:pt x="3010" y="100"/>
                    <a:pt x="2220" y="105"/>
                  </a:cubicBezTo>
                  <a:cubicBezTo>
                    <a:pt x="1711" y="115"/>
                    <a:pt x="1517" y="130"/>
                    <a:pt x="1080" y="150"/>
                  </a:cubicBezTo>
                  <a:cubicBezTo>
                    <a:pt x="1025" y="164"/>
                    <a:pt x="966" y="170"/>
                    <a:pt x="915" y="195"/>
                  </a:cubicBezTo>
                  <a:cubicBezTo>
                    <a:pt x="810" y="248"/>
                    <a:pt x="947" y="212"/>
                    <a:pt x="780" y="240"/>
                  </a:cubicBezTo>
                  <a:cubicBezTo>
                    <a:pt x="659" y="288"/>
                    <a:pt x="542" y="349"/>
                    <a:pt x="420" y="390"/>
                  </a:cubicBezTo>
                  <a:cubicBezTo>
                    <a:pt x="300" y="430"/>
                    <a:pt x="414" y="406"/>
                    <a:pt x="315" y="450"/>
                  </a:cubicBezTo>
                  <a:cubicBezTo>
                    <a:pt x="286" y="463"/>
                    <a:pt x="255" y="470"/>
                    <a:pt x="225" y="480"/>
                  </a:cubicBezTo>
                  <a:cubicBezTo>
                    <a:pt x="181" y="495"/>
                    <a:pt x="118" y="559"/>
                    <a:pt x="75" y="570"/>
                  </a:cubicBezTo>
                  <a:cubicBezTo>
                    <a:pt x="51" y="576"/>
                    <a:pt x="25" y="570"/>
                    <a:pt x="0" y="570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135082" y="228600"/>
            <a:ext cx="5257800" cy="3543300"/>
            <a:chOff x="0" y="0"/>
            <a:chExt cx="5257800" cy="3543300"/>
          </a:xfrm>
        </p:grpSpPr>
        <p:sp>
          <p:nvSpPr>
            <p:cNvPr id="555" name="Google Shape;555;p26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0" name="Google Shape;560;p26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61" name="Google Shape;561;p26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2" name="Google Shape;562;p26"/>
            <p:cNvCxnSpPr>
              <a:stCxn id="557" idx="6"/>
              <a:endCxn id="558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3" name="Google Shape;563;p26"/>
            <p:cNvCxnSpPr>
              <a:stCxn id="561" idx="7"/>
              <a:endCxn id="556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4" name="Google Shape;564;p26"/>
            <p:cNvCxnSpPr>
              <a:stCxn id="561" idx="5"/>
              <a:endCxn id="557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65" name="Google Shape;565;p26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7" name="Google Shape;567;p26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8" name="Google Shape;568;p26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9" name="Google Shape;569;p26"/>
            <p:cNvCxnSpPr>
              <a:stCxn id="556" idx="3"/>
              <a:endCxn id="557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0" name="Google Shape;570;p26"/>
            <p:cNvCxnSpPr>
              <a:stCxn id="557" idx="7"/>
              <a:endCxn id="556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1" name="Google Shape;571;p26"/>
            <p:cNvCxnSpPr>
              <a:stCxn id="559" idx="3"/>
              <a:endCxn id="557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2" name="Google Shape;572;p26"/>
            <p:cNvCxnSpPr>
              <a:stCxn id="558" idx="0"/>
              <a:endCxn id="559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3" name="Google Shape;573;p26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4" name="Google Shape;574;p26"/>
            <p:cNvCxnSpPr>
              <a:stCxn id="559" idx="5"/>
              <a:endCxn id="573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5" name="Google Shape;575;p26"/>
            <p:cNvCxnSpPr>
              <a:stCxn id="558" idx="7"/>
              <a:endCxn id="573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6" name="Google Shape;576;p26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7" name="Google Shape;577;p26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8" name="Google Shape;578;p26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9" name="Google Shape;579;p26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0" name="Google Shape;580;p26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2" name="Google Shape;582;p26"/>
            <p:cNvSpPr txBox="1"/>
            <p:nvPr/>
          </p:nvSpPr>
          <p:spPr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3" name="Google Shape;583;p26"/>
            <p:cNvSpPr txBox="1"/>
            <p:nvPr/>
          </p:nvSpPr>
          <p:spPr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{0,4}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241935" y="781050"/>
              <a:ext cx="2245995" cy="1895475"/>
            </a:xfrm>
            <a:custGeom>
              <a:rect b="b" l="l" r="r" t="t"/>
              <a:pathLst>
                <a:path extrusionOk="0" h="2985" w="3537">
                  <a:moveTo>
                    <a:pt x="0" y="0"/>
                  </a:moveTo>
                  <a:cubicBezTo>
                    <a:pt x="5" y="0"/>
                    <a:pt x="169" y="10"/>
                    <a:pt x="210" y="30"/>
                  </a:cubicBezTo>
                  <a:cubicBezTo>
                    <a:pt x="232" y="41"/>
                    <a:pt x="247" y="65"/>
                    <a:pt x="270" y="75"/>
                  </a:cubicBezTo>
                  <a:cubicBezTo>
                    <a:pt x="492" y="172"/>
                    <a:pt x="384" y="99"/>
                    <a:pt x="525" y="165"/>
                  </a:cubicBezTo>
                  <a:cubicBezTo>
                    <a:pt x="576" y="189"/>
                    <a:pt x="622" y="222"/>
                    <a:pt x="675" y="240"/>
                  </a:cubicBezTo>
                  <a:cubicBezTo>
                    <a:pt x="824" y="290"/>
                    <a:pt x="963" y="365"/>
                    <a:pt x="1110" y="420"/>
                  </a:cubicBezTo>
                  <a:cubicBezTo>
                    <a:pt x="1224" y="463"/>
                    <a:pt x="1339" y="501"/>
                    <a:pt x="1455" y="540"/>
                  </a:cubicBezTo>
                  <a:cubicBezTo>
                    <a:pt x="1527" y="594"/>
                    <a:pt x="1582" y="610"/>
                    <a:pt x="1665" y="645"/>
                  </a:cubicBezTo>
                  <a:cubicBezTo>
                    <a:pt x="1819" y="711"/>
                    <a:pt x="1970" y="787"/>
                    <a:pt x="2130" y="840"/>
                  </a:cubicBezTo>
                  <a:cubicBezTo>
                    <a:pt x="2155" y="860"/>
                    <a:pt x="2176" y="886"/>
                    <a:pt x="2205" y="900"/>
                  </a:cubicBezTo>
                  <a:cubicBezTo>
                    <a:pt x="2306" y="948"/>
                    <a:pt x="2431" y="975"/>
                    <a:pt x="2535" y="1020"/>
                  </a:cubicBezTo>
                  <a:cubicBezTo>
                    <a:pt x="2706" y="1093"/>
                    <a:pt x="2843" y="1226"/>
                    <a:pt x="3000" y="1320"/>
                  </a:cubicBezTo>
                  <a:cubicBezTo>
                    <a:pt x="3045" y="1388"/>
                    <a:pt x="3123" y="1443"/>
                    <a:pt x="3180" y="1500"/>
                  </a:cubicBezTo>
                  <a:cubicBezTo>
                    <a:pt x="3267" y="1587"/>
                    <a:pt x="3346" y="1730"/>
                    <a:pt x="3390" y="1845"/>
                  </a:cubicBezTo>
                  <a:cubicBezTo>
                    <a:pt x="3431" y="1953"/>
                    <a:pt x="3438" y="1992"/>
                    <a:pt x="3465" y="2100"/>
                  </a:cubicBezTo>
                  <a:cubicBezTo>
                    <a:pt x="3480" y="2160"/>
                    <a:pt x="3510" y="2280"/>
                    <a:pt x="3510" y="2280"/>
                  </a:cubicBezTo>
                  <a:cubicBezTo>
                    <a:pt x="3537" y="2552"/>
                    <a:pt x="3535" y="2460"/>
                    <a:pt x="3510" y="2880"/>
                  </a:cubicBezTo>
                  <a:cubicBezTo>
                    <a:pt x="3508" y="2916"/>
                    <a:pt x="3480" y="2985"/>
                    <a:pt x="3480" y="2985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85" name="Google Shape;585;p26"/>
          <p:cNvGrpSpPr/>
          <p:nvPr/>
        </p:nvGrpSpPr>
        <p:grpSpPr>
          <a:xfrm>
            <a:off x="3886200" y="3174047"/>
            <a:ext cx="5257800" cy="3543300"/>
            <a:chOff x="0" y="0"/>
            <a:chExt cx="5257800" cy="3543300"/>
          </a:xfrm>
        </p:grpSpPr>
        <p:sp>
          <p:nvSpPr>
            <p:cNvPr id="586" name="Google Shape;586;p26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91" name="Google Shape;591;p26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2" name="Google Shape;592;p26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93" name="Google Shape;593;p26"/>
            <p:cNvCxnSpPr>
              <a:stCxn id="588" idx="6"/>
              <a:endCxn id="589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4" name="Google Shape;594;p26"/>
            <p:cNvCxnSpPr>
              <a:stCxn id="592" idx="7"/>
              <a:endCxn id="587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5" name="Google Shape;595;p26"/>
            <p:cNvCxnSpPr>
              <a:stCxn id="592" idx="5"/>
              <a:endCxn id="588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6" name="Google Shape;596;p26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7" name="Google Shape;597;p26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8" name="Google Shape;598;p26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9" name="Google Shape;599;p26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00" name="Google Shape;600;p26"/>
            <p:cNvCxnSpPr>
              <a:stCxn id="587" idx="3"/>
              <a:endCxn id="588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1" name="Google Shape;601;p26"/>
            <p:cNvCxnSpPr>
              <a:stCxn id="588" idx="7"/>
              <a:endCxn id="587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2" name="Google Shape;602;p26"/>
            <p:cNvCxnSpPr>
              <a:stCxn id="590" idx="3"/>
              <a:endCxn id="588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3" name="Google Shape;603;p26"/>
            <p:cNvCxnSpPr>
              <a:stCxn id="589" idx="0"/>
              <a:endCxn id="590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4" name="Google Shape;604;p26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05" name="Google Shape;605;p26"/>
            <p:cNvCxnSpPr>
              <a:stCxn id="590" idx="5"/>
              <a:endCxn id="604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6" name="Google Shape;606;p26"/>
            <p:cNvCxnSpPr>
              <a:stCxn id="589" idx="7"/>
              <a:endCxn id="604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7" name="Google Shape;607;p26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8" name="Google Shape;608;p26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9" name="Google Shape;609;p26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0" name="Google Shape;610;p26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1" name="Google Shape;611;p26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2" name="Google Shape;612;p26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3" name="Google Shape;613;p26"/>
            <p:cNvSpPr txBox="1"/>
            <p:nvPr/>
          </p:nvSpPr>
          <p:spPr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ru-RU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4" name="Google Shape;614;p26"/>
            <p:cNvSpPr txBox="1"/>
            <p:nvPr/>
          </p:nvSpPr>
          <p:spPr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{0,1,4}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2063115" y="161290"/>
              <a:ext cx="373380" cy="2579370"/>
            </a:xfrm>
            <a:custGeom>
              <a:rect b="b" l="l" r="r" t="t"/>
              <a:pathLst>
                <a:path extrusionOk="0" h="4062" w="588">
                  <a:moveTo>
                    <a:pt x="87" y="0"/>
                  </a:moveTo>
                  <a:cubicBezTo>
                    <a:pt x="122" y="141"/>
                    <a:pt x="187" y="261"/>
                    <a:pt x="252" y="390"/>
                  </a:cubicBezTo>
                  <a:cubicBezTo>
                    <a:pt x="275" y="437"/>
                    <a:pt x="278" y="492"/>
                    <a:pt x="297" y="540"/>
                  </a:cubicBezTo>
                  <a:cubicBezTo>
                    <a:pt x="327" y="616"/>
                    <a:pt x="375" y="688"/>
                    <a:pt x="402" y="765"/>
                  </a:cubicBezTo>
                  <a:cubicBezTo>
                    <a:pt x="430" y="844"/>
                    <a:pt x="445" y="937"/>
                    <a:pt x="462" y="1020"/>
                  </a:cubicBezTo>
                  <a:cubicBezTo>
                    <a:pt x="475" y="1207"/>
                    <a:pt x="488" y="1390"/>
                    <a:pt x="522" y="1575"/>
                  </a:cubicBezTo>
                  <a:cubicBezTo>
                    <a:pt x="578" y="1882"/>
                    <a:pt x="504" y="1502"/>
                    <a:pt x="552" y="1725"/>
                  </a:cubicBezTo>
                  <a:cubicBezTo>
                    <a:pt x="563" y="1775"/>
                    <a:pt x="582" y="1875"/>
                    <a:pt x="582" y="1875"/>
                  </a:cubicBezTo>
                  <a:cubicBezTo>
                    <a:pt x="567" y="2518"/>
                    <a:pt x="588" y="2374"/>
                    <a:pt x="492" y="2805"/>
                  </a:cubicBezTo>
                  <a:cubicBezTo>
                    <a:pt x="478" y="3001"/>
                    <a:pt x="460" y="3198"/>
                    <a:pt x="417" y="3390"/>
                  </a:cubicBezTo>
                  <a:cubicBezTo>
                    <a:pt x="415" y="3399"/>
                    <a:pt x="394" y="3510"/>
                    <a:pt x="387" y="3525"/>
                  </a:cubicBezTo>
                  <a:cubicBezTo>
                    <a:pt x="339" y="3620"/>
                    <a:pt x="274" y="3678"/>
                    <a:pt x="222" y="3765"/>
                  </a:cubicBezTo>
                  <a:cubicBezTo>
                    <a:pt x="208" y="3788"/>
                    <a:pt x="206" y="3817"/>
                    <a:pt x="192" y="3840"/>
                  </a:cubicBezTo>
                  <a:cubicBezTo>
                    <a:pt x="181" y="3858"/>
                    <a:pt x="161" y="3869"/>
                    <a:pt x="147" y="3885"/>
                  </a:cubicBezTo>
                  <a:cubicBezTo>
                    <a:pt x="119" y="3918"/>
                    <a:pt x="102" y="3960"/>
                    <a:pt x="72" y="3990"/>
                  </a:cubicBezTo>
                  <a:cubicBezTo>
                    <a:pt x="0" y="4062"/>
                    <a:pt x="46" y="3981"/>
                    <a:pt x="12" y="4050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27"/>
          <p:cNvGrpSpPr/>
          <p:nvPr/>
        </p:nvGrpSpPr>
        <p:grpSpPr>
          <a:xfrm>
            <a:off x="187036" y="228600"/>
            <a:ext cx="4343400" cy="2889567"/>
            <a:chOff x="0" y="0"/>
            <a:chExt cx="5257800" cy="3543300"/>
          </a:xfrm>
        </p:grpSpPr>
        <p:sp>
          <p:nvSpPr>
            <p:cNvPr id="621" name="Google Shape;621;p27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26" name="Google Shape;626;p27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27" name="Google Shape;627;p27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28" name="Google Shape;628;p27"/>
            <p:cNvCxnSpPr>
              <a:stCxn id="623" idx="6"/>
              <a:endCxn id="624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9" name="Google Shape;629;p27"/>
            <p:cNvCxnSpPr>
              <a:stCxn id="627" idx="7"/>
              <a:endCxn id="622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0" name="Google Shape;630;p27"/>
            <p:cNvCxnSpPr>
              <a:stCxn id="627" idx="5"/>
              <a:endCxn id="623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1" name="Google Shape;631;p27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2" name="Google Shape;632;p27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3" name="Google Shape;633;p27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" name="Google Shape;634;p27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35" name="Google Shape;635;p27"/>
            <p:cNvCxnSpPr>
              <a:stCxn id="622" idx="3"/>
              <a:endCxn id="623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6" name="Google Shape;636;p27"/>
            <p:cNvCxnSpPr>
              <a:stCxn id="623" idx="7"/>
              <a:endCxn id="622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7" name="Google Shape;637;p27"/>
            <p:cNvCxnSpPr>
              <a:stCxn id="625" idx="3"/>
              <a:endCxn id="623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8" name="Google Shape;638;p27"/>
            <p:cNvCxnSpPr>
              <a:stCxn id="624" idx="0"/>
              <a:endCxn id="625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9" name="Google Shape;639;p27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0" name="Google Shape;640;p27"/>
            <p:cNvCxnSpPr>
              <a:stCxn id="625" idx="5"/>
              <a:endCxn id="639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1" name="Google Shape;641;p27"/>
            <p:cNvCxnSpPr>
              <a:stCxn id="624" idx="7"/>
              <a:endCxn id="639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2" name="Google Shape;642;p27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3" name="Google Shape;643;p27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p27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5" name="Google Shape;645;p27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6" name="Google Shape;646;p27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7" name="Google Shape;647;p27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8" name="Google Shape;648;p27"/>
            <p:cNvSpPr txBox="1"/>
            <p:nvPr/>
          </p:nvSpPr>
          <p:spPr>
            <a:xfrm>
              <a:off x="800102" y="2743194"/>
              <a:ext cx="5715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9" name="Google Shape;649;p27"/>
            <p:cNvSpPr txBox="1"/>
            <p:nvPr/>
          </p:nvSpPr>
          <p:spPr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{0,2,4}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689610" y="20955"/>
              <a:ext cx="3866515" cy="2623820"/>
            </a:xfrm>
            <a:custGeom>
              <a:rect b="b" l="l" r="r" t="t"/>
              <a:pathLst>
                <a:path extrusionOk="0" h="4132" w="6089">
                  <a:moveTo>
                    <a:pt x="0" y="903"/>
                  </a:moveTo>
                  <a:cubicBezTo>
                    <a:pt x="10" y="1008"/>
                    <a:pt x="13" y="1114"/>
                    <a:pt x="30" y="1218"/>
                  </a:cubicBezTo>
                  <a:cubicBezTo>
                    <a:pt x="38" y="1267"/>
                    <a:pt x="153" y="1395"/>
                    <a:pt x="180" y="1413"/>
                  </a:cubicBezTo>
                  <a:cubicBezTo>
                    <a:pt x="314" y="1502"/>
                    <a:pt x="441" y="1611"/>
                    <a:pt x="585" y="1683"/>
                  </a:cubicBezTo>
                  <a:cubicBezTo>
                    <a:pt x="701" y="1741"/>
                    <a:pt x="710" y="1738"/>
                    <a:pt x="810" y="1758"/>
                  </a:cubicBezTo>
                  <a:cubicBezTo>
                    <a:pt x="871" y="1788"/>
                    <a:pt x="889" y="1803"/>
                    <a:pt x="945" y="1818"/>
                  </a:cubicBezTo>
                  <a:cubicBezTo>
                    <a:pt x="985" y="1829"/>
                    <a:pt x="1065" y="1848"/>
                    <a:pt x="1065" y="1848"/>
                  </a:cubicBezTo>
                  <a:cubicBezTo>
                    <a:pt x="1170" y="1843"/>
                    <a:pt x="1276" y="1849"/>
                    <a:pt x="1380" y="1833"/>
                  </a:cubicBezTo>
                  <a:cubicBezTo>
                    <a:pt x="1409" y="1829"/>
                    <a:pt x="1427" y="1796"/>
                    <a:pt x="1455" y="1788"/>
                  </a:cubicBezTo>
                  <a:cubicBezTo>
                    <a:pt x="1513" y="1771"/>
                    <a:pt x="1575" y="1768"/>
                    <a:pt x="1635" y="1758"/>
                  </a:cubicBezTo>
                  <a:cubicBezTo>
                    <a:pt x="1813" y="1687"/>
                    <a:pt x="1591" y="1773"/>
                    <a:pt x="1815" y="1698"/>
                  </a:cubicBezTo>
                  <a:cubicBezTo>
                    <a:pt x="1923" y="1662"/>
                    <a:pt x="2020" y="1606"/>
                    <a:pt x="2130" y="1578"/>
                  </a:cubicBezTo>
                  <a:cubicBezTo>
                    <a:pt x="2224" y="1521"/>
                    <a:pt x="2327" y="1481"/>
                    <a:pt x="2430" y="1443"/>
                  </a:cubicBezTo>
                  <a:cubicBezTo>
                    <a:pt x="2495" y="1418"/>
                    <a:pt x="2478" y="1439"/>
                    <a:pt x="2535" y="1413"/>
                  </a:cubicBezTo>
                  <a:cubicBezTo>
                    <a:pt x="2641" y="1365"/>
                    <a:pt x="2735" y="1316"/>
                    <a:pt x="2850" y="1293"/>
                  </a:cubicBezTo>
                  <a:cubicBezTo>
                    <a:pt x="2888" y="1274"/>
                    <a:pt x="2933" y="1269"/>
                    <a:pt x="2970" y="1248"/>
                  </a:cubicBezTo>
                  <a:cubicBezTo>
                    <a:pt x="2998" y="1232"/>
                    <a:pt x="3018" y="1206"/>
                    <a:pt x="3045" y="1188"/>
                  </a:cubicBezTo>
                  <a:cubicBezTo>
                    <a:pt x="3064" y="1176"/>
                    <a:pt x="3086" y="1170"/>
                    <a:pt x="3105" y="1158"/>
                  </a:cubicBezTo>
                  <a:cubicBezTo>
                    <a:pt x="3173" y="1113"/>
                    <a:pt x="3232" y="1053"/>
                    <a:pt x="3300" y="1008"/>
                  </a:cubicBezTo>
                  <a:cubicBezTo>
                    <a:pt x="3334" y="986"/>
                    <a:pt x="3372" y="971"/>
                    <a:pt x="3405" y="948"/>
                  </a:cubicBezTo>
                  <a:cubicBezTo>
                    <a:pt x="3484" y="892"/>
                    <a:pt x="3504" y="792"/>
                    <a:pt x="3585" y="738"/>
                  </a:cubicBezTo>
                  <a:cubicBezTo>
                    <a:pt x="3626" y="676"/>
                    <a:pt x="3735" y="573"/>
                    <a:pt x="3735" y="573"/>
                  </a:cubicBezTo>
                  <a:cubicBezTo>
                    <a:pt x="3761" y="494"/>
                    <a:pt x="3733" y="558"/>
                    <a:pt x="3795" y="483"/>
                  </a:cubicBezTo>
                  <a:cubicBezTo>
                    <a:pt x="3866" y="398"/>
                    <a:pt x="3914" y="343"/>
                    <a:pt x="4005" y="288"/>
                  </a:cubicBezTo>
                  <a:cubicBezTo>
                    <a:pt x="4084" y="241"/>
                    <a:pt x="4157" y="171"/>
                    <a:pt x="4245" y="138"/>
                  </a:cubicBezTo>
                  <a:cubicBezTo>
                    <a:pt x="4530" y="31"/>
                    <a:pt x="4828" y="17"/>
                    <a:pt x="5130" y="3"/>
                  </a:cubicBezTo>
                  <a:cubicBezTo>
                    <a:pt x="5280" y="8"/>
                    <a:pt x="5431" y="0"/>
                    <a:pt x="5580" y="18"/>
                  </a:cubicBezTo>
                  <a:cubicBezTo>
                    <a:pt x="5605" y="21"/>
                    <a:pt x="5667" y="92"/>
                    <a:pt x="5685" y="108"/>
                  </a:cubicBezTo>
                  <a:cubicBezTo>
                    <a:pt x="5737" y="153"/>
                    <a:pt x="5779" y="206"/>
                    <a:pt x="5835" y="243"/>
                  </a:cubicBezTo>
                  <a:cubicBezTo>
                    <a:pt x="5920" y="371"/>
                    <a:pt x="5782" y="170"/>
                    <a:pt x="5940" y="363"/>
                  </a:cubicBezTo>
                  <a:cubicBezTo>
                    <a:pt x="5987" y="420"/>
                    <a:pt x="6000" y="453"/>
                    <a:pt x="6030" y="513"/>
                  </a:cubicBezTo>
                  <a:cubicBezTo>
                    <a:pt x="6035" y="538"/>
                    <a:pt x="6039" y="563"/>
                    <a:pt x="6045" y="588"/>
                  </a:cubicBezTo>
                  <a:cubicBezTo>
                    <a:pt x="6054" y="628"/>
                    <a:pt x="6075" y="708"/>
                    <a:pt x="6075" y="708"/>
                  </a:cubicBezTo>
                  <a:cubicBezTo>
                    <a:pt x="6069" y="855"/>
                    <a:pt x="6089" y="1196"/>
                    <a:pt x="5985" y="1353"/>
                  </a:cubicBezTo>
                  <a:cubicBezTo>
                    <a:pt x="5980" y="1373"/>
                    <a:pt x="5977" y="1393"/>
                    <a:pt x="5970" y="1413"/>
                  </a:cubicBezTo>
                  <a:cubicBezTo>
                    <a:pt x="5961" y="1439"/>
                    <a:pt x="5948" y="1462"/>
                    <a:pt x="5940" y="1488"/>
                  </a:cubicBezTo>
                  <a:cubicBezTo>
                    <a:pt x="5933" y="1512"/>
                    <a:pt x="5936" y="1540"/>
                    <a:pt x="5925" y="1563"/>
                  </a:cubicBezTo>
                  <a:cubicBezTo>
                    <a:pt x="5886" y="1648"/>
                    <a:pt x="5819" y="1732"/>
                    <a:pt x="5760" y="1803"/>
                  </a:cubicBezTo>
                  <a:cubicBezTo>
                    <a:pt x="5710" y="1863"/>
                    <a:pt x="5750" y="1848"/>
                    <a:pt x="5670" y="1908"/>
                  </a:cubicBezTo>
                  <a:cubicBezTo>
                    <a:pt x="5632" y="1936"/>
                    <a:pt x="5590" y="1958"/>
                    <a:pt x="5550" y="1983"/>
                  </a:cubicBezTo>
                  <a:cubicBezTo>
                    <a:pt x="5539" y="1990"/>
                    <a:pt x="5465" y="2049"/>
                    <a:pt x="5445" y="2058"/>
                  </a:cubicBezTo>
                  <a:cubicBezTo>
                    <a:pt x="5426" y="2066"/>
                    <a:pt x="5404" y="2065"/>
                    <a:pt x="5385" y="2073"/>
                  </a:cubicBezTo>
                  <a:cubicBezTo>
                    <a:pt x="5294" y="2111"/>
                    <a:pt x="5209" y="2162"/>
                    <a:pt x="5115" y="2193"/>
                  </a:cubicBezTo>
                  <a:cubicBezTo>
                    <a:pt x="5061" y="2211"/>
                    <a:pt x="5004" y="2220"/>
                    <a:pt x="4950" y="2238"/>
                  </a:cubicBezTo>
                  <a:cubicBezTo>
                    <a:pt x="4814" y="2340"/>
                    <a:pt x="4971" y="2235"/>
                    <a:pt x="4815" y="2298"/>
                  </a:cubicBezTo>
                  <a:cubicBezTo>
                    <a:pt x="4788" y="2309"/>
                    <a:pt x="4766" y="2330"/>
                    <a:pt x="4740" y="2343"/>
                  </a:cubicBezTo>
                  <a:cubicBezTo>
                    <a:pt x="4665" y="2381"/>
                    <a:pt x="4582" y="2402"/>
                    <a:pt x="4500" y="2418"/>
                  </a:cubicBezTo>
                  <a:cubicBezTo>
                    <a:pt x="4384" y="2488"/>
                    <a:pt x="4265" y="2506"/>
                    <a:pt x="4140" y="2553"/>
                  </a:cubicBezTo>
                  <a:cubicBezTo>
                    <a:pt x="4002" y="2605"/>
                    <a:pt x="3876" y="2672"/>
                    <a:pt x="3750" y="2748"/>
                  </a:cubicBezTo>
                  <a:cubicBezTo>
                    <a:pt x="3657" y="2804"/>
                    <a:pt x="3570" y="2868"/>
                    <a:pt x="3480" y="2928"/>
                  </a:cubicBezTo>
                  <a:cubicBezTo>
                    <a:pt x="3418" y="2969"/>
                    <a:pt x="3338" y="2995"/>
                    <a:pt x="3285" y="3048"/>
                  </a:cubicBezTo>
                  <a:cubicBezTo>
                    <a:pt x="3127" y="3206"/>
                    <a:pt x="3329" y="3014"/>
                    <a:pt x="3150" y="3153"/>
                  </a:cubicBezTo>
                  <a:cubicBezTo>
                    <a:pt x="3043" y="3236"/>
                    <a:pt x="3137" y="3197"/>
                    <a:pt x="3045" y="3228"/>
                  </a:cubicBezTo>
                  <a:cubicBezTo>
                    <a:pt x="2965" y="3348"/>
                    <a:pt x="3070" y="3203"/>
                    <a:pt x="2970" y="3303"/>
                  </a:cubicBezTo>
                  <a:cubicBezTo>
                    <a:pt x="2873" y="3400"/>
                    <a:pt x="2982" y="3334"/>
                    <a:pt x="2865" y="3393"/>
                  </a:cubicBezTo>
                  <a:cubicBezTo>
                    <a:pt x="2855" y="3408"/>
                    <a:pt x="2848" y="3425"/>
                    <a:pt x="2835" y="3438"/>
                  </a:cubicBezTo>
                  <a:cubicBezTo>
                    <a:pt x="2822" y="3451"/>
                    <a:pt x="2800" y="3453"/>
                    <a:pt x="2790" y="3468"/>
                  </a:cubicBezTo>
                  <a:cubicBezTo>
                    <a:pt x="2764" y="3505"/>
                    <a:pt x="2757" y="3552"/>
                    <a:pt x="2730" y="3588"/>
                  </a:cubicBezTo>
                  <a:cubicBezTo>
                    <a:pt x="2709" y="3615"/>
                    <a:pt x="2632" y="3716"/>
                    <a:pt x="2625" y="3738"/>
                  </a:cubicBezTo>
                  <a:cubicBezTo>
                    <a:pt x="2594" y="3830"/>
                    <a:pt x="2527" y="3938"/>
                    <a:pt x="2445" y="3993"/>
                  </a:cubicBezTo>
                  <a:cubicBezTo>
                    <a:pt x="2435" y="4008"/>
                    <a:pt x="2430" y="4028"/>
                    <a:pt x="2415" y="4038"/>
                  </a:cubicBezTo>
                  <a:cubicBezTo>
                    <a:pt x="2368" y="4069"/>
                    <a:pt x="2135" y="4108"/>
                    <a:pt x="2085" y="4113"/>
                  </a:cubicBezTo>
                  <a:cubicBezTo>
                    <a:pt x="2025" y="4119"/>
                    <a:pt x="1965" y="4127"/>
                    <a:pt x="1905" y="4128"/>
                  </a:cubicBezTo>
                  <a:cubicBezTo>
                    <a:pt x="1740" y="4132"/>
                    <a:pt x="1575" y="4128"/>
                    <a:pt x="1410" y="4128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651" name="Google Shape;651;p27"/>
          <p:cNvGrpSpPr/>
          <p:nvPr/>
        </p:nvGrpSpPr>
        <p:grpSpPr>
          <a:xfrm>
            <a:off x="179168" y="3215158"/>
            <a:ext cx="4608856" cy="2878138"/>
            <a:chOff x="0" y="0"/>
            <a:chExt cx="5257800" cy="3543300"/>
          </a:xfrm>
        </p:grpSpPr>
        <p:sp>
          <p:nvSpPr>
            <p:cNvPr id="652" name="Google Shape;652;p27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7" name="Google Shape;657;p27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8" name="Google Shape;658;p27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9" name="Google Shape;659;p27"/>
            <p:cNvCxnSpPr>
              <a:stCxn id="654" idx="6"/>
              <a:endCxn id="655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0" name="Google Shape;660;p27"/>
            <p:cNvCxnSpPr>
              <a:stCxn id="658" idx="7"/>
              <a:endCxn id="653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1" name="Google Shape;661;p27"/>
            <p:cNvCxnSpPr>
              <a:stCxn id="658" idx="5"/>
              <a:endCxn id="654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2" name="Google Shape;662;p27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3" name="Google Shape;663;p27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4" name="Google Shape;664;p27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5" name="Google Shape;665;p27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66" name="Google Shape;666;p27"/>
            <p:cNvCxnSpPr>
              <a:stCxn id="653" idx="3"/>
              <a:endCxn id="654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7" name="Google Shape;667;p27"/>
            <p:cNvCxnSpPr>
              <a:stCxn id="654" idx="7"/>
              <a:endCxn id="653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8" name="Google Shape;668;p27"/>
            <p:cNvCxnSpPr>
              <a:stCxn id="656" idx="3"/>
              <a:endCxn id="654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9" name="Google Shape;669;p27"/>
            <p:cNvCxnSpPr>
              <a:stCxn id="655" idx="0"/>
              <a:endCxn id="656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0" name="Google Shape;670;p27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1" name="Google Shape;671;p27"/>
            <p:cNvCxnSpPr>
              <a:stCxn id="656" idx="5"/>
              <a:endCxn id="670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2" name="Google Shape;672;p27"/>
            <p:cNvCxnSpPr>
              <a:stCxn id="655" idx="7"/>
              <a:endCxn id="670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3" name="Google Shape;673;p27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4" name="Google Shape;674;p27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5" name="Google Shape;675;p27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6" name="Google Shape;676;p27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7" name="Google Shape;677;p27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8" name="Google Shape;678;p27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9" name="Google Shape;679;p27"/>
            <p:cNvSpPr txBox="1"/>
            <p:nvPr/>
          </p:nvSpPr>
          <p:spPr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ru-RU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34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0" name="Google Shape;680;p27"/>
            <p:cNvSpPr txBox="1"/>
            <p:nvPr/>
          </p:nvSpPr>
          <p:spPr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{0,1, 2,4}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013585" y="215265"/>
              <a:ext cx="2705100" cy="2333625"/>
            </a:xfrm>
            <a:custGeom>
              <a:rect b="b" l="l" r="r" t="t"/>
              <a:pathLst>
                <a:path extrusionOk="0" h="3675" w="4260">
                  <a:moveTo>
                    <a:pt x="0" y="3675"/>
                  </a:moveTo>
                  <a:cubicBezTo>
                    <a:pt x="36" y="3657"/>
                    <a:pt x="68" y="3631"/>
                    <a:pt x="105" y="3615"/>
                  </a:cubicBezTo>
                  <a:cubicBezTo>
                    <a:pt x="191" y="3578"/>
                    <a:pt x="289" y="3565"/>
                    <a:pt x="375" y="3525"/>
                  </a:cubicBezTo>
                  <a:cubicBezTo>
                    <a:pt x="416" y="3506"/>
                    <a:pt x="453" y="3482"/>
                    <a:pt x="495" y="3465"/>
                  </a:cubicBezTo>
                  <a:cubicBezTo>
                    <a:pt x="558" y="3440"/>
                    <a:pt x="593" y="3424"/>
                    <a:pt x="660" y="3405"/>
                  </a:cubicBezTo>
                  <a:cubicBezTo>
                    <a:pt x="700" y="3394"/>
                    <a:pt x="780" y="3375"/>
                    <a:pt x="780" y="3375"/>
                  </a:cubicBezTo>
                  <a:cubicBezTo>
                    <a:pt x="871" y="3314"/>
                    <a:pt x="978" y="3276"/>
                    <a:pt x="1065" y="3210"/>
                  </a:cubicBezTo>
                  <a:cubicBezTo>
                    <a:pt x="1091" y="3191"/>
                    <a:pt x="1116" y="3171"/>
                    <a:pt x="1140" y="3150"/>
                  </a:cubicBezTo>
                  <a:cubicBezTo>
                    <a:pt x="1161" y="3131"/>
                    <a:pt x="1178" y="3107"/>
                    <a:pt x="1200" y="3090"/>
                  </a:cubicBezTo>
                  <a:cubicBezTo>
                    <a:pt x="1223" y="3072"/>
                    <a:pt x="1252" y="3063"/>
                    <a:pt x="1275" y="3045"/>
                  </a:cubicBezTo>
                  <a:cubicBezTo>
                    <a:pt x="1372" y="2970"/>
                    <a:pt x="1458" y="2877"/>
                    <a:pt x="1545" y="2790"/>
                  </a:cubicBezTo>
                  <a:cubicBezTo>
                    <a:pt x="1561" y="2774"/>
                    <a:pt x="1587" y="2773"/>
                    <a:pt x="1605" y="2760"/>
                  </a:cubicBezTo>
                  <a:cubicBezTo>
                    <a:pt x="1622" y="2748"/>
                    <a:pt x="1634" y="2729"/>
                    <a:pt x="1650" y="2715"/>
                  </a:cubicBezTo>
                  <a:cubicBezTo>
                    <a:pt x="1669" y="2699"/>
                    <a:pt x="1689" y="2684"/>
                    <a:pt x="1710" y="2670"/>
                  </a:cubicBezTo>
                  <a:cubicBezTo>
                    <a:pt x="1714" y="2667"/>
                    <a:pt x="1814" y="2609"/>
                    <a:pt x="1830" y="2595"/>
                  </a:cubicBezTo>
                  <a:cubicBezTo>
                    <a:pt x="1867" y="2562"/>
                    <a:pt x="1894" y="2517"/>
                    <a:pt x="1935" y="2490"/>
                  </a:cubicBezTo>
                  <a:cubicBezTo>
                    <a:pt x="2002" y="2445"/>
                    <a:pt x="2088" y="2397"/>
                    <a:pt x="2145" y="2340"/>
                  </a:cubicBezTo>
                  <a:cubicBezTo>
                    <a:pt x="2219" y="2266"/>
                    <a:pt x="2281" y="2174"/>
                    <a:pt x="2355" y="2100"/>
                  </a:cubicBezTo>
                  <a:cubicBezTo>
                    <a:pt x="2378" y="2077"/>
                    <a:pt x="2407" y="2063"/>
                    <a:pt x="2430" y="2040"/>
                  </a:cubicBezTo>
                  <a:cubicBezTo>
                    <a:pt x="2492" y="1978"/>
                    <a:pt x="2544" y="1889"/>
                    <a:pt x="2610" y="1830"/>
                  </a:cubicBezTo>
                  <a:cubicBezTo>
                    <a:pt x="2700" y="1750"/>
                    <a:pt x="2661" y="1817"/>
                    <a:pt x="2730" y="1755"/>
                  </a:cubicBezTo>
                  <a:cubicBezTo>
                    <a:pt x="2800" y="1692"/>
                    <a:pt x="2838" y="1619"/>
                    <a:pt x="2925" y="1590"/>
                  </a:cubicBezTo>
                  <a:cubicBezTo>
                    <a:pt x="2976" y="1539"/>
                    <a:pt x="3012" y="1477"/>
                    <a:pt x="3060" y="1425"/>
                  </a:cubicBezTo>
                  <a:cubicBezTo>
                    <a:pt x="3113" y="1367"/>
                    <a:pt x="3195" y="1275"/>
                    <a:pt x="3255" y="1215"/>
                  </a:cubicBezTo>
                  <a:cubicBezTo>
                    <a:pt x="3290" y="1111"/>
                    <a:pt x="3241" y="1226"/>
                    <a:pt x="3315" y="1140"/>
                  </a:cubicBezTo>
                  <a:cubicBezTo>
                    <a:pt x="3334" y="1118"/>
                    <a:pt x="3342" y="1088"/>
                    <a:pt x="3360" y="1065"/>
                  </a:cubicBezTo>
                  <a:cubicBezTo>
                    <a:pt x="3377" y="1043"/>
                    <a:pt x="3400" y="1025"/>
                    <a:pt x="3420" y="1005"/>
                  </a:cubicBezTo>
                  <a:cubicBezTo>
                    <a:pt x="3467" y="863"/>
                    <a:pt x="3572" y="814"/>
                    <a:pt x="3675" y="720"/>
                  </a:cubicBezTo>
                  <a:cubicBezTo>
                    <a:pt x="3773" y="631"/>
                    <a:pt x="3844" y="533"/>
                    <a:pt x="3930" y="435"/>
                  </a:cubicBezTo>
                  <a:cubicBezTo>
                    <a:pt x="3949" y="414"/>
                    <a:pt x="3972" y="397"/>
                    <a:pt x="3990" y="375"/>
                  </a:cubicBezTo>
                  <a:cubicBezTo>
                    <a:pt x="4013" y="347"/>
                    <a:pt x="4025" y="310"/>
                    <a:pt x="4050" y="285"/>
                  </a:cubicBezTo>
                  <a:cubicBezTo>
                    <a:pt x="4083" y="252"/>
                    <a:pt x="4124" y="229"/>
                    <a:pt x="4155" y="195"/>
                  </a:cubicBezTo>
                  <a:cubicBezTo>
                    <a:pt x="4179" y="168"/>
                    <a:pt x="4195" y="135"/>
                    <a:pt x="4215" y="105"/>
                  </a:cubicBezTo>
                  <a:cubicBezTo>
                    <a:pt x="4227" y="86"/>
                    <a:pt x="4236" y="66"/>
                    <a:pt x="4245" y="45"/>
                  </a:cubicBezTo>
                  <a:cubicBezTo>
                    <a:pt x="4251" y="30"/>
                    <a:pt x="4260" y="0"/>
                    <a:pt x="4260" y="0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682" name="Google Shape;682;p27"/>
          <p:cNvGrpSpPr/>
          <p:nvPr/>
        </p:nvGrpSpPr>
        <p:grpSpPr>
          <a:xfrm>
            <a:off x="4366048" y="436467"/>
            <a:ext cx="4800600" cy="3126315"/>
            <a:chOff x="0" y="0"/>
            <a:chExt cx="5257800" cy="3543300"/>
          </a:xfrm>
        </p:grpSpPr>
        <p:sp>
          <p:nvSpPr>
            <p:cNvPr id="683" name="Google Shape;683;p27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88" name="Google Shape;688;p27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9" name="Google Shape;689;p27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90" name="Google Shape;690;p27"/>
            <p:cNvCxnSpPr>
              <a:stCxn id="685" idx="6"/>
              <a:endCxn id="686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1" name="Google Shape;691;p27"/>
            <p:cNvCxnSpPr>
              <a:stCxn id="689" idx="7"/>
              <a:endCxn id="684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2" name="Google Shape;692;p27"/>
            <p:cNvCxnSpPr>
              <a:stCxn id="689" idx="5"/>
              <a:endCxn id="685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3" name="Google Shape;693;p27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4" name="Google Shape;694;p27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5" name="Google Shape;695;p27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6" name="Google Shape;696;p27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97" name="Google Shape;697;p27"/>
            <p:cNvCxnSpPr>
              <a:stCxn id="684" idx="3"/>
              <a:endCxn id="685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8" name="Google Shape;698;p27"/>
            <p:cNvCxnSpPr>
              <a:stCxn id="685" idx="7"/>
              <a:endCxn id="684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9" name="Google Shape;699;p27"/>
            <p:cNvCxnSpPr>
              <a:stCxn id="687" idx="3"/>
              <a:endCxn id="685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0" name="Google Shape;700;p27"/>
            <p:cNvCxnSpPr>
              <a:stCxn id="686" idx="0"/>
              <a:endCxn id="687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1" name="Google Shape;701;p27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02" name="Google Shape;702;p27"/>
            <p:cNvCxnSpPr>
              <a:stCxn id="687" idx="5"/>
              <a:endCxn id="701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3" name="Google Shape;703;p27"/>
            <p:cNvCxnSpPr>
              <a:stCxn id="686" idx="7"/>
              <a:endCxn id="701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4" name="Google Shape;704;p27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5" name="Google Shape;705;p27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6" name="Google Shape;706;p27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7" name="Google Shape;707;p27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8" name="Google Shape;708;p27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9" name="Google Shape;709;p27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0" name="Google Shape;710;p27"/>
            <p:cNvSpPr txBox="1"/>
            <p:nvPr/>
          </p:nvSpPr>
          <p:spPr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1" name="Google Shape;711;p27"/>
            <p:cNvSpPr txBox="1"/>
            <p:nvPr/>
          </p:nvSpPr>
          <p:spPr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{0,3,4}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346710" y="708660"/>
              <a:ext cx="4533900" cy="2305050"/>
            </a:xfrm>
            <a:custGeom>
              <a:rect b="b" l="l" r="r" t="t"/>
              <a:pathLst>
                <a:path extrusionOk="0" h="3630" w="7140">
                  <a:moveTo>
                    <a:pt x="0" y="0"/>
                  </a:moveTo>
                  <a:cubicBezTo>
                    <a:pt x="81" y="27"/>
                    <a:pt x="140" y="88"/>
                    <a:pt x="210" y="135"/>
                  </a:cubicBezTo>
                  <a:cubicBezTo>
                    <a:pt x="271" y="227"/>
                    <a:pt x="270" y="203"/>
                    <a:pt x="360" y="255"/>
                  </a:cubicBezTo>
                  <a:cubicBezTo>
                    <a:pt x="407" y="282"/>
                    <a:pt x="447" y="321"/>
                    <a:pt x="495" y="345"/>
                  </a:cubicBezTo>
                  <a:cubicBezTo>
                    <a:pt x="550" y="373"/>
                    <a:pt x="604" y="381"/>
                    <a:pt x="660" y="405"/>
                  </a:cubicBezTo>
                  <a:cubicBezTo>
                    <a:pt x="742" y="440"/>
                    <a:pt x="811" y="465"/>
                    <a:pt x="900" y="480"/>
                  </a:cubicBezTo>
                  <a:cubicBezTo>
                    <a:pt x="997" y="519"/>
                    <a:pt x="1100" y="540"/>
                    <a:pt x="1200" y="570"/>
                  </a:cubicBezTo>
                  <a:cubicBezTo>
                    <a:pt x="1230" y="579"/>
                    <a:pt x="1261" y="588"/>
                    <a:pt x="1290" y="600"/>
                  </a:cubicBezTo>
                  <a:cubicBezTo>
                    <a:pt x="1321" y="613"/>
                    <a:pt x="1348" y="635"/>
                    <a:pt x="1380" y="645"/>
                  </a:cubicBezTo>
                  <a:cubicBezTo>
                    <a:pt x="1429" y="660"/>
                    <a:pt x="1480" y="665"/>
                    <a:pt x="1530" y="675"/>
                  </a:cubicBezTo>
                  <a:cubicBezTo>
                    <a:pt x="1606" y="690"/>
                    <a:pt x="1677" y="726"/>
                    <a:pt x="1755" y="735"/>
                  </a:cubicBezTo>
                  <a:cubicBezTo>
                    <a:pt x="1800" y="740"/>
                    <a:pt x="1845" y="744"/>
                    <a:pt x="1890" y="750"/>
                  </a:cubicBezTo>
                  <a:cubicBezTo>
                    <a:pt x="1993" y="765"/>
                    <a:pt x="2088" y="805"/>
                    <a:pt x="2190" y="825"/>
                  </a:cubicBezTo>
                  <a:cubicBezTo>
                    <a:pt x="2267" y="863"/>
                    <a:pt x="2349" y="890"/>
                    <a:pt x="2430" y="915"/>
                  </a:cubicBezTo>
                  <a:cubicBezTo>
                    <a:pt x="2526" y="945"/>
                    <a:pt x="2616" y="985"/>
                    <a:pt x="2715" y="1005"/>
                  </a:cubicBezTo>
                  <a:cubicBezTo>
                    <a:pt x="2805" y="1050"/>
                    <a:pt x="2871" y="1064"/>
                    <a:pt x="2970" y="1080"/>
                  </a:cubicBezTo>
                  <a:cubicBezTo>
                    <a:pt x="3105" y="1134"/>
                    <a:pt x="2982" y="1091"/>
                    <a:pt x="3135" y="1125"/>
                  </a:cubicBezTo>
                  <a:cubicBezTo>
                    <a:pt x="3192" y="1138"/>
                    <a:pt x="3242" y="1175"/>
                    <a:pt x="3300" y="1185"/>
                  </a:cubicBezTo>
                  <a:cubicBezTo>
                    <a:pt x="3400" y="1202"/>
                    <a:pt x="3514" y="1222"/>
                    <a:pt x="3615" y="1230"/>
                  </a:cubicBezTo>
                  <a:cubicBezTo>
                    <a:pt x="3923" y="1256"/>
                    <a:pt x="4229" y="1260"/>
                    <a:pt x="4530" y="1335"/>
                  </a:cubicBezTo>
                  <a:cubicBezTo>
                    <a:pt x="4614" y="1391"/>
                    <a:pt x="4719" y="1393"/>
                    <a:pt x="4815" y="1425"/>
                  </a:cubicBezTo>
                  <a:cubicBezTo>
                    <a:pt x="4982" y="1481"/>
                    <a:pt x="5136" y="1576"/>
                    <a:pt x="5310" y="1605"/>
                  </a:cubicBezTo>
                  <a:cubicBezTo>
                    <a:pt x="5394" y="1647"/>
                    <a:pt x="5460" y="1692"/>
                    <a:pt x="5550" y="1710"/>
                  </a:cubicBezTo>
                  <a:cubicBezTo>
                    <a:pt x="5641" y="1756"/>
                    <a:pt x="5746" y="1794"/>
                    <a:pt x="5835" y="1845"/>
                  </a:cubicBezTo>
                  <a:cubicBezTo>
                    <a:pt x="5919" y="1893"/>
                    <a:pt x="5838" y="1860"/>
                    <a:pt x="5940" y="1905"/>
                  </a:cubicBezTo>
                  <a:cubicBezTo>
                    <a:pt x="5979" y="1922"/>
                    <a:pt x="6022" y="1931"/>
                    <a:pt x="6060" y="1950"/>
                  </a:cubicBezTo>
                  <a:cubicBezTo>
                    <a:pt x="6165" y="2002"/>
                    <a:pt x="6150" y="2008"/>
                    <a:pt x="6285" y="2025"/>
                  </a:cubicBezTo>
                  <a:cubicBezTo>
                    <a:pt x="6300" y="2035"/>
                    <a:pt x="6314" y="2047"/>
                    <a:pt x="6330" y="2055"/>
                  </a:cubicBezTo>
                  <a:cubicBezTo>
                    <a:pt x="6344" y="2062"/>
                    <a:pt x="6361" y="2062"/>
                    <a:pt x="6375" y="2070"/>
                  </a:cubicBezTo>
                  <a:cubicBezTo>
                    <a:pt x="6397" y="2082"/>
                    <a:pt x="6414" y="2102"/>
                    <a:pt x="6435" y="2115"/>
                  </a:cubicBezTo>
                  <a:cubicBezTo>
                    <a:pt x="6454" y="2127"/>
                    <a:pt x="6475" y="2135"/>
                    <a:pt x="6495" y="2145"/>
                  </a:cubicBezTo>
                  <a:cubicBezTo>
                    <a:pt x="6525" y="2190"/>
                    <a:pt x="6532" y="2197"/>
                    <a:pt x="6555" y="2250"/>
                  </a:cubicBezTo>
                  <a:cubicBezTo>
                    <a:pt x="6569" y="2283"/>
                    <a:pt x="6570" y="2322"/>
                    <a:pt x="6585" y="2355"/>
                  </a:cubicBezTo>
                  <a:cubicBezTo>
                    <a:pt x="6628" y="2452"/>
                    <a:pt x="6692" y="2544"/>
                    <a:pt x="6735" y="2640"/>
                  </a:cubicBezTo>
                  <a:cubicBezTo>
                    <a:pt x="6748" y="2669"/>
                    <a:pt x="6751" y="2702"/>
                    <a:pt x="6765" y="2730"/>
                  </a:cubicBezTo>
                  <a:cubicBezTo>
                    <a:pt x="6785" y="2770"/>
                    <a:pt x="6811" y="2808"/>
                    <a:pt x="6825" y="2850"/>
                  </a:cubicBezTo>
                  <a:cubicBezTo>
                    <a:pt x="6844" y="2906"/>
                    <a:pt x="6869" y="2959"/>
                    <a:pt x="6885" y="3015"/>
                  </a:cubicBezTo>
                  <a:cubicBezTo>
                    <a:pt x="6899" y="3064"/>
                    <a:pt x="6899" y="3117"/>
                    <a:pt x="6915" y="3165"/>
                  </a:cubicBezTo>
                  <a:cubicBezTo>
                    <a:pt x="6921" y="3182"/>
                    <a:pt x="6936" y="3194"/>
                    <a:pt x="6945" y="3210"/>
                  </a:cubicBezTo>
                  <a:cubicBezTo>
                    <a:pt x="6966" y="3249"/>
                    <a:pt x="6985" y="3290"/>
                    <a:pt x="7005" y="3330"/>
                  </a:cubicBezTo>
                  <a:cubicBezTo>
                    <a:pt x="7014" y="3348"/>
                    <a:pt x="7011" y="3372"/>
                    <a:pt x="7020" y="3390"/>
                  </a:cubicBezTo>
                  <a:cubicBezTo>
                    <a:pt x="7060" y="3469"/>
                    <a:pt x="7140" y="3538"/>
                    <a:pt x="7140" y="3630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713" name="Google Shape;7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882" y="3713829"/>
            <a:ext cx="4649101" cy="285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28"/>
          <p:cNvGrpSpPr/>
          <p:nvPr/>
        </p:nvGrpSpPr>
        <p:grpSpPr>
          <a:xfrm>
            <a:off x="0" y="0"/>
            <a:ext cx="4788024" cy="3284984"/>
            <a:chOff x="0" y="0"/>
            <a:chExt cx="5257800" cy="3543300"/>
          </a:xfrm>
        </p:grpSpPr>
        <p:sp>
          <p:nvSpPr>
            <p:cNvPr id="719" name="Google Shape;719;p28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24" name="Google Shape;724;p28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5" name="Google Shape;725;p28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26" name="Google Shape;726;p28"/>
            <p:cNvCxnSpPr>
              <a:stCxn id="721" idx="6"/>
              <a:endCxn id="722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7" name="Google Shape;727;p28"/>
            <p:cNvCxnSpPr>
              <a:stCxn id="725" idx="7"/>
              <a:endCxn id="720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8" name="Google Shape;728;p28"/>
            <p:cNvCxnSpPr>
              <a:stCxn id="725" idx="5"/>
              <a:endCxn id="721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9" name="Google Shape;729;p28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0" name="Google Shape;730;p28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1" name="Google Shape;731;p28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2" name="Google Shape;732;p28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33" name="Google Shape;733;p28"/>
            <p:cNvCxnSpPr>
              <a:stCxn id="720" idx="3"/>
              <a:endCxn id="721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4" name="Google Shape;734;p28"/>
            <p:cNvCxnSpPr>
              <a:stCxn id="721" idx="7"/>
              <a:endCxn id="720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5" name="Google Shape;735;p28"/>
            <p:cNvCxnSpPr>
              <a:stCxn id="723" idx="3"/>
              <a:endCxn id="721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6" name="Google Shape;736;p28"/>
            <p:cNvCxnSpPr>
              <a:stCxn id="722" idx="0"/>
              <a:endCxn id="723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7" name="Google Shape;737;p28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38" name="Google Shape;738;p28"/>
            <p:cNvCxnSpPr>
              <a:stCxn id="723" idx="5"/>
              <a:endCxn id="737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9" name="Google Shape;739;p28"/>
            <p:cNvCxnSpPr>
              <a:stCxn id="722" idx="7"/>
              <a:endCxn id="737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0" name="Google Shape;740;p28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1" name="Google Shape;741;p28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2" name="Google Shape;742;p28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3" name="Google Shape;743;p28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4" name="Google Shape;744;p28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5" name="Google Shape;745;p28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6" name="Google Shape;746;p28"/>
            <p:cNvSpPr txBox="1"/>
            <p:nvPr/>
          </p:nvSpPr>
          <p:spPr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7" name="Google Shape;747;p28"/>
            <p:cNvSpPr txBox="1"/>
            <p:nvPr/>
          </p:nvSpPr>
          <p:spPr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{0,2, 3,4}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470535" y="194310"/>
              <a:ext cx="3977005" cy="2495550"/>
            </a:xfrm>
            <a:custGeom>
              <a:rect b="b" l="l" r="r" t="t"/>
              <a:pathLst>
                <a:path extrusionOk="0" h="3930" w="6263">
                  <a:moveTo>
                    <a:pt x="0" y="720"/>
                  </a:moveTo>
                  <a:cubicBezTo>
                    <a:pt x="184" y="757"/>
                    <a:pt x="310" y="878"/>
                    <a:pt x="465" y="975"/>
                  </a:cubicBezTo>
                  <a:cubicBezTo>
                    <a:pt x="566" y="1038"/>
                    <a:pt x="490" y="964"/>
                    <a:pt x="600" y="1065"/>
                  </a:cubicBezTo>
                  <a:cubicBezTo>
                    <a:pt x="804" y="1252"/>
                    <a:pt x="624" y="1093"/>
                    <a:pt x="765" y="1245"/>
                  </a:cubicBezTo>
                  <a:cubicBezTo>
                    <a:pt x="803" y="1287"/>
                    <a:pt x="885" y="1365"/>
                    <a:pt x="885" y="1365"/>
                  </a:cubicBezTo>
                  <a:cubicBezTo>
                    <a:pt x="913" y="1449"/>
                    <a:pt x="995" y="1483"/>
                    <a:pt x="1065" y="1530"/>
                  </a:cubicBezTo>
                  <a:cubicBezTo>
                    <a:pt x="1116" y="1607"/>
                    <a:pt x="1069" y="1555"/>
                    <a:pt x="1170" y="1605"/>
                  </a:cubicBezTo>
                  <a:cubicBezTo>
                    <a:pt x="1252" y="1646"/>
                    <a:pt x="1325" y="1691"/>
                    <a:pt x="1410" y="1725"/>
                  </a:cubicBezTo>
                  <a:cubicBezTo>
                    <a:pt x="1495" y="1853"/>
                    <a:pt x="1355" y="1655"/>
                    <a:pt x="1530" y="1830"/>
                  </a:cubicBezTo>
                  <a:cubicBezTo>
                    <a:pt x="1603" y="1903"/>
                    <a:pt x="1700" y="1977"/>
                    <a:pt x="1800" y="2010"/>
                  </a:cubicBezTo>
                  <a:cubicBezTo>
                    <a:pt x="1870" y="2063"/>
                    <a:pt x="1935" y="2088"/>
                    <a:pt x="2010" y="2130"/>
                  </a:cubicBezTo>
                  <a:cubicBezTo>
                    <a:pt x="2089" y="2174"/>
                    <a:pt x="2144" y="2220"/>
                    <a:pt x="2235" y="2250"/>
                  </a:cubicBezTo>
                  <a:cubicBezTo>
                    <a:pt x="2280" y="2265"/>
                    <a:pt x="2329" y="2271"/>
                    <a:pt x="2370" y="2295"/>
                  </a:cubicBezTo>
                  <a:cubicBezTo>
                    <a:pt x="2395" y="2310"/>
                    <a:pt x="2418" y="2329"/>
                    <a:pt x="2445" y="2340"/>
                  </a:cubicBezTo>
                  <a:cubicBezTo>
                    <a:pt x="2543" y="2379"/>
                    <a:pt x="2655" y="2363"/>
                    <a:pt x="2760" y="2370"/>
                  </a:cubicBezTo>
                  <a:cubicBezTo>
                    <a:pt x="2965" y="2365"/>
                    <a:pt x="3170" y="2368"/>
                    <a:pt x="3375" y="2355"/>
                  </a:cubicBezTo>
                  <a:cubicBezTo>
                    <a:pt x="3440" y="2351"/>
                    <a:pt x="3524" y="2300"/>
                    <a:pt x="3585" y="2280"/>
                  </a:cubicBezTo>
                  <a:cubicBezTo>
                    <a:pt x="3730" y="2171"/>
                    <a:pt x="3545" y="2300"/>
                    <a:pt x="3735" y="2205"/>
                  </a:cubicBezTo>
                  <a:cubicBezTo>
                    <a:pt x="3813" y="2166"/>
                    <a:pt x="3846" y="2086"/>
                    <a:pt x="3915" y="2040"/>
                  </a:cubicBezTo>
                  <a:cubicBezTo>
                    <a:pt x="3935" y="1981"/>
                    <a:pt x="3978" y="1945"/>
                    <a:pt x="4005" y="1890"/>
                  </a:cubicBezTo>
                  <a:cubicBezTo>
                    <a:pt x="4040" y="1820"/>
                    <a:pt x="4075" y="1751"/>
                    <a:pt x="4110" y="1680"/>
                  </a:cubicBezTo>
                  <a:cubicBezTo>
                    <a:pt x="4117" y="1666"/>
                    <a:pt x="4117" y="1649"/>
                    <a:pt x="4125" y="1635"/>
                  </a:cubicBezTo>
                  <a:cubicBezTo>
                    <a:pt x="4143" y="1603"/>
                    <a:pt x="4169" y="1577"/>
                    <a:pt x="4185" y="1545"/>
                  </a:cubicBezTo>
                  <a:cubicBezTo>
                    <a:pt x="4195" y="1525"/>
                    <a:pt x="4204" y="1504"/>
                    <a:pt x="4215" y="1485"/>
                  </a:cubicBezTo>
                  <a:cubicBezTo>
                    <a:pt x="4239" y="1444"/>
                    <a:pt x="4290" y="1365"/>
                    <a:pt x="4290" y="1365"/>
                  </a:cubicBezTo>
                  <a:cubicBezTo>
                    <a:pt x="4311" y="1238"/>
                    <a:pt x="4367" y="1160"/>
                    <a:pt x="4440" y="1050"/>
                  </a:cubicBezTo>
                  <a:cubicBezTo>
                    <a:pt x="4449" y="1037"/>
                    <a:pt x="4448" y="1019"/>
                    <a:pt x="4455" y="1005"/>
                  </a:cubicBezTo>
                  <a:cubicBezTo>
                    <a:pt x="4510" y="896"/>
                    <a:pt x="4594" y="791"/>
                    <a:pt x="4680" y="705"/>
                  </a:cubicBezTo>
                  <a:cubicBezTo>
                    <a:pt x="4703" y="635"/>
                    <a:pt x="4761" y="602"/>
                    <a:pt x="4800" y="540"/>
                  </a:cubicBezTo>
                  <a:cubicBezTo>
                    <a:pt x="4812" y="521"/>
                    <a:pt x="4815" y="497"/>
                    <a:pt x="4830" y="480"/>
                  </a:cubicBezTo>
                  <a:cubicBezTo>
                    <a:pt x="4846" y="461"/>
                    <a:pt x="4871" y="451"/>
                    <a:pt x="4890" y="435"/>
                  </a:cubicBezTo>
                  <a:cubicBezTo>
                    <a:pt x="4911" y="416"/>
                    <a:pt x="4929" y="393"/>
                    <a:pt x="4950" y="375"/>
                  </a:cubicBezTo>
                  <a:cubicBezTo>
                    <a:pt x="5120" y="229"/>
                    <a:pt x="4836" y="498"/>
                    <a:pt x="5055" y="300"/>
                  </a:cubicBezTo>
                  <a:cubicBezTo>
                    <a:pt x="5088" y="270"/>
                    <a:pt x="5139" y="203"/>
                    <a:pt x="5190" y="180"/>
                  </a:cubicBezTo>
                  <a:cubicBezTo>
                    <a:pt x="5351" y="108"/>
                    <a:pt x="5527" y="79"/>
                    <a:pt x="5700" y="60"/>
                  </a:cubicBezTo>
                  <a:cubicBezTo>
                    <a:pt x="5930" y="70"/>
                    <a:pt x="6037" y="0"/>
                    <a:pt x="6150" y="150"/>
                  </a:cubicBezTo>
                  <a:cubicBezTo>
                    <a:pt x="6180" y="269"/>
                    <a:pt x="6142" y="151"/>
                    <a:pt x="6210" y="270"/>
                  </a:cubicBezTo>
                  <a:cubicBezTo>
                    <a:pt x="6238" y="318"/>
                    <a:pt x="6237" y="382"/>
                    <a:pt x="6255" y="435"/>
                  </a:cubicBezTo>
                  <a:cubicBezTo>
                    <a:pt x="6237" y="930"/>
                    <a:pt x="6263" y="719"/>
                    <a:pt x="6195" y="990"/>
                  </a:cubicBezTo>
                  <a:cubicBezTo>
                    <a:pt x="6157" y="1141"/>
                    <a:pt x="6178" y="1071"/>
                    <a:pt x="6135" y="1200"/>
                  </a:cubicBezTo>
                  <a:cubicBezTo>
                    <a:pt x="6130" y="1215"/>
                    <a:pt x="6120" y="1245"/>
                    <a:pt x="6120" y="1245"/>
                  </a:cubicBezTo>
                  <a:cubicBezTo>
                    <a:pt x="6053" y="1717"/>
                    <a:pt x="6142" y="2198"/>
                    <a:pt x="6075" y="2670"/>
                  </a:cubicBezTo>
                  <a:cubicBezTo>
                    <a:pt x="6070" y="2800"/>
                    <a:pt x="6067" y="2930"/>
                    <a:pt x="6060" y="3060"/>
                  </a:cubicBezTo>
                  <a:cubicBezTo>
                    <a:pt x="6057" y="3115"/>
                    <a:pt x="6048" y="3170"/>
                    <a:pt x="6045" y="3225"/>
                  </a:cubicBezTo>
                  <a:cubicBezTo>
                    <a:pt x="6035" y="3454"/>
                    <a:pt x="6144" y="3868"/>
                    <a:pt x="5835" y="3930"/>
                  </a:cubicBezTo>
                  <a:cubicBezTo>
                    <a:pt x="5635" y="3920"/>
                    <a:pt x="5479" y="3916"/>
                    <a:pt x="5295" y="3855"/>
                  </a:cubicBezTo>
                  <a:cubicBezTo>
                    <a:pt x="5183" y="3818"/>
                    <a:pt x="5087" y="3773"/>
                    <a:pt x="4980" y="3720"/>
                  </a:cubicBezTo>
                  <a:cubicBezTo>
                    <a:pt x="4952" y="3706"/>
                    <a:pt x="4916" y="3708"/>
                    <a:pt x="4890" y="3690"/>
                  </a:cubicBezTo>
                  <a:cubicBezTo>
                    <a:pt x="4875" y="3680"/>
                    <a:pt x="4861" y="3667"/>
                    <a:pt x="4845" y="3660"/>
                  </a:cubicBezTo>
                  <a:cubicBezTo>
                    <a:pt x="4759" y="3622"/>
                    <a:pt x="4666" y="3608"/>
                    <a:pt x="4575" y="3585"/>
                  </a:cubicBezTo>
                  <a:cubicBezTo>
                    <a:pt x="4080" y="3607"/>
                    <a:pt x="3585" y="3616"/>
                    <a:pt x="3090" y="3645"/>
                  </a:cubicBezTo>
                  <a:cubicBezTo>
                    <a:pt x="3054" y="3647"/>
                    <a:pt x="3021" y="3669"/>
                    <a:pt x="2985" y="3675"/>
                  </a:cubicBezTo>
                  <a:cubicBezTo>
                    <a:pt x="2869" y="3694"/>
                    <a:pt x="2757" y="3709"/>
                    <a:pt x="2640" y="3720"/>
                  </a:cubicBezTo>
                  <a:cubicBezTo>
                    <a:pt x="2419" y="3830"/>
                    <a:pt x="2357" y="3770"/>
                    <a:pt x="1995" y="3780"/>
                  </a:cubicBezTo>
                  <a:cubicBezTo>
                    <a:pt x="1830" y="3821"/>
                    <a:pt x="1857" y="3808"/>
                    <a:pt x="1605" y="3795"/>
                  </a:cubicBezTo>
                  <a:cubicBezTo>
                    <a:pt x="1465" y="3772"/>
                    <a:pt x="1545" y="3786"/>
                    <a:pt x="1365" y="3750"/>
                  </a:cubicBezTo>
                  <a:cubicBezTo>
                    <a:pt x="1339" y="3745"/>
                    <a:pt x="1315" y="3729"/>
                    <a:pt x="1290" y="3720"/>
                  </a:cubicBezTo>
                  <a:cubicBezTo>
                    <a:pt x="1197" y="3686"/>
                    <a:pt x="1101" y="3646"/>
                    <a:pt x="1005" y="3630"/>
                  </a:cubicBezTo>
                  <a:cubicBezTo>
                    <a:pt x="713" y="3484"/>
                    <a:pt x="396" y="3480"/>
                    <a:pt x="75" y="3480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749" name="Google Shape;7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833" y="2707359"/>
            <a:ext cx="5761037" cy="354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29"/>
          <p:cNvGrpSpPr/>
          <p:nvPr/>
        </p:nvGrpSpPr>
        <p:grpSpPr>
          <a:xfrm>
            <a:off x="1868574" y="461010"/>
            <a:ext cx="5257800" cy="5829300"/>
            <a:chOff x="0" y="0"/>
            <a:chExt cx="5257800" cy="5829300"/>
          </a:xfrm>
        </p:grpSpPr>
        <p:sp>
          <p:nvSpPr>
            <p:cNvPr id="755" name="Google Shape;755;p29"/>
            <p:cNvSpPr/>
            <p:nvPr/>
          </p:nvSpPr>
          <p:spPr>
            <a:xfrm>
              <a:off x="0" y="0"/>
              <a:ext cx="5257800" cy="58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9144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57" name="Google Shape;757;p29"/>
            <p:cNvCxnSpPr>
              <a:endCxn id="758" idx="1"/>
            </p:cNvCxnSpPr>
            <p:nvPr/>
          </p:nvCxnSpPr>
          <p:spPr>
            <a:xfrm flipH="1" rot="10800000">
              <a:off x="1371650" y="850809"/>
              <a:ext cx="1179300" cy="522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9" name="Google Shape;759;p29"/>
            <p:cNvSpPr/>
            <p:nvPr/>
          </p:nvSpPr>
          <p:spPr>
            <a:xfrm>
              <a:off x="3886200" y="10287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914400" y="2286000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914400" y="3428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2400300" y="114300"/>
              <a:ext cx="1028700" cy="5029200"/>
            </a:xfrm>
            <a:prstGeom prst="ellipse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762" name="Google Shape;762;p29"/>
            <p:cNvCxnSpPr>
              <a:stCxn id="756" idx="6"/>
              <a:endCxn id="758" idx="1"/>
            </p:cNvCxnSpPr>
            <p:nvPr/>
          </p:nvCxnSpPr>
          <p:spPr>
            <a:xfrm flipH="1" rot="10800000">
              <a:off x="1371600" y="850783"/>
              <a:ext cx="1179300" cy="520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3" name="Google Shape;763;p29"/>
            <p:cNvCxnSpPr/>
            <p:nvPr/>
          </p:nvCxnSpPr>
          <p:spPr>
            <a:xfrm>
              <a:off x="1371600" y="1371600"/>
              <a:ext cx="1028700" cy="571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4" name="Google Shape;764;p29"/>
            <p:cNvCxnSpPr>
              <a:stCxn id="760" idx="6"/>
              <a:endCxn id="763" idx="1"/>
            </p:cNvCxnSpPr>
            <p:nvPr/>
          </p:nvCxnSpPr>
          <p:spPr>
            <a:xfrm flipH="1" rot="10800000">
              <a:off x="1371600" y="1956618"/>
              <a:ext cx="1014600" cy="558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5" name="Google Shape;765;p29"/>
            <p:cNvCxnSpPr>
              <a:stCxn id="760" idx="6"/>
              <a:endCxn id="758" idx="2"/>
            </p:cNvCxnSpPr>
            <p:nvPr/>
          </p:nvCxnSpPr>
          <p:spPr>
            <a:xfrm>
              <a:off x="1371600" y="2514918"/>
              <a:ext cx="1028700" cy="114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6" name="Google Shape;766;p29"/>
            <p:cNvCxnSpPr>
              <a:stCxn id="761" idx="6"/>
              <a:endCxn id="758" idx="2"/>
            </p:cNvCxnSpPr>
            <p:nvPr/>
          </p:nvCxnSpPr>
          <p:spPr>
            <a:xfrm flipH="1" rot="10800000">
              <a:off x="1371600" y="2628882"/>
              <a:ext cx="1028700" cy="1028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7" name="Google Shape;767;p29"/>
            <p:cNvCxnSpPr>
              <a:stCxn id="761" idx="6"/>
              <a:endCxn id="758" idx="3"/>
            </p:cNvCxnSpPr>
            <p:nvPr/>
          </p:nvCxnSpPr>
          <p:spPr>
            <a:xfrm>
              <a:off x="1371600" y="3657282"/>
              <a:ext cx="1179300" cy="749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8" name="Google Shape;768;p29"/>
            <p:cNvCxnSpPr>
              <a:stCxn id="758" idx="7"/>
              <a:endCxn id="759" idx="1"/>
            </p:cNvCxnSpPr>
            <p:nvPr/>
          </p:nvCxnSpPr>
          <p:spPr>
            <a:xfrm>
              <a:off x="3278350" y="850809"/>
              <a:ext cx="674700" cy="2448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9" name="Google Shape;769;p29"/>
            <p:cNvSpPr/>
            <p:nvPr/>
          </p:nvSpPr>
          <p:spPr>
            <a:xfrm>
              <a:off x="3886200" y="36576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0" name="Google Shape;770;p29"/>
            <p:cNvCxnSpPr/>
            <p:nvPr/>
          </p:nvCxnSpPr>
          <p:spPr>
            <a:xfrm>
              <a:off x="3429000" y="2171700"/>
              <a:ext cx="571500" cy="1485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1" name="Google Shape;771;p29"/>
            <p:cNvCxnSpPr>
              <a:stCxn id="758" idx="5"/>
              <a:endCxn id="769" idx="3"/>
            </p:cNvCxnSpPr>
            <p:nvPr/>
          </p:nvCxnSpPr>
          <p:spPr>
            <a:xfrm flipH="1" rot="10800000">
              <a:off x="3278350" y="4048491"/>
              <a:ext cx="674700" cy="358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2" name="Google Shape;772;p29"/>
            <p:cNvCxnSpPr>
              <a:stCxn id="770" idx="0"/>
              <a:endCxn id="759" idx="3"/>
            </p:cNvCxnSpPr>
            <p:nvPr/>
          </p:nvCxnSpPr>
          <p:spPr>
            <a:xfrm flipH="1" rot="10800000">
              <a:off x="3429355" y="1419487"/>
              <a:ext cx="523800" cy="724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3" name="Google Shape;773;p29"/>
            <p:cNvSpPr txBox="1"/>
            <p:nvPr/>
          </p:nvSpPr>
          <p:spPr>
            <a:xfrm>
              <a:off x="1714500" y="8001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4" name="Google Shape;774;p29"/>
            <p:cNvSpPr txBox="1"/>
            <p:nvPr/>
          </p:nvSpPr>
          <p:spPr>
            <a:xfrm>
              <a:off x="16002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5" name="Google Shape;775;p29"/>
            <p:cNvSpPr txBox="1"/>
            <p:nvPr/>
          </p:nvSpPr>
          <p:spPr>
            <a:xfrm>
              <a:off x="1714500" y="2057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6" name="Google Shape;776;p29"/>
            <p:cNvSpPr txBox="1"/>
            <p:nvPr/>
          </p:nvSpPr>
          <p:spPr>
            <a:xfrm>
              <a:off x="1600200" y="25146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7" name="Google Shape;777;p29"/>
            <p:cNvSpPr txBox="1"/>
            <p:nvPr/>
          </p:nvSpPr>
          <p:spPr>
            <a:xfrm>
              <a:off x="1714500" y="30861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8" name="Google Shape;778;p29"/>
            <p:cNvSpPr txBox="1"/>
            <p:nvPr/>
          </p:nvSpPr>
          <p:spPr>
            <a:xfrm>
              <a:off x="1714500" y="38862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9" name="Google Shape;779;p29"/>
            <p:cNvSpPr txBox="1"/>
            <p:nvPr/>
          </p:nvSpPr>
          <p:spPr>
            <a:xfrm>
              <a:off x="34290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0" name="Google Shape;780;p29"/>
            <p:cNvSpPr txBox="1"/>
            <p:nvPr/>
          </p:nvSpPr>
          <p:spPr>
            <a:xfrm>
              <a:off x="3543300" y="16002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1" name="Google Shape;781;p29"/>
            <p:cNvSpPr txBox="1"/>
            <p:nvPr/>
          </p:nvSpPr>
          <p:spPr>
            <a:xfrm>
              <a:off x="3543300" y="2971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2" name="Google Shape;782;p29"/>
            <p:cNvSpPr txBox="1"/>
            <p:nvPr/>
          </p:nvSpPr>
          <p:spPr>
            <a:xfrm>
              <a:off x="3429000" y="42291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114300" y="2286000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84" name="Google Shape;784;p29"/>
            <p:cNvCxnSpPr>
              <a:stCxn id="783" idx="0"/>
              <a:endCxn id="756" idx="3"/>
            </p:cNvCxnSpPr>
            <p:nvPr/>
          </p:nvCxnSpPr>
          <p:spPr>
            <a:xfrm flipH="1" rot="10800000">
              <a:off x="342900" y="1533300"/>
              <a:ext cx="638400" cy="752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5" name="Google Shape;785;p29"/>
            <p:cNvCxnSpPr>
              <a:stCxn id="783" idx="4"/>
              <a:endCxn id="761" idx="1"/>
            </p:cNvCxnSpPr>
            <p:nvPr/>
          </p:nvCxnSpPr>
          <p:spPr>
            <a:xfrm>
              <a:off x="342900" y="2743835"/>
              <a:ext cx="638400" cy="751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6" name="Google Shape;786;p29"/>
            <p:cNvCxnSpPr>
              <a:stCxn id="783" idx="6"/>
              <a:endCxn id="760" idx="2"/>
            </p:cNvCxnSpPr>
            <p:nvPr/>
          </p:nvCxnSpPr>
          <p:spPr>
            <a:xfrm>
              <a:off x="571500" y="2514918"/>
              <a:ext cx="3429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7" name="Google Shape;787;p29"/>
            <p:cNvSpPr/>
            <p:nvPr/>
          </p:nvSpPr>
          <p:spPr>
            <a:xfrm>
              <a:off x="4572000" y="2399665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88" name="Google Shape;788;p29"/>
            <p:cNvCxnSpPr>
              <a:stCxn id="759" idx="5"/>
              <a:endCxn id="787" idx="0"/>
            </p:cNvCxnSpPr>
            <p:nvPr/>
          </p:nvCxnSpPr>
          <p:spPr>
            <a:xfrm>
              <a:off x="4276445" y="1419487"/>
              <a:ext cx="524100" cy="980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9" name="Google Shape;789;p29"/>
            <p:cNvCxnSpPr>
              <a:stCxn id="769" idx="7"/>
              <a:endCxn id="787" idx="4"/>
            </p:cNvCxnSpPr>
            <p:nvPr/>
          </p:nvCxnSpPr>
          <p:spPr>
            <a:xfrm flipH="1" rot="10800000">
              <a:off x="4276445" y="2857648"/>
              <a:ext cx="524100" cy="867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0" name="Google Shape;790;p29"/>
            <p:cNvSpPr txBox="1"/>
            <p:nvPr/>
          </p:nvSpPr>
          <p:spPr>
            <a:xfrm>
              <a:off x="457200" y="2971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+∞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1" name="Google Shape;791;p29"/>
            <p:cNvSpPr txBox="1"/>
            <p:nvPr/>
          </p:nvSpPr>
          <p:spPr>
            <a:xfrm>
              <a:off x="4572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+∞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2" name="Google Shape;792;p29"/>
            <p:cNvSpPr txBox="1"/>
            <p:nvPr/>
          </p:nvSpPr>
          <p:spPr>
            <a:xfrm>
              <a:off x="4343400" y="31242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+∞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3" name="Google Shape;793;p29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+∞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" name="Google Shape;7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188640"/>
            <a:ext cx="5940425" cy="409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4466" y="3887787"/>
            <a:ext cx="5761037" cy="297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1"/>
          <p:cNvSpPr/>
          <p:nvPr/>
        </p:nvSpPr>
        <p:spPr>
          <a:xfrm>
            <a:off x="395536" y="260648"/>
            <a:ext cx="835292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4958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ФОРДА-ФАЛКЕРСОНА</a:t>
            </a:r>
            <a:endParaRPr b="1"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58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5" name="Google Shape;8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3" y="1052736"/>
            <a:ext cx="8939295" cy="4670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395536" y="1140633"/>
            <a:ext cx="7992888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02919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Trebuchet MS"/>
              <a:buAutoNum type="arabicPeriod"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Основные понятия;</a:t>
            </a:r>
            <a:endParaRPr/>
          </a:p>
          <a:p>
            <a:pPr indent="-457200" lvl="0" marL="502919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Trebuchet MS"/>
              <a:buAutoNum type="arabicPeriod"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Постановка задачи о максимальном потоке;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502919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Trebuchet MS"/>
              <a:buAutoNum type="arabicPeriod"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Решение задачи на основе теоремы Форда-Фалкерсона;</a:t>
            </a:r>
            <a:endParaRPr/>
          </a:p>
          <a:p>
            <a:pPr indent="-457200" lvl="0" marL="502919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Trebuchet MS"/>
              <a:buAutoNum type="arabicPeriod"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Решение задачи на основе алгоритма Форда-Фалкерсона.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Georgia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6059" lvl="0" marL="502919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6059" lvl="0" marL="502919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6059" lvl="0" marL="502919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331640" y="21704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6912"/>
              <a:buFont typeface="Georgia"/>
              <a:buNone/>
            </a:pPr>
            <a:r>
              <a:rPr b="1" i="0" lang="ru-RU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План лекции</a:t>
            </a:r>
            <a:endParaRPr b="1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Google Shape;8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188640"/>
            <a:ext cx="6480720" cy="295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59" y="3501008"/>
            <a:ext cx="8316585" cy="23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Google Shape;8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332656"/>
            <a:ext cx="7416824" cy="411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552" y="4077072"/>
            <a:ext cx="8316584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33"/>
          <p:cNvSpPr/>
          <p:nvPr/>
        </p:nvSpPr>
        <p:spPr>
          <a:xfrm>
            <a:off x="4355976" y="5877272"/>
            <a:ext cx="144016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719" y="332656"/>
            <a:ext cx="7272808" cy="4038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28" y="4005064"/>
            <a:ext cx="8576478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35"/>
          <p:cNvGrpSpPr/>
          <p:nvPr/>
        </p:nvGrpSpPr>
        <p:grpSpPr>
          <a:xfrm>
            <a:off x="575512" y="116632"/>
            <a:ext cx="7452872" cy="4320480"/>
            <a:chOff x="0" y="0"/>
            <a:chExt cx="5257800" cy="3200400"/>
          </a:xfrm>
        </p:grpSpPr>
        <p:sp>
          <p:nvSpPr>
            <p:cNvPr id="830" name="Google Shape;830;p35"/>
            <p:cNvSpPr/>
            <p:nvPr/>
          </p:nvSpPr>
          <p:spPr>
            <a:xfrm>
              <a:off x="0" y="0"/>
              <a:ext cx="5257800" cy="3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36" name="Google Shape;836;p35"/>
            <p:cNvCxnSpPr>
              <a:stCxn id="832" idx="6"/>
              <a:endCxn id="833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7" name="Google Shape;837;p35"/>
            <p:cNvCxnSpPr>
              <a:stCxn id="835" idx="7"/>
              <a:endCxn id="831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8" name="Google Shape;838;p35"/>
            <p:cNvCxnSpPr>
              <a:stCxn id="835" idx="5"/>
              <a:endCxn id="832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39" name="Google Shape;839;p35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0" name="Google Shape;840;p35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1" name="Google Shape;841;p35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42" name="Google Shape;842;p35"/>
            <p:cNvCxnSpPr>
              <a:stCxn id="831" idx="3"/>
              <a:endCxn id="832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3" name="Google Shape;843;p35"/>
            <p:cNvCxnSpPr>
              <a:stCxn id="832" idx="7"/>
              <a:endCxn id="831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4" name="Google Shape;844;p35"/>
            <p:cNvCxnSpPr>
              <a:stCxn id="834" idx="3"/>
              <a:endCxn id="832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45" name="Google Shape;845;p35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46" name="Google Shape;846;p35"/>
            <p:cNvCxnSpPr>
              <a:stCxn id="834" idx="5"/>
              <a:endCxn id="845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47" name="Google Shape;847;p35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8" name="Google Shape;848;p35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9" name="Google Shape;849;p35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0" name="Google Shape;850;p35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1" name="Google Shape;851;p35"/>
            <p:cNvCxnSpPr>
              <a:stCxn id="845" idx="3"/>
              <a:endCxn id="833" idx="7"/>
            </p:cNvCxnSpPr>
            <p:nvPr/>
          </p:nvCxnSpPr>
          <p:spPr>
            <a:xfrm flipH="1">
              <a:off x="4162255" y="1533787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52" name="Google Shape;852;p35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3" name="Google Shape;853;p35"/>
            <p:cNvCxnSpPr>
              <a:stCxn id="833" idx="4"/>
              <a:endCxn id="832" idx="4"/>
            </p:cNvCxnSpPr>
            <p:nvPr/>
          </p:nvCxnSpPr>
          <p:spPr>
            <a:xfrm flipH="1" rot="5400000">
              <a:off x="2914500" y="1429235"/>
              <a:ext cx="600" cy="2171400"/>
            </a:xfrm>
            <a:prstGeom prst="curvedConnector3">
              <a:avLst>
                <a:gd fmla="val -46978485" name="adj1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54" name="Google Shape;854;p35"/>
            <p:cNvSpPr txBox="1"/>
            <p:nvPr/>
          </p:nvSpPr>
          <p:spPr>
            <a:xfrm>
              <a:off x="2628900" y="25146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5" name="Google Shape;855;p35"/>
            <p:cNvCxnSpPr>
              <a:stCxn id="834" idx="1"/>
              <a:endCxn id="831" idx="0"/>
            </p:cNvCxnSpPr>
            <p:nvPr/>
          </p:nvCxnSpPr>
          <p:spPr>
            <a:xfrm flipH="1" rot="5400000">
              <a:off x="2800405" y="-628502"/>
              <a:ext cx="66900" cy="2010000"/>
            </a:xfrm>
            <a:prstGeom prst="curvedConnector3">
              <a:avLst>
                <a:gd fmla="val 591122" name="adj1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56" name="Google Shape;856;p35"/>
            <p:cNvSpPr txBox="1"/>
            <p:nvPr/>
          </p:nvSpPr>
          <p:spPr>
            <a:xfrm>
              <a:off x="2971800" y="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7" name="Google Shape;857;p35"/>
            <p:cNvCxnSpPr>
              <a:stCxn id="832" idx="7"/>
              <a:endCxn id="834" idx="2"/>
            </p:cNvCxnSpPr>
            <p:nvPr/>
          </p:nvCxnSpPr>
          <p:spPr>
            <a:xfrm rot="-5400000">
              <a:off x="2105437" y="457463"/>
              <a:ext cx="1551900" cy="1780800"/>
            </a:xfrm>
            <a:prstGeom prst="curvedConnector2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58" name="Google Shape;858;p35"/>
            <p:cNvSpPr txBox="1"/>
            <p:nvPr/>
          </p:nvSpPr>
          <p:spPr>
            <a:xfrm>
              <a:off x="2514600" y="8001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9" name="Google Shape;859;p35"/>
            <p:cNvCxnSpPr>
              <a:stCxn id="831" idx="1"/>
              <a:endCxn id="835" idx="1"/>
            </p:cNvCxnSpPr>
            <p:nvPr/>
          </p:nvCxnSpPr>
          <p:spPr>
            <a:xfrm rot="5400000">
              <a:off x="581605" y="123898"/>
              <a:ext cx="799500" cy="1371600"/>
            </a:xfrm>
            <a:prstGeom prst="curvedConnector3">
              <a:avLst>
                <a:gd fmla="val -49788" name="adj1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0" name="Google Shape;860;p35"/>
            <p:cNvSpPr txBox="1"/>
            <p:nvPr/>
          </p:nvSpPr>
          <p:spPr>
            <a:xfrm>
              <a:off x="342900" y="152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1" name="Google Shape;861;p35"/>
            <p:cNvCxnSpPr/>
            <p:nvPr/>
          </p:nvCxnSpPr>
          <p:spPr>
            <a:xfrm>
              <a:off x="4000500" y="800100"/>
              <a:ext cx="0" cy="1257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2" name="Google Shape;862;p35"/>
            <p:cNvSpPr txBox="1"/>
            <p:nvPr/>
          </p:nvSpPr>
          <p:spPr>
            <a:xfrm>
              <a:off x="3771900" y="1409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3" name="Google Shape;863;p35"/>
            <p:cNvCxnSpPr>
              <a:stCxn id="845" idx="7"/>
              <a:endCxn id="834" idx="7"/>
            </p:cNvCxnSpPr>
            <p:nvPr/>
          </p:nvCxnSpPr>
          <p:spPr>
            <a:xfrm flipH="1" rot="5400000">
              <a:off x="4162145" y="409948"/>
              <a:ext cx="800100" cy="800100"/>
            </a:xfrm>
            <a:prstGeom prst="curvedConnector3">
              <a:avLst>
                <a:gd fmla="val 149738" name="adj1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4" name="Google Shape;864;p35"/>
            <p:cNvSpPr txBox="1"/>
            <p:nvPr/>
          </p:nvSpPr>
          <p:spPr>
            <a:xfrm>
              <a:off x="46863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5" name="Google Shape;865;p35"/>
            <p:cNvCxnSpPr>
              <a:stCxn id="832" idx="3"/>
              <a:endCxn id="835" idx="3"/>
            </p:cNvCxnSpPr>
            <p:nvPr/>
          </p:nvCxnSpPr>
          <p:spPr>
            <a:xfrm flipH="1" rot="5400000">
              <a:off x="524248" y="1304552"/>
              <a:ext cx="914400" cy="1371600"/>
            </a:xfrm>
            <a:prstGeom prst="curvedConnector3">
              <a:avLst>
                <a:gd fmla="val 13393" name="adj1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6" name="Google Shape;866;p35"/>
            <p:cNvSpPr txBox="1"/>
            <p:nvPr/>
          </p:nvSpPr>
          <p:spPr>
            <a:xfrm>
              <a:off x="342900" y="22860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867" name="Google Shape;86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224" y="4249883"/>
            <a:ext cx="8472550" cy="2347469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35"/>
          <p:cNvSpPr/>
          <p:nvPr/>
        </p:nvSpPr>
        <p:spPr>
          <a:xfrm>
            <a:off x="4932040" y="188640"/>
            <a:ext cx="123630" cy="101355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9" name="Google Shape;869;p35"/>
          <p:cNvSpPr/>
          <p:nvPr/>
        </p:nvSpPr>
        <p:spPr>
          <a:xfrm>
            <a:off x="4469051" y="5792911"/>
            <a:ext cx="123630" cy="101355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36"/>
          <p:cNvGrpSpPr/>
          <p:nvPr/>
        </p:nvGrpSpPr>
        <p:grpSpPr>
          <a:xfrm>
            <a:off x="899680" y="116632"/>
            <a:ext cx="7272720" cy="4464496"/>
            <a:chOff x="0" y="0"/>
            <a:chExt cx="5257800" cy="3200400"/>
          </a:xfrm>
        </p:grpSpPr>
        <p:sp>
          <p:nvSpPr>
            <p:cNvPr id="875" name="Google Shape;875;p36"/>
            <p:cNvSpPr/>
            <p:nvPr/>
          </p:nvSpPr>
          <p:spPr>
            <a:xfrm>
              <a:off x="0" y="0"/>
              <a:ext cx="5257800" cy="3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81" name="Google Shape;881;p36"/>
            <p:cNvCxnSpPr>
              <a:stCxn id="877" idx="6"/>
              <a:endCxn id="878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2" name="Google Shape;882;p36"/>
            <p:cNvCxnSpPr>
              <a:stCxn id="880" idx="7"/>
              <a:endCxn id="876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3" name="Google Shape;883;p36"/>
            <p:cNvCxnSpPr>
              <a:stCxn id="880" idx="5"/>
              <a:endCxn id="877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84" name="Google Shape;884;p36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5" name="Google Shape;885;p36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6" name="Google Shape;886;p36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87" name="Google Shape;887;p36"/>
            <p:cNvCxnSpPr>
              <a:stCxn id="876" idx="3"/>
              <a:endCxn id="877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8" name="Google Shape;888;p36"/>
            <p:cNvCxnSpPr>
              <a:stCxn id="877" idx="7"/>
              <a:endCxn id="876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9" name="Google Shape;889;p36"/>
            <p:cNvCxnSpPr>
              <a:stCxn id="879" idx="3"/>
              <a:endCxn id="877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0" name="Google Shape;890;p36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91" name="Google Shape;891;p36"/>
            <p:cNvCxnSpPr>
              <a:stCxn id="879" idx="5"/>
              <a:endCxn id="890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2" name="Google Shape;892;p36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3" name="Google Shape;893;p36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4" name="Google Shape;894;p36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5" name="Google Shape;895;p36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96" name="Google Shape;896;p36"/>
            <p:cNvCxnSpPr>
              <a:stCxn id="890" idx="3"/>
              <a:endCxn id="878" idx="7"/>
            </p:cNvCxnSpPr>
            <p:nvPr/>
          </p:nvCxnSpPr>
          <p:spPr>
            <a:xfrm flipH="1">
              <a:off x="4162255" y="1533787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7" name="Google Shape;897;p36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98" name="Google Shape;898;p36"/>
            <p:cNvCxnSpPr>
              <a:stCxn id="878" idx="4"/>
              <a:endCxn id="877" idx="4"/>
            </p:cNvCxnSpPr>
            <p:nvPr/>
          </p:nvCxnSpPr>
          <p:spPr>
            <a:xfrm flipH="1" rot="5400000">
              <a:off x="2914500" y="1429235"/>
              <a:ext cx="600" cy="2171400"/>
            </a:xfrm>
            <a:prstGeom prst="curvedConnector3">
              <a:avLst>
                <a:gd fmla="val -40984487" name="adj1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9" name="Google Shape;899;p36"/>
            <p:cNvSpPr txBox="1"/>
            <p:nvPr/>
          </p:nvSpPr>
          <p:spPr>
            <a:xfrm>
              <a:off x="2628900" y="25146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00" name="Google Shape;900;p36"/>
            <p:cNvCxnSpPr>
              <a:stCxn id="879" idx="1"/>
              <a:endCxn id="876" idx="0"/>
            </p:cNvCxnSpPr>
            <p:nvPr/>
          </p:nvCxnSpPr>
          <p:spPr>
            <a:xfrm flipH="1" rot="5400000">
              <a:off x="2800405" y="-628502"/>
              <a:ext cx="66900" cy="2010000"/>
            </a:xfrm>
            <a:prstGeom prst="curvedConnector3">
              <a:avLst>
                <a:gd fmla="val 591028" name="adj1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1" name="Google Shape;901;p36"/>
            <p:cNvSpPr txBox="1"/>
            <p:nvPr/>
          </p:nvSpPr>
          <p:spPr>
            <a:xfrm>
              <a:off x="2971800" y="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02" name="Google Shape;902;p36"/>
            <p:cNvCxnSpPr>
              <a:stCxn id="876" idx="1"/>
              <a:endCxn id="880" idx="1"/>
            </p:cNvCxnSpPr>
            <p:nvPr/>
          </p:nvCxnSpPr>
          <p:spPr>
            <a:xfrm rot="5400000">
              <a:off x="581605" y="123898"/>
              <a:ext cx="799500" cy="1371600"/>
            </a:xfrm>
            <a:prstGeom prst="curvedConnector3">
              <a:avLst>
                <a:gd fmla="val -49782" name="adj1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3" name="Google Shape;903;p36"/>
            <p:cNvSpPr txBox="1"/>
            <p:nvPr/>
          </p:nvSpPr>
          <p:spPr>
            <a:xfrm>
              <a:off x="342900" y="152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04" name="Google Shape;904;p36"/>
            <p:cNvCxnSpPr/>
            <p:nvPr/>
          </p:nvCxnSpPr>
          <p:spPr>
            <a:xfrm>
              <a:off x="4000500" y="800100"/>
              <a:ext cx="0" cy="1257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5" name="Google Shape;905;p36"/>
            <p:cNvSpPr txBox="1"/>
            <p:nvPr/>
          </p:nvSpPr>
          <p:spPr>
            <a:xfrm>
              <a:off x="3771900" y="1409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06" name="Google Shape;906;p36"/>
            <p:cNvCxnSpPr>
              <a:stCxn id="890" idx="7"/>
              <a:endCxn id="879" idx="7"/>
            </p:cNvCxnSpPr>
            <p:nvPr/>
          </p:nvCxnSpPr>
          <p:spPr>
            <a:xfrm flipH="1" rot="5400000">
              <a:off x="4162145" y="409948"/>
              <a:ext cx="800100" cy="800100"/>
            </a:xfrm>
            <a:prstGeom prst="curvedConnector3">
              <a:avLst>
                <a:gd fmla="val 149731" name="adj1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7" name="Google Shape;907;p36"/>
            <p:cNvSpPr txBox="1"/>
            <p:nvPr/>
          </p:nvSpPr>
          <p:spPr>
            <a:xfrm>
              <a:off x="46863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08" name="Google Shape;908;p36"/>
            <p:cNvCxnSpPr>
              <a:stCxn id="877" idx="3"/>
              <a:endCxn id="880" idx="3"/>
            </p:cNvCxnSpPr>
            <p:nvPr/>
          </p:nvCxnSpPr>
          <p:spPr>
            <a:xfrm flipH="1" rot="5400000">
              <a:off x="524248" y="1304552"/>
              <a:ext cx="914400" cy="1371600"/>
            </a:xfrm>
            <a:prstGeom prst="curvedConnector3">
              <a:avLst>
                <a:gd fmla="val 17638" name="adj1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9" name="Google Shape;909;p36"/>
            <p:cNvSpPr txBox="1"/>
            <p:nvPr/>
          </p:nvSpPr>
          <p:spPr>
            <a:xfrm>
              <a:off x="342900" y="22860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910" name="Google Shape;9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384" y="4102789"/>
            <a:ext cx="8743552" cy="242255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36"/>
          <p:cNvSpPr/>
          <p:nvPr/>
        </p:nvSpPr>
        <p:spPr>
          <a:xfrm>
            <a:off x="5168450" y="260648"/>
            <a:ext cx="123630" cy="101355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2" name="Google Shape;912;p36"/>
          <p:cNvSpPr/>
          <p:nvPr/>
        </p:nvSpPr>
        <p:spPr>
          <a:xfrm>
            <a:off x="4572000" y="5733256"/>
            <a:ext cx="123630" cy="101355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Google Shape;9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60648"/>
            <a:ext cx="8316584" cy="23042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8" name="Google Shape;918;p37"/>
          <p:cNvGrpSpPr/>
          <p:nvPr/>
        </p:nvGrpSpPr>
        <p:grpSpPr>
          <a:xfrm>
            <a:off x="539552" y="2602230"/>
            <a:ext cx="8136904" cy="3995122"/>
            <a:chOff x="0" y="0"/>
            <a:chExt cx="5257800" cy="2743200"/>
          </a:xfrm>
        </p:grpSpPr>
        <p:sp>
          <p:nvSpPr>
            <p:cNvPr id="919" name="Google Shape;919;p37"/>
            <p:cNvSpPr/>
            <p:nvPr/>
          </p:nvSpPr>
          <p:spPr>
            <a:xfrm>
              <a:off x="0" y="0"/>
              <a:ext cx="5257800" cy="27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25" name="Google Shape;925;p37"/>
            <p:cNvCxnSpPr>
              <a:stCxn id="924" idx="7"/>
              <a:endCxn id="920" idx="3"/>
            </p:cNvCxnSpPr>
            <p:nvPr/>
          </p:nvCxnSpPr>
          <p:spPr>
            <a:xfrm flipH="1" rot="10800000">
              <a:off x="618845" y="733613"/>
              <a:ext cx="1048200" cy="4758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6" name="Google Shape;926;p37"/>
            <p:cNvCxnSpPr>
              <a:stCxn id="923" idx="5"/>
              <a:endCxn id="927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8" name="Google Shape;928;p37"/>
            <p:cNvCxnSpPr>
              <a:stCxn id="920" idx="6"/>
              <a:endCxn id="923" idx="2"/>
            </p:cNvCxnSpPr>
            <p:nvPr/>
          </p:nvCxnSpPr>
          <p:spPr>
            <a:xfrm>
              <a:off x="2057400" y="571818"/>
              <a:ext cx="1714500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9" name="Google Shape;929;p37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0" name="Google Shape;930;p37"/>
            <p:cNvSpPr txBox="1"/>
            <p:nvPr/>
          </p:nvSpPr>
          <p:spPr>
            <a:xfrm>
              <a:off x="2628900" y="2119379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1" name="Google Shape;931;p37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2" name="Google Shape;932;p37"/>
            <p:cNvCxnSpPr>
              <a:stCxn id="922" idx="0"/>
              <a:endCxn id="923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33" name="Google Shape;933;p37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4" name="Google Shape;934;p37"/>
            <p:cNvCxnSpPr>
              <a:endCxn id="922" idx="2"/>
            </p:cNvCxnSpPr>
            <p:nvPr/>
          </p:nvCxnSpPr>
          <p:spPr>
            <a:xfrm>
              <a:off x="2085300" y="2285718"/>
              <a:ext cx="1686600" cy="6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35" name="Google Shape;935;p37"/>
            <p:cNvSpPr txBox="1"/>
            <p:nvPr/>
          </p:nvSpPr>
          <p:spPr>
            <a:xfrm>
              <a:off x="2628900" y="604504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6" name="Google Shape;936;p37"/>
            <p:cNvCxnSpPr>
              <a:stCxn id="922" idx="7"/>
              <a:endCxn id="927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37" name="Google Shape;937;p37"/>
            <p:cNvSpPr txBox="1"/>
            <p:nvPr/>
          </p:nvSpPr>
          <p:spPr>
            <a:xfrm>
              <a:off x="3771900" y="1409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8" name="Google Shape;938;p37"/>
            <p:cNvCxnSpPr>
              <a:stCxn id="924" idx="5"/>
              <a:endCxn id="921" idx="1"/>
            </p:cNvCxnSpPr>
            <p:nvPr/>
          </p:nvCxnSpPr>
          <p:spPr>
            <a:xfrm>
              <a:off x="618845" y="1533152"/>
              <a:ext cx="10485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39" name="Google Shape;939;p37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40" name="Google Shape;940;p37"/>
            <p:cNvCxnSpPr>
              <a:stCxn id="921" idx="0"/>
              <a:endCxn id="920" idx="4"/>
            </p:cNvCxnSpPr>
            <p:nvPr/>
          </p:nvCxnSpPr>
          <p:spPr>
            <a:xfrm rot="10800000">
              <a:off x="1828818" y="800665"/>
              <a:ext cx="300" cy="1256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41" name="Google Shape;941;p37"/>
            <p:cNvSpPr txBox="1"/>
            <p:nvPr/>
          </p:nvSpPr>
          <p:spPr>
            <a:xfrm>
              <a:off x="16002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42" name="Google Shape;942;p37"/>
          <p:cNvSpPr/>
          <p:nvPr/>
        </p:nvSpPr>
        <p:spPr>
          <a:xfrm>
            <a:off x="4520378" y="1803392"/>
            <a:ext cx="123630" cy="101355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602003" y="188640"/>
            <a:ext cx="82904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ПОТОКИ В СЕТЯХ</a:t>
            </a:r>
            <a:endParaRPr b="0" i="0" sz="36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Основные понятия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884" y="1917700"/>
            <a:ext cx="8914050" cy="453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528" y="1268760"/>
            <a:ext cx="9734607" cy="3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7"/>
          <p:cNvGrpSpPr/>
          <p:nvPr/>
        </p:nvGrpSpPr>
        <p:grpSpPr>
          <a:xfrm>
            <a:off x="987479" y="-315416"/>
            <a:ext cx="7159406" cy="3672408"/>
            <a:chOff x="0" y="0"/>
            <a:chExt cx="5257800" cy="2971800"/>
          </a:xfrm>
        </p:grpSpPr>
        <p:sp>
          <p:nvSpPr>
            <p:cNvPr id="124" name="Google Shape;124;p17"/>
            <p:cNvSpPr/>
            <p:nvPr/>
          </p:nvSpPr>
          <p:spPr>
            <a:xfrm>
              <a:off x="0" y="0"/>
              <a:ext cx="5257800" cy="29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0" name="Google Shape;130;p17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1" name="Google Shape;131;p17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2" name="Google Shape;132;p17"/>
            <p:cNvCxnSpPr>
              <a:stCxn id="127" idx="6"/>
              <a:endCxn id="128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" name="Google Shape;133;p17"/>
            <p:cNvCxnSpPr>
              <a:stCxn id="131" idx="7"/>
              <a:endCxn id="126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17"/>
            <p:cNvCxnSpPr>
              <a:stCxn id="131" idx="5"/>
              <a:endCxn id="127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5" name="Google Shape;135;p17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9" name="Google Shape;139;p17"/>
            <p:cNvCxnSpPr>
              <a:stCxn id="126" idx="3"/>
              <a:endCxn id="127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17"/>
            <p:cNvCxnSpPr>
              <a:stCxn id="127" idx="7"/>
              <a:endCxn id="126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" name="Google Shape;141;p17"/>
            <p:cNvCxnSpPr>
              <a:stCxn id="129" idx="3"/>
              <a:endCxn id="127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" name="Google Shape;142;p17"/>
            <p:cNvCxnSpPr>
              <a:stCxn id="128" idx="0"/>
              <a:endCxn id="129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3" name="Google Shape;143;p17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4" name="Google Shape;144;p17"/>
            <p:cNvCxnSpPr>
              <a:stCxn id="129" idx="5"/>
              <a:endCxn id="143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" name="Google Shape;145;p17"/>
            <p:cNvCxnSpPr>
              <a:stCxn id="128" idx="7"/>
              <a:endCxn id="143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6" name="Google Shape;146;p17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1" name="Google Shape;151;p17"/>
          <p:cNvGrpSpPr/>
          <p:nvPr/>
        </p:nvGrpSpPr>
        <p:grpSpPr>
          <a:xfrm>
            <a:off x="1115616" y="2636912"/>
            <a:ext cx="6886962" cy="3756992"/>
            <a:chOff x="0" y="0"/>
            <a:chExt cx="5257800" cy="2971800"/>
          </a:xfrm>
        </p:grpSpPr>
        <p:sp>
          <p:nvSpPr>
            <p:cNvPr id="152" name="Google Shape;152;p17"/>
            <p:cNvSpPr/>
            <p:nvPr/>
          </p:nvSpPr>
          <p:spPr>
            <a:xfrm>
              <a:off x="0" y="0"/>
              <a:ext cx="5257800" cy="29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7" name="Google Shape;157;p17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8" name="Google Shape;158;p17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9" name="Google Shape;159;p17"/>
            <p:cNvCxnSpPr>
              <a:stCxn id="154" idx="6"/>
              <a:endCxn id="155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Google Shape;160;p17"/>
            <p:cNvCxnSpPr>
              <a:stCxn id="158" idx="7"/>
              <a:endCxn id="153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17"/>
            <p:cNvCxnSpPr>
              <a:stCxn id="158" idx="5"/>
              <a:endCxn id="154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2" name="Google Shape;162;p17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6" name="Google Shape;166;p17"/>
            <p:cNvCxnSpPr>
              <a:stCxn id="154" idx="7"/>
              <a:endCxn id="153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" name="Google Shape;167;p17"/>
            <p:cNvCxnSpPr>
              <a:stCxn id="156" idx="3"/>
              <a:endCxn id="154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" name="Google Shape;168;p17"/>
            <p:cNvCxnSpPr>
              <a:stCxn id="155" idx="0"/>
              <a:endCxn id="156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9" name="Google Shape;169;p17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0" name="Google Shape;170;p17"/>
            <p:cNvCxnSpPr>
              <a:stCxn id="156" idx="5"/>
              <a:endCxn id="169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" name="Google Shape;171;p17"/>
            <p:cNvCxnSpPr>
              <a:stCxn id="155" idx="7"/>
              <a:endCxn id="169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2" name="Google Shape;172;p17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7" name="Google Shape;17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5804772"/>
            <a:ext cx="5706673" cy="998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673019"/>
            <a:ext cx="8870241" cy="26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9"/>
          <p:cNvGrpSpPr/>
          <p:nvPr/>
        </p:nvGrpSpPr>
        <p:grpSpPr>
          <a:xfrm>
            <a:off x="971924" y="332656"/>
            <a:ext cx="7344491" cy="4248472"/>
            <a:chOff x="0" y="0"/>
            <a:chExt cx="5257800" cy="2971800"/>
          </a:xfrm>
        </p:grpSpPr>
        <p:sp>
          <p:nvSpPr>
            <p:cNvPr id="189" name="Google Shape;189;p19"/>
            <p:cNvSpPr/>
            <p:nvPr/>
          </p:nvSpPr>
          <p:spPr>
            <a:xfrm>
              <a:off x="0" y="0"/>
              <a:ext cx="5257800" cy="29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4" name="Google Shape;194;p19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5" name="Google Shape;195;p19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6" name="Google Shape;196;p19"/>
            <p:cNvCxnSpPr>
              <a:stCxn id="191" idx="6"/>
              <a:endCxn id="192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" name="Google Shape;197;p19"/>
            <p:cNvCxnSpPr>
              <a:stCxn id="195" idx="7"/>
              <a:endCxn id="190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8" name="Google Shape;198;p19"/>
            <p:cNvCxnSpPr>
              <a:stCxn id="195" idx="5"/>
              <a:endCxn id="191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9" name="Google Shape;199;p19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19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" name="Google Shape;201;p19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3" name="Google Shape;203;p19"/>
            <p:cNvCxnSpPr>
              <a:stCxn id="190" idx="3"/>
              <a:endCxn id="191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4" name="Google Shape;204;p19"/>
            <p:cNvCxnSpPr>
              <a:stCxn id="191" idx="7"/>
              <a:endCxn id="190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5" name="Google Shape;205;p19"/>
            <p:cNvCxnSpPr>
              <a:stCxn id="193" idx="3"/>
              <a:endCxn id="191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6" name="Google Shape;206;p19"/>
            <p:cNvCxnSpPr>
              <a:stCxn id="192" idx="0"/>
              <a:endCxn id="193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7" name="Google Shape;207;p19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8" name="Google Shape;208;p19"/>
            <p:cNvCxnSpPr>
              <a:stCxn id="193" idx="5"/>
              <a:endCxn id="207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" name="Google Shape;209;p19"/>
            <p:cNvCxnSpPr>
              <a:stCxn id="192" idx="7"/>
              <a:endCxn id="207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0" name="Google Shape;210;p19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19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9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9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9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2708910" y="224790"/>
              <a:ext cx="790575" cy="2490470"/>
            </a:xfrm>
            <a:custGeom>
              <a:rect b="b" l="l" r="r" t="t"/>
              <a:pathLst>
                <a:path extrusionOk="0" h="3922" w="1245">
                  <a:moveTo>
                    <a:pt x="0" y="0"/>
                  </a:moveTo>
                  <a:cubicBezTo>
                    <a:pt x="92" y="12"/>
                    <a:pt x="179" y="30"/>
                    <a:pt x="270" y="45"/>
                  </a:cubicBezTo>
                  <a:cubicBezTo>
                    <a:pt x="356" y="96"/>
                    <a:pt x="405" y="97"/>
                    <a:pt x="495" y="135"/>
                  </a:cubicBezTo>
                  <a:cubicBezTo>
                    <a:pt x="557" y="161"/>
                    <a:pt x="621" y="185"/>
                    <a:pt x="675" y="225"/>
                  </a:cubicBezTo>
                  <a:cubicBezTo>
                    <a:pt x="748" y="279"/>
                    <a:pt x="711" y="262"/>
                    <a:pt x="780" y="285"/>
                  </a:cubicBezTo>
                  <a:cubicBezTo>
                    <a:pt x="813" y="352"/>
                    <a:pt x="837" y="408"/>
                    <a:pt x="900" y="450"/>
                  </a:cubicBezTo>
                  <a:cubicBezTo>
                    <a:pt x="987" y="594"/>
                    <a:pt x="1036" y="758"/>
                    <a:pt x="1095" y="915"/>
                  </a:cubicBezTo>
                  <a:cubicBezTo>
                    <a:pt x="1116" y="972"/>
                    <a:pt x="1127" y="1025"/>
                    <a:pt x="1155" y="1080"/>
                  </a:cubicBezTo>
                  <a:cubicBezTo>
                    <a:pt x="1181" y="1210"/>
                    <a:pt x="1185" y="1339"/>
                    <a:pt x="1200" y="1470"/>
                  </a:cubicBezTo>
                  <a:cubicBezTo>
                    <a:pt x="1209" y="1551"/>
                    <a:pt x="1232" y="1630"/>
                    <a:pt x="1245" y="1710"/>
                  </a:cubicBezTo>
                  <a:cubicBezTo>
                    <a:pt x="1240" y="2050"/>
                    <a:pt x="1243" y="2390"/>
                    <a:pt x="1230" y="2730"/>
                  </a:cubicBezTo>
                  <a:cubicBezTo>
                    <a:pt x="1228" y="2776"/>
                    <a:pt x="1207" y="2819"/>
                    <a:pt x="1200" y="2865"/>
                  </a:cubicBezTo>
                  <a:cubicBezTo>
                    <a:pt x="1190" y="2928"/>
                    <a:pt x="1194" y="3010"/>
                    <a:pt x="1170" y="3075"/>
                  </a:cubicBezTo>
                  <a:cubicBezTo>
                    <a:pt x="1125" y="3194"/>
                    <a:pt x="1065" y="3308"/>
                    <a:pt x="1005" y="3420"/>
                  </a:cubicBezTo>
                  <a:cubicBezTo>
                    <a:pt x="927" y="3565"/>
                    <a:pt x="896" y="3653"/>
                    <a:pt x="750" y="3750"/>
                  </a:cubicBezTo>
                  <a:cubicBezTo>
                    <a:pt x="674" y="3801"/>
                    <a:pt x="604" y="3845"/>
                    <a:pt x="525" y="3885"/>
                  </a:cubicBezTo>
                  <a:cubicBezTo>
                    <a:pt x="509" y="3893"/>
                    <a:pt x="498" y="3911"/>
                    <a:pt x="480" y="3915"/>
                  </a:cubicBezTo>
                  <a:cubicBezTo>
                    <a:pt x="446" y="3922"/>
                    <a:pt x="410" y="3915"/>
                    <a:pt x="375" y="3915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217" name="Google Shape;2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60" y="4732924"/>
            <a:ext cx="9342986" cy="1093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0"/>
          <p:cNvGrpSpPr/>
          <p:nvPr/>
        </p:nvGrpSpPr>
        <p:grpSpPr>
          <a:xfrm>
            <a:off x="249382" y="332656"/>
            <a:ext cx="8283058" cy="3888432"/>
            <a:chOff x="0" y="0"/>
            <a:chExt cx="5257800" cy="2628900"/>
          </a:xfrm>
        </p:grpSpPr>
        <p:sp>
          <p:nvSpPr>
            <p:cNvPr id="223" name="Google Shape;223;p20"/>
            <p:cNvSpPr/>
            <p:nvPr/>
          </p:nvSpPr>
          <p:spPr>
            <a:xfrm>
              <a:off x="0" y="0"/>
              <a:ext cx="5257800" cy="26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600200" y="1143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1600200" y="18281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3771900" y="18288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3771900" y="1143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8" name="Google Shape;228;p20"/>
            <p:cNvCxnSpPr/>
            <p:nvPr/>
          </p:nvCxnSpPr>
          <p:spPr>
            <a:xfrm>
              <a:off x="2057400" y="3429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9" name="Google Shape;229;p20"/>
            <p:cNvSpPr/>
            <p:nvPr/>
          </p:nvSpPr>
          <p:spPr>
            <a:xfrm>
              <a:off x="228600" y="9137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0" name="Google Shape;230;p20"/>
            <p:cNvCxnSpPr>
              <a:stCxn id="225" idx="6"/>
              <a:endCxn id="226" idx="2"/>
            </p:cNvCxnSpPr>
            <p:nvPr/>
          </p:nvCxnSpPr>
          <p:spPr>
            <a:xfrm>
              <a:off x="2058035" y="20570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1" name="Google Shape;231;p20"/>
            <p:cNvCxnSpPr>
              <a:stCxn id="229" idx="7"/>
              <a:endCxn id="224" idx="2"/>
            </p:cNvCxnSpPr>
            <p:nvPr/>
          </p:nvCxnSpPr>
          <p:spPr>
            <a:xfrm flipH="1" rot="10800000">
              <a:off x="618845" y="3433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2" name="Google Shape;232;p20"/>
            <p:cNvCxnSpPr>
              <a:stCxn id="229" idx="5"/>
              <a:endCxn id="225" idx="2"/>
            </p:cNvCxnSpPr>
            <p:nvPr/>
          </p:nvCxnSpPr>
          <p:spPr>
            <a:xfrm>
              <a:off x="618845" y="13045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3" name="Google Shape;233;p20"/>
            <p:cNvSpPr txBox="1"/>
            <p:nvPr/>
          </p:nvSpPr>
          <p:spPr>
            <a:xfrm>
              <a:off x="800100" y="4572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20"/>
            <p:cNvSpPr txBox="1"/>
            <p:nvPr/>
          </p:nvSpPr>
          <p:spPr>
            <a:xfrm>
              <a:off x="2628900" y="114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2628900" y="19431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20"/>
            <p:cNvSpPr txBox="1"/>
            <p:nvPr/>
          </p:nvSpPr>
          <p:spPr>
            <a:xfrm>
              <a:off x="685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7" name="Google Shape;237;p20"/>
            <p:cNvCxnSpPr>
              <a:stCxn id="225" idx="7"/>
              <a:endCxn id="224" idx="5"/>
            </p:cNvCxnSpPr>
            <p:nvPr/>
          </p:nvCxnSpPr>
          <p:spPr>
            <a:xfrm rot="10800000">
              <a:off x="1990387" y="5050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8" name="Google Shape;238;p20"/>
            <p:cNvCxnSpPr>
              <a:stCxn id="227" idx="3"/>
              <a:endCxn id="225" idx="6"/>
            </p:cNvCxnSpPr>
            <p:nvPr/>
          </p:nvCxnSpPr>
          <p:spPr>
            <a:xfrm flipH="1">
              <a:off x="2058055" y="5050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9" name="Google Shape;239;p20"/>
            <p:cNvCxnSpPr>
              <a:stCxn id="226" idx="0"/>
              <a:endCxn id="227" idx="4"/>
            </p:cNvCxnSpPr>
            <p:nvPr/>
          </p:nvCxnSpPr>
          <p:spPr>
            <a:xfrm rot="10800000">
              <a:off x="4000500" y="5721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0" name="Google Shape;240;p20"/>
            <p:cNvSpPr/>
            <p:nvPr/>
          </p:nvSpPr>
          <p:spPr>
            <a:xfrm>
              <a:off x="4572000" y="9144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1" name="Google Shape;241;p20"/>
            <p:cNvCxnSpPr>
              <a:stCxn id="227" idx="5"/>
              <a:endCxn id="240" idx="1"/>
            </p:cNvCxnSpPr>
            <p:nvPr/>
          </p:nvCxnSpPr>
          <p:spPr>
            <a:xfrm>
              <a:off x="4162145" y="5050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2" name="Google Shape;242;p20"/>
            <p:cNvCxnSpPr>
              <a:stCxn id="226" idx="7"/>
              <a:endCxn id="240" idx="3"/>
            </p:cNvCxnSpPr>
            <p:nvPr/>
          </p:nvCxnSpPr>
          <p:spPr>
            <a:xfrm flipH="1" rot="10800000">
              <a:off x="4162145" y="13051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3" name="Google Shape;243;p20"/>
            <p:cNvSpPr txBox="1"/>
            <p:nvPr/>
          </p:nvSpPr>
          <p:spPr>
            <a:xfrm>
              <a:off x="2781300" y="1028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18288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43434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20"/>
            <p:cNvSpPr txBox="1"/>
            <p:nvPr/>
          </p:nvSpPr>
          <p:spPr>
            <a:xfrm>
              <a:off x="37719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Google Shape;247;p20"/>
            <p:cNvSpPr txBox="1"/>
            <p:nvPr/>
          </p:nvSpPr>
          <p:spPr>
            <a:xfrm>
              <a:off x="4343400" y="457200"/>
              <a:ext cx="457200" cy="34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3137535" y="72390"/>
              <a:ext cx="438150" cy="2305050"/>
            </a:xfrm>
            <a:custGeom>
              <a:rect b="b" l="l" r="r" t="t"/>
              <a:pathLst>
                <a:path extrusionOk="0" h="3630" w="690">
                  <a:moveTo>
                    <a:pt x="120" y="0"/>
                  </a:moveTo>
                  <a:cubicBezTo>
                    <a:pt x="125" y="35"/>
                    <a:pt x="125" y="71"/>
                    <a:pt x="135" y="105"/>
                  </a:cubicBezTo>
                  <a:cubicBezTo>
                    <a:pt x="146" y="140"/>
                    <a:pt x="193" y="205"/>
                    <a:pt x="210" y="240"/>
                  </a:cubicBezTo>
                  <a:cubicBezTo>
                    <a:pt x="244" y="307"/>
                    <a:pt x="253" y="366"/>
                    <a:pt x="315" y="420"/>
                  </a:cubicBezTo>
                  <a:cubicBezTo>
                    <a:pt x="421" y="513"/>
                    <a:pt x="333" y="383"/>
                    <a:pt x="420" y="495"/>
                  </a:cubicBezTo>
                  <a:cubicBezTo>
                    <a:pt x="442" y="523"/>
                    <a:pt x="455" y="560"/>
                    <a:pt x="480" y="585"/>
                  </a:cubicBezTo>
                  <a:cubicBezTo>
                    <a:pt x="515" y="620"/>
                    <a:pt x="585" y="690"/>
                    <a:pt x="585" y="690"/>
                  </a:cubicBezTo>
                  <a:cubicBezTo>
                    <a:pt x="616" y="873"/>
                    <a:pt x="578" y="700"/>
                    <a:pt x="630" y="840"/>
                  </a:cubicBezTo>
                  <a:cubicBezTo>
                    <a:pt x="657" y="911"/>
                    <a:pt x="655" y="980"/>
                    <a:pt x="690" y="1050"/>
                  </a:cubicBezTo>
                  <a:cubicBezTo>
                    <a:pt x="685" y="1340"/>
                    <a:pt x="683" y="1630"/>
                    <a:pt x="675" y="1920"/>
                  </a:cubicBezTo>
                  <a:cubicBezTo>
                    <a:pt x="673" y="1988"/>
                    <a:pt x="654" y="2159"/>
                    <a:pt x="645" y="2235"/>
                  </a:cubicBezTo>
                  <a:cubicBezTo>
                    <a:pt x="617" y="2473"/>
                    <a:pt x="587" y="2705"/>
                    <a:pt x="540" y="2940"/>
                  </a:cubicBezTo>
                  <a:cubicBezTo>
                    <a:pt x="514" y="3072"/>
                    <a:pt x="478" y="3192"/>
                    <a:pt x="360" y="3270"/>
                  </a:cubicBezTo>
                  <a:cubicBezTo>
                    <a:pt x="350" y="3290"/>
                    <a:pt x="344" y="3313"/>
                    <a:pt x="330" y="3330"/>
                  </a:cubicBezTo>
                  <a:cubicBezTo>
                    <a:pt x="318" y="3344"/>
                    <a:pt x="296" y="3346"/>
                    <a:pt x="285" y="3360"/>
                  </a:cubicBezTo>
                  <a:cubicBezTo>
                    <a:pt x="202" y="3464"/>
                    <a:pt x="354" y="3349"/>
                    <a:pt x="225" y="3435"/>
                  </a:cubicBezTo>
                  <a:cubicBezTo>
                    <a:pt x="168" y="3521"/>
                    <a:pt x="72" y="3558"/>
                    <a:pt x="0" y="3630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249" name="Google Shape;2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64" y="4239382"/>
            <a:ext cx="10292330" cy="1012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857004"/>
            <a:ext cx="8712968" cy="9361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1"/>
          <p:cNvGrpSpPr/>
          <p:nvPr/>
        </p:nvGrpSpPr>
        <p:grpSpPr>
          <a:xfrm>
            <a:off x="737754" y="1704860"/>
            <a:ext cx="7938700" cy="4100404"/>
            <a:chOff x="0" y="0"/>
            <a:chExt cx="5257800" cy="2971800"/>
          </a:xfrm>
        </p:grpSpPr>
        <p:sp>
          <p:nvSpPr>
            <p:cNvPr id="256" name="Google Shape;256;p21"/>
            <p:cNvSpPr/>
            <p:nvPr/>
          </p:nvSpPr>
          <p:spPr>
            <a:xfrm>
              <a:off x="0" y="0"/>
              <a:ext cx="5257800" cy="29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1600200" y="342900"/>
              <a:ext cx="457200" cy="457835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1" name="Google Shape;261;p21"/>
            <p:cNvCxnSpPr/>
            <p:nvPr/>
          </p:nvCxnSpPr>
          <p:spPr>
            <a:xfrm>
              <a:off x="2057400" y="571500"/>
              <a:ext cx="1714500" cy="63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2" name="Google Shape;262;p21"/>
            <p:cNvSpPr/>
            <p:nvPr/>
          </p:nvSpPr>
          <p:spPr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3" name="Google Shape;263;p21"/>
            <p:cNvCxnSpPr>
              <a:stCxn id="258" idx="6"/>
              <a:endCxn id="259" idx="2"/>
            </p:cNvCxnSpPr>
            <p:nvPr/>
          </p:nvCxnSpPr>
          <p:spPr>
            <a:xfrm>
              <a:off x="2058035" y="2285683"/>
              <a:ext cx="1713900" cy="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4" name="Google Shape;264;p21"/>
            <p:cNvCxnSpPr>
              <a:stCxn id="262" idx="7"/>
              <a:endCxn id="257" idx="2"/>
            </p:cNvCxnSpPr>
            <p:nvPr/>
          </p:nvCxnSpPr>
          <p:spPr>
            <a:xfrm flipH="1" rot="10800000">
              <a:off x="618845" y="571913"/>
              <a:ext cx="981300" cy="637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5" name="Google Shape;265;p21"/>
            <p:cNvCxnSpPr>
              <a:stCxn id="262" idx="5"/>
              <a:endCxn id="258" idx="2"/>
            </p:cNvCxnSpPr>
            <p:nvPr/>
          </p:nvCxnSpPr>
          <p:spPr>
            <a:xfrm>
              <a:off x="618845" y="1533152"/>
              <a:ext cx="981300" cy="75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6" name="Google Shape;266;p21"/>
            <p:cNvSpPr txBox="1"/>
            <p:nvPr/>
          </p:nvSpPr>
          <p:spPr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7" name="Google Shape;267;p21"/>
            <p:cNvSpPr txBox="1"/>
            <p:nvPr/>
          </p:nvSpPr>
          <p:spPr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8" name="Google Shape;268;p21"/>
            <p:cNvSpPr txBox="1"/>
            <p:nvPr/>
          </p:nvSpPr>
          <p:spPr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21"/>
            <p:cNvSpPr txBox="1"/>
            <p:nvPr/>
          </p:nvSpPr>
          <p:spPr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0" name="Google Shape;270;p21"/>
            <p:cNvCxnSpPr>
              <a:stCxn id="257" idx="3"/>
              <a:endCxn id="258" idx="1"/>
            </p:cNvCxnSpPr>
            <p:nvPr/>
          </p:nvCxnSpPr>
          <p:spPr>
            <a:xfrm>
              <a:off x="1667155" y="733687"/>
              <a:ext cx="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1" name="Google Shape;271;p21"/>
            <p:cNvCxnSpPr>
              <a:stCxn id="258" idx="7"/>
              <a:endCxn id="257" idx="5"/>
            </p:cNvCxnSpPr>
            <p:nvPr/>
          </p:nvCxnSpPr>
          <p:spPr>
            <a:xfrm rot="10800000">
              <a:off x="1990387" y="733613"/>
              <a:ext cx="600" cy="139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2" name="Google Shape;272;p21"/>
            <p:cNvCxnSpPr>
              <a:stCxn id="260" idx="3"/>
              <a:endCxn id="258" idx="6"/>
            </p:cNvCxnSpPr>
            <p:nvPr/>
          </p:nvCxnSpPr>
          <p:spPr>
            <a:xfrm flipH="1">
              <a:off x="2058055" y="733687"/>
              <a:ext cx="1780800" cy="155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3" name="Google Shape;273;p21"/>
            <p:cNvCxnSpPr>
              <a:stCxn id="259" idx="0"/>
              <a:endCxn id="260" idx="4"/>
            </p:cNvCxnSpPr>
            <p:nvPr/>
          </p:nvCxnSpPr>
          <p:spPr>
            <a:xfrm rot="10800000">
              <a:off x="4000500" y="800700"/>
              <a:ext cx="0" cy="1256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4" name="Google Shape;274;p21"/>
            <p:cNvSpPr/>
            <p:nvPr/>
          </p:nvSpPr>
          <p:spPr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5" name="Google Shape;275;p21"/>
            <p:cNvCxnSpPr>
              <a:stCxn id="260" idx="5"/>
              <a:endCxn id="274" idx="1"/>
            </p:cNvCxnSpPr>
            <p:nvPr/>
          </p:nvCxnSpPr>
          <p:spPr>
            <a:xfrm>
              <a:off x="4162145" y="733687"/>
              <a:ext cx="476700" cy="47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6" name="Google Shape;276;p21"/>
            <p:cNvCxnSpPr>
              <a:stCxn id="259" idx="7"/>
              <a:endCxn id="274" idx="3"/>
            </p:cNvCxnSpPr>
            <p:nvPr/>
          </p:nvCxnSpPr>
          <p:spPr>
            <a:xfrm flipH="1" rot="10800000">
              <a:off x="4162145" y="1533748"/>
              <a:ext cx="476700" cy="59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7" name="Google Shape;277;p21"/>
            <p:cNvSpPr txBox="1"/>
            <p:nvPr/>
          </p:nvSpPr>
          <p:spPr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p21"/>
            <p:cNvSpPr txBox="1"/>
            <p:nvPr/>
          </p:nvSpPr>
          <p:spPr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p21"/>
            <p:cNvSpPr txBox="1"/>
            <p:nvPr/>
          </p:nvSpPr>
          <p:spPr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p21"/>
            <p:cNvSpPr txBox="1"/>
            <p:nvPr/>
          </p:nvSpPr>
          <p:spPr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" name="Google Shape;281;p21"/>
            <p:cNvSpPr txBox="1"/>
            <p:nvPr/>
          </p:nvSpPr>
          <p:spPr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2" name="Google Shape;282;p21"/>
            <p:cNvSpPr txBox="1"/>
            <p:nvPr/>
          </p:nvSpPr>
          <p:spPr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3" name="Google Shape;283;p21"/>
          <p:cNvSpPr/>
          <p:nvPr/>
        </p:nvSpPr>
        <p:spPr>
          <a:xfrm>
            <a:off x="1622721" y="91493"/>
            <a:ext cx="6734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Задача  о максимальном потоке 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Воздушный поток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