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755576" y="-111968"/>
            <a:ext cx="7175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40080" rtl="0" algn="ctr">
              <a:spcBef>
                <a:spcPts val="0"/>
              </a:spcBef>
              <a:spcAft>
                <a:spcPts val="0"/>
              </a:spcAft>
              <a:buSzPts val="6912"/>
              <a:buChar char="*"/>
            </a:pPr>
            <a:r>
              <a:rPr lang="ru-RU">
                <a:solidFill>
                  <a:srgbClr val="FF0000"/>
                </a:solidFill>
              </a:rPr>
              <a:t>Транспортная задача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95536" y="1681334"/>
            <a:ext cx="86409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rPr b="0" i="0" lang="ru-RU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Цель: </a:t>
            </a: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транспортной задачи.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rPr b="0" i="0" lang="ru-RU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Задачи: </a:t>
            </a:r>
            <a:endParaRPr/>
          </a:p>
          <a:p>
            <a:pPr indent="-330200" lvl="0" marL="22860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Arial"/>
              <a:buChar char="•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математической модели задачи;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22860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Arial"/>
              <a:buChar char="•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освоение навыков решения транспортной задачи.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t/>
            </a:r>
            <a:endParaRPr b="0" i="0" sz="4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6632"/>
            <a:ext cx="8826030" cy="655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44824"/>
            <a:ext cx="9505055" cy="256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6632"/>
            <a:ext cx="8837352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5" y="14576"/>
            <a:ext cx="8790969" cy="6843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40"/>
            <a:ext cx="8773092" cy="604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60648"/>
            <a:ext cx="8929922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980728"/>
            <a:ext cx="9649072" cy="317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16632"/>
            <a:ext cx="7632848" cy="674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43" y="188640"/>
            <a:ext cx="8668812" cy="6309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0"/>
          <p:cNvCxnSpPr/>
          <p:nvPr/>
        </p:nvCxnSpPr>
        <p:spPr>
          <a:xfrm flipH="1">
            <a:off x="6444208" y="4941168"/>
            <a:ext cx="144016" cy="144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0"/>
          <p:cNvCxnSpPr/>
          <p:nvPr/>
        </p:nvCxnSpPr>
        <p:spPr>
          <a:xfrm rot="10800000">
            <a:off x="6444208" y="5085184"/>
            <a:ext cx="14401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395536" y="1140633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marR="0" rtl="0" algn="l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Основные понятия;</a:t>
            </a:r>
            <a:endParaRPr/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математической модели задачи;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502919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Trebuchet MS"/>
              <a:buAutoNum type="arabicPeriod"/>
            </a:pPr>
            <a:r>
              <a:rPr b="0" i="0" lang="ru-RU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Изучение методов решения транспортной задачи.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" marR="0" rtl="0" algn="l">
              <a:spcBef>
                <a:spcPts val="1100"/>
              </a:spcBef>
              <a:spcAft>
                <a:spcPts val="0"/>
              </a:spcAft>
              <a:buClr>
                <a:srgbClr val="C3260C"/>
              </a:buClr>
              <a:buSzPts val="5200"/>
              <a:buFont typeface="Georgia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6059" lvl="0" marL="502919" marR="0" rtl="0" algn="l">
              <a:spcBef>
                <a:spcPts val="8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6912"/>
              <a:buFont typeface="Georgia"/>
              <a:buNone/>
            </a:pPr>
            <a:r>
              <a:rPr b="1" i="0" lang="ru-RU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План лекции</a:t>
            </a:r>
            <a:endParaRPr b="1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Транспортная задача </a:t>
            </a:r>
            <a:endParaRPr b="0" i="0" sz="36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846390"/>
            <a:ext cx="9256610" cy="626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202729" y="4869160"/>
            <a:ext cx="15324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417303" y="5603525"/>
            <a:ext cx="1533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861048"/>
            <a:ext cx="8279175" cy="302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404664"/>
            <a:ext cx="9520653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16632"/>
            <a:ext cx="9461741" cy="662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467544" y="404664"/>
            <a:ext cx="828092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ТРАНСПОРТНОЙ ЗАДАЧИ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Этапы: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romanUcPeriod"/>
            </a:pP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начального базисного решения : метод северо-западного угла, метод наименьшей стоимости (минимального элемента), метод Фогеля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romanUcPeriod" startAt="2"/>
            </a:pPr>
            <a:r>
              <a:rPr lang="ru-RU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Итеративный процесс поиска оптимального решения (метод потенциалов). 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39"/>
            <a:ext cx="8702555" cy="590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 rot="-5400000">
            <a:off x="-452400" y="4819650"/>
            <a:ext cx="1228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Поставщики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048125" y="3838575"/>
            <a:ext cx="1266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Потребители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60648"/>
            <a:ext cx="8985958" cy="590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6012904"/>
            <a:ext cx="3122681" cy="51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143500" y="3695775"/>
            <a:ext cx="304800" cy="1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062500" y="3562275"/>
            <a:ext cx="466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Trebuchet MS"/>
                <a:ea typeface="Trebuchet MS"/>
                <a:cs typeface="Trebuchet MS"/>
                <a:sym typeface="Trebuchet MS"/>
              </a:rPr>
              <a:t>31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05" y="16970"/>
            <a:ext cx="8763307" cy="576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29614" y="3162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