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323528" y="1556792"/>
            <a:ext cx="864096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lang="en-US" sz="2800">
                <a:solidFill>
                  <a:srgbClr val="FF0000"/>
                </a:solidFill>
              </a:rPr>
              <a:t>Цель: </a:t>
            </a:r>
            <a:r>
              <a:rPr lang="en-US" sz="2800">
                <a:solidFill>
                  <a:schemeClr val="dk1"/>
                </a:solidFill>
              </a:rPr>
              <a:t>освоение навыков решения оптимизационных задач с использованием динамического программирования</a:t>
            </a:r>
            <a:endParaRPr/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rPr lang="en-US" sz="2800">
                <a:solidFill>
                  <a:srgbClr val="FF0000"/>
                </a:solidFill>
              </a:rPr>
              <a:t>Задачи: </a:t>
            </a:r>
            <a:endParaRPr/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изучение теоретических основ динамического программирования;</a:t>
            </a:r>
            <a:endParaRPr/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  <a:endParaRPr/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/>
          </a:p>
        </p:txBody>
      </p:sp>
      <p:sp>
        <p:nvSpPr>
          <p:cNvPr id="101" name="Google Shape;101;p13"/>
          <p:cNvSpPr/>
          <p:nvPr/>
        </p:nvSpPr>
        <p:spPr>
          <a:xfrm>
            <a:off x="674011" y="332656"/>
            <a:ext cx="79399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Динамическое программирование</a:t>
            </a:r>
            <a:endParaRPr b="1" sz="3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107504" y="0"/>
            <a:ext cx="8640960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MultiMatrix.cpp    расстановка скобок (рекурсия)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&lt;memory.h&gt;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"MultiMatrix.h"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INFINITY  0x7fffffff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NINFINITY 0x80000000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OPTIMALM_S(x1,x2)  (s[(x1-1)*n+x2-1])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 =INFINITY, bo = INFINITY;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(i&lt;j)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k = i; k&lt;j;k++)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bo = OptimalM(i,k, n, c, s)+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OptimalM(k+1,j,n, c, s)+ c[i- 1]*c[k]*c[j];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(bo &lt; 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{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o = bo;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OPTIMALM_S(i,j) = 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o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OPTIMALM_S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179512" y="116632"/>
            <a:ext cx="8856984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MultyMatrix.cpp (продолжение)  динамическое программирование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OptimalMD(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s)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OPTIMALM_S(x1,x2)  (s[(x1-1)*n+x2-1])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OPTIMALM_M(x1,x2)  (M[(x1-1)*n+x2-1])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*M =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[n*n], j = 0, q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&lt;= n; i++) OPTIMALM_M(i,i)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 = 2; l &lt;= n; l++)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&lt;= n-l+1;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j = i+l-1;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OPTIMALM_M(i,j) = INFINITY;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k = i; k &lt;= j-1; 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q =  OPTIMALM_M(i,k) +  OPTIMALM_M(k+1,j)+c[i-1]*c[k]*c[j];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(q &lt; OPTIMALM_M(i,j))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OPTIMALM_M(i,j) = q;  OPTIMALM_S(i,j)= 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OPTIMALM_M(1,n);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107504" y="117693"/>
            <a:ext cx="8856984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main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  расстановка скобок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&lt;cmath&gt;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&lt;memory.h&gt;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"MultiMatrix.h"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умножение матриц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Mc[N+1] = {5,10,15,20,25,30,35}, Ms[N][N], r = 0, rd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memset(Ms,0,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)*N*N);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 = OptimalM(1, N, N, Mc, OPTIMALM_PARM(Ms));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расстановка скобок (рекурсивное решение)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&lt;&lt; 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"размерности матриц: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&lt;= N; i++) std::cout&lt;&lt;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"("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&lt;&lt;Mc[i-1]&lt;&lt;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&lt;&lt;Mc[i]&lt;&lt;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")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"минимальное количество операций умножения: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"матрица S"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 N;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std::cout&lt;&lt;std::endl;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 = 0; j &lt;  N; j++)  std::cout&lt;&lt;Ms[i][j]&lt;&lt;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6011" y="404664"/>
            <a:ext cx="885698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memset(Ms,0,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)*N*N);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rd =  OptimalMD(N, Mc, OPTIMALM_PARM(Ms));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расстановка скобок (динамичеое программирование)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"размерности матриц: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&lt;= N;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std::cout&lt;&lt;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"("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&lt;&lt;Mc[i-1]&lt;&lt;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&lt;&lt;Mc[i]&lt;&lt;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")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"минимальное количество операций умножения: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&lt;&lt; rd;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"матрица S"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 N;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std::cout&lt;&lt;std::endl;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 = 0; j &lt;  N; j++)  std::cout&lt;&lt;Ms[i][j]&lt;&lt;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6455" l="1682" r="4764" t="7295"/>
          <a:stretch/>
        </p:blipFill>
        <p:spPr>
          <a:xfrm>
            <a:off x="160310" y="332656"/>
            <a:ext cx="8804178" cy="627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251520" y="83820"/>
            <a:ext cx="86409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 наибольшей общей подпоследовательности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215516" y="404664"/>
            <a:ext cx="87129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//- LCH.h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lcsd(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x[],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последовательность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y[],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последовательность 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z[]       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наибольшая общая подпоследовательность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);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135910" y="1844824"/>
            <a:ext cx="882098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//- LCS.cpp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&lt;cstring&gt;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"LCS.h"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LCS_C(x1,x2)  (C[(x1)*(leny+1)+(x2)])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LCS_B(x1,x2)  (B[(x1)*(leny+1)+(x2)])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LCS_X(i)      (x[(i)-1])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LCS_Y(i)      (y[(i)-1])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LCS_Z(i)      (z[(i)-1])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enum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Dart{TOP,LEFT,LEFTTOP};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getLCScontent(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lenx,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leny,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Dart* B,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j,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z[])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((i &gt; 0 &amp;&amp; j  &gt; 0 &amp;&amp; n &gt; 0 ))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(LCS_B(i,j) == LEFTTOP)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getLCScontent(lenx, leny,x, B, n-1, i-1, j-1, z);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LCS_Z(n) = LCS_X(i);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LCS_Z(n+1)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}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107504" y="116632"/>
            <a:ext cx="8928992" cy="6771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(LCS_B(i,j)== TOP)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getLCScontent(lenx, leny,x, B, n, i-1, j, z);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getLCScontent(lenx, leny,x, B, n, i, j-1, z);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lcsd(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x[],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y[],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z[])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lenx = strlen(x), leny = strlen(x),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*C =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[(lenx+1)*(leny+1)];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Dart* B =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Dart[(lenx+1)*(leny+1)];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memset(C,0,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)*(lenx+1)*(leny+1));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&lt;= lenx;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 = 1; j &lt;= leny;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(LCS_X(i) == LCS_Y(j))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{LCS_C(i,j) = LCS_C(i-1,j-1)+1;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LCS_B(i,j) = LEFTTOP;}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(LCS_C(i-1,j) &gt;= LCS_C(i, j-1))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LCS_C(i,j) = LCS_C(i-1, j);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LCS_B(i,j) = 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LCS_C(i,j) = LCS_C(i, j-1);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LCS_B(i,j) = 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getLCScontent(lenx, leny, x, B, LCS_C(lenx,leny), lenx, leny, z);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LCS_C(lenx,leny);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LCS_Z;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LCS_C;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LCS_B;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LCS_X;</a:t>
            </a:r>
            <a:r>
              <a:rPr lang="en-US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LCS_Y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107504" y="35005"/>
            <a:ext cx="8856984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main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  наибольшая общая подпоследовательность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"LCS.h"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z[100]=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 =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"ABCBDAB"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y[] =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"BDCABA"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 =  lcsd(x, y, z);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наибольшая общая подпоследовательость - LCS(динамическое"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"программирование)"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"последовательость X: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"последовательость Y: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            LCS: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      длина LCS: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17304" l="1418" r="4531" t="19246"/>
          <a:stretch/>
        </p:blipFill>
        <p:spPr>
          <a:xfrm>
            <a:off x="213013" y="179462"/>
            <a:ext cx="8717974" cy="14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74" y="1844824"/>
            <a:ext cx="9024707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484000" y="828000"/>
            <a:ext cx="936104" cy="1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BDCABA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en-US"/>
              <a:t>План лекции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83568" y="1556792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rtl="0" algn="l">
              <a:spcBef>
                <a:spcPts val="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Теоретические основы динамического программирования;</a:t>
            </a:r>
            <a:endParaRPr/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Задача о вычислении дистанции Левенштейна;</a:t>
            </a:r>
            <a:endParaRPr/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о рюкзаке;</a:t>
            </a:r>
            <a:endParaRPr/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о расстановке скобок при перемножении матриц;</a:t>
            </a:r>
            <a:endParaRPr/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вычисления длины наибольшей общей подпоследовательности. </a:t>
            </a:r>
            <a:endParaRPr/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096" y="524521"/>
            <a:ext cx="20574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2411760" y="0"/>
            <a:ext cx="3498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РАСCТОЯНИЕ  ЛЕВЕНШТЕЙНА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220072" y="457200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1052736"/>
            <a:ext cx="757555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116632"/>
            <a:ext cx="38957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476672"/>
            <a:ext cx="20574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838" y="2776538"/>
            <a:ext cx="7854950" cy="3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3059832" y="1300118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059832" y="1484784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059832" y="1691516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11689" l="945" r="6715" t="12046"/>
          <a:stretch/>
        </p:blipFill>
        <p:spPr>
          <a:xfrm>
            <a:off x="323528" y="810491"/>
            <a:ext cx="8707583" cy="348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602003" y="188640"/>
            <a:ext cx="79399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Динамическое программирование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79512" y="1628800"/>
            <a:ext cx="871296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</a:t>
            </a:r>
            <a:r>
              <a:rPr b="1" i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динамическим программированием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51520" y="185765"/>
            <a:ext cx="8784976" cy="6195563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 - Динамическое прогрммирование </a:t>
            </a:r>
            <a:endParaRPr sz="24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 -- вычисление  n-го члена ряда Фибоначчи</a:t>
            </a:r>
            <a:r>
              <a:rPr b="1" lang="en-US" sz="24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 fib(int n)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static int *f = new int[n+1];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int rc  = 0;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if (f[n] &gt; 0) rc = f[n];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else if (n == 0) rc = (f[n] = 0); 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else if (n == 1 || n == 2) rc = (f[n] = 1);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else rc = (f[n] = fib(n-1)+fib(n-2));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return rc;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88520" y="5160967"/>
            <a:ext cx="8568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 -- вычисление  n-го члена ряда Фибоначчи(1170-1250</a:t>
            </a:r>
            <a:r>
              <a:rPr b="1" lang="en-US" sz="24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 sz="24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 int fib(int n) </a:t>
            </a:r>
            <a:endParaRPr b="1"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return (n &lt; 1)?0:((n == 1)?1:fib(n-1)+fib(n-2));};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241470" y="116632"/>
            <a:ext cx="3223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 рюкзаке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985" y="1"/>
            <a:ext cx="4955431" cy="683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179512" y="116632"/>
            <a:ext cx="87849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 расстановке скобок при перемножении матриц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79512" y="836712"/>
            <a:ext cx="878497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MultyMatrix.h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  расстановка скобок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расстановка скобок при умножении матриц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функции возвращают минимальное количество операций умножения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OPTIMALM_PARM(x) ((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*)x)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для представления 2мерного массива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OptimalM(   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рекурсия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i,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[in] номер первой матрицы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j,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[in] номер последней матрицы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[in] количество матриц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[in] массив размерностей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s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[out] результат: позиции скобок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OptimalMD(      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динамическое программирование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[in] количество матриц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[in] массив размерностей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s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[out] результат: позиции скобок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);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