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9" name="Google Shape;56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1" name="Google Shape;64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7" name="Google Shape;67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9" name="Google Shape;74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5" name="Google Shape;78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1" name="Google Shape;82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3" name="Google Shape;89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9" name="Google Shape;92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5" name="Google Shape;94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1" name="Google Shape;98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3" name="Google Shape;105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9" name="Google Shape;108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5" name="Google Shape;112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1" name="Google Shape;116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7" name="Google Shape;119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3" name="Google Shape;1233;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9" name="Google Shape;1269;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5" name="Google Shape;1305;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1" name="Google Shape;1321;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6" name="Google Shape;1326;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1" name="Google Shape;1331;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6" name="Google Shape;133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8" name="Google Shape;1368;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5" name="Google Shape;1495;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6" name="Google Shape;1636;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6" name="Google Shape;1796;p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2" name="Google Shape;1972;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2"/>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1143000" y="731520"/>
            <a:ext cx="6400800" cy="3474720"/>
          </a:xfrm>
          <a:prstGeom prst="rect">
            <a:avLst/>
          </a:prstGeom>
          <a:noFill/>
          <a:ln>
            <a:noFill/>
          </a:ln>
        </p:spPr>
        <p:txBody>
          <a:bodyPr spcFirstLastPara="1" wrap="square" lIns="91425" tIns="45700" rIns="91425" bIns="45700" anchor="t" anchorCtr="0">
            <a:no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68040" y="-731521"/>
            <a:ext cx="3474720" cy="6400800"/>
          </a:xfrm>
          <a:prstGeom prst="rect">
            <a:avLst/>
          </a:prstGeom>
          <a:noFill/>
          <a:ln>
            <a:noFill/>
          </a:ln>
        </p:spPr>
        <p:txBody>
          <a:bodyPr spcFirstLastPara="1" wrap="square" lIns="91425" tIns="45700" rIns="91425" bIns="45700" anchor="t" anchorCtr="0">
            <a:no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
        <p:nvSpPr>
          <p:cNvPr id="87" name="Google Shape;87;p11"/>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436711" y="1966986"/>
            <a:ext cx="5238339"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5888"/>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3291392" y="764240"/>
            <a:ext cx="4894729" cy="4829287"/>
          </a:xfrm>
          <a:prstGeom prst="rect">
            <a:avLst/>
          </a:prstGeom>
          <a:noFill/>
          <a:ln>
            <a:noFill/>
          </a:ln>
        </p:spPr>
        <p:txBody>
          <a:bodyPr spcFirstLastPara="1" wrap="square" lIns="91425" tIns="45700" rIns="91425" bIns="45700" anchor="t" anchorCtr="0">
            <a:no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
        <p:nvSpPr>
          <p:cNvPr id="93" name="Google Shape;93;p12"/>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spTree>
      <p:nvGrpSpPr>
        <p:cNvPr id="1" name="Shape 21"/>
        <p:cNvGrpSpPr/>
        <p:nvPr/>
      </p:nvGrpSpPr>
      <p:grpSpPr>
        <a:xfrm>
          <a:off x="0" y="0"/>
          <a:ext cx="0" cy="0"/>
          <a:chOff x="0" y="0"/>
          <a:chExt cx="0" cy="0"/>
        </a:xfrm>
      </p:grpSpPr>
      <p:sp>
        <p:nvSpPr>
          <p:cNvPr id="22" name="Google Shape;22;p3"/>
          <p:cNvSpPr/>
          <p:nvPr/>
        </p:nvSpPr>
        <p:spPr>
          <a:xfrm>
            <a:off x="0" y="3866920"/>
            <a:ext cx="9144000" cy="2991080"/>
          </a:xfrm>
          <a:prstGeom prst="rect">
            <a:avLst/>
          </a:prstGeom>
          <a:gradFill>
            <a:gsLst>
              <a:gs pos="0">
                <a:srgbClr val="FFFFFF">
                  <a:alpha val="90980"/>
                </a:srgbClr>
              </a:gs>
              <a:gs pos="37000">
                <a:srgbClr val="FFFFFF">
                  <a:alpha val="75686"/>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3" name="Google Shape;23;p3"/>
          <p:cNvSpPr/>
          <p:nvPr/>
        </p:nvSpPr>
        <p:spPr>
          <a:xfrm>
            <a:off x="0" y="0"/>
            <a:ext cx="9144000" cy="3866920"/>
          </a:xfrm>
          <a:prstGeom prst="rect">
            <a:avLst/>
          </a:prstGeom>
          <a:gradFill>
            <a:gsLst>
              <a:gs pos="0">
                <a:srgbClr val="FFFFFF">
                  <a:alpha val="88627"/>
                </a:srgbClr>
              </a:gs>
              <a:gs pos="48000">
                <a:srgbClr val="FFFFFF">
                  <a:alpha val="61960"/>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4" name="Google Shape;24;p3"/>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 name="Google Shape;25;p3"/>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6" name="Google Shape;26;p3"/>
          <p:cNvSpPr txBox="1">
            <a:spLocks noGrp="1"/>
          </p:cNvSpPr>
          <p:nvPr>
            <p:ph type="subTitle" idx="1"/>
          </p:nvPr>
        </p:nvSpPr>
        <p:spPr>
          <a:xfrm>
            <a:off x="1473795" y="5052545"/>
            <a:ext cx="5637010" cy="882119"/>
          </a:xfrm>
          <a:prstGeom prst="rect">
            <a:avLst/>
          </a:prstGeom>
          <a:noFill/>
          <a:ln>
            <a:noFill/>
          </a:ln>
        </p:spPr>
        <p:txBody>
          <a:bodyPr spcFirstLastPara="1" wrap="square" lIns="91425" tIns="45700" rIns="91425" bIns="45700" anchor="t" anchorCtr="0">
            <a:noAutofit/>
          </a:bodyPr>
          <a:lstStyle>
            <a:lvl1pPr lvl="0" algn="l">
              <a:spcBef>
                <a:spcPts val="440"/>
              </a:spcBef>
              <a:spcAft>
                <a:spcPts val="0"/>
              </a:spcAft>
              <a:buSzPts val="2860"/>
              <a:buNone/>
              <a:defRPr sz="2200">
                <a:solidFill>
                  <a:schemeClr val="dk2"/>
                </a:solidFill>
              </a:defRPr>
            </a:lvl1pPr>
            <a:lvl2pPr lvl="1" algn="ctr">
              <a:spcBef>
                <a:spcPts val="400"/>
              </a:spcBef>
              <a:spcAft>
                <a:spcPts val="0"/>
              </a:spcAft>
              <a:buSzPts val="2600"/>
              <a:buNone/>
              <a:defRPr>
                <a:solidFill>
                  <a:srgbClr val="888888"/>
                </a:solidFill>
              </a:defRPr>
            </a:lvl2pPr>
            <a:lvl3pPr lvl="2" algn="ctr">
              <a:spcBef>
                <a:spcPts val="360"/>
              </a:spcBef>
              <a:spcAft>
                <a:spcPts val="0"/>
              </a:spcAft>
              <a:buSzPts val="2340"/>
              <a:buNone/>
              <a:defRPr>
                <a:solidFill>
                  <a:srgbClr val="888888"/>
                </a:solidFill>
              </a:defRPr>
            </a:lvl3pPr>
            <a:lvl4pPr lvl="3" algn="ctr">
              <a:spcBef>
                <a:spcPts val="320"/>
              </a:spcBef>
              <a:spcAft>
                <a:spcPts val="0"/>
              </a:spcAft>
              <a:buSzPts val="2080"/>
              <a:buNone/>
              <a:defRPr>
                <a:solidFill>
                  <a:srgbClr val="888888"/>
                </a:solidFill>
              </a:defRPr>
            </a:lvl4pPr>
            <a:lvl5pPr lvl="4" algn="ctr">
              <a:spcBef>
                <a:spcPts val="300"/>
              </a:spcBef>
              <a:spcAft>
                <a:spcPts val="0"/>
              </a:spcAft>
              <a:buSzPts val="1820"/>
              <a:buNone/>
              <a:defRPr>
                <a:solidFill>
                  <a:srgbClr val="888888"/>
                </a:solidFill>
              </a:defRPr>
            </a:lvl5pPr>
            <a:lvl6pPr lvl="5" algn="ctr">
              <a:spcBef>
                <a:spcPts val="300"/>
              </a:spcBef>
              <a:spcAft>
                <a:spcPts val="0"/>
              </a:spcAft>
              <a:buSzPts val="1820"/>
              <a:buNone/>
              <a:defRPr>
                <a:solidFill>
                  <a:srgbClr val="888888"/>
                </a:solidFill>
              </a:defRPr>
            </a:lvl6pPr>
            <a:lvl7pPr lvl="6" algn="ctr">
              <a:spcBef>
                <a:spcPts val="300"/>
              </a:spcBef>
              <a:spcAft>
                <a:spcPts val="0"/>
              </a:spcAft>
              <a:buSzPts val="1820"/>
              <a:buNone/>
              <a:defRPr>
                <a:solidFill>
                  <a:srgbClr val="888888"/>
                </a:solidFill>
              </a:defRPr>
            </a:lvl7pPr>
            <a:lvl8pPr lvl="7" algn="ctr">
              <a:spcBef>
                <a:spcPts val="300"/>
              </a:spcBef>
              <a:spcAft>
                <a:spcPts val="0"/>
              </a:spcAft>
              <a:buSzPts val="1820"/>
              <a:buNone/>
              <a:defRPr>
                <a:solidFill>
                  <a:srgbClr val="888888"/>
                </a:solidFill>
              </a:defRPr>
            </a:lvl8pPr>
            <a:lvl9pPr lvl="8" algn="ctr">
              <a:spcBef>
                <a:spcPts val="300"/>
              </a:spcBef>
              <a:spcAft>
                <a:spcPts val="300"/>
              </a:spcAft>
              <a:buSzPts val="1820"/>
              <a:buNone/>
              <a:defRPr>
                <a:solidFill>
                  <a:srgbClr val="888888"/>
                </a:solidFill>
              </a:defRPr>
            </a:lvl9pPr>
          </a:lstStyle>
          <a:p>
            <a:endParaRPr/>
          </a:p>
        </p:txBody>
      </p:sp>
      <p:sp>
        <p:nvSpPr>
          <p:cNvPr id="27" name="Google Shape;27;p3"/>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3"/>
          <p:cNvSpPr txBox="1">
            <a:spLocks noGrp="1"/>
          </p:cNvSpPr>
          <p:nvPr>
            <p:ph type="ctrTitle"/>
          </p:nvPr>
        </p:nvSpPr>
        <p:spPr>
          <a:xfrm>
            <a:off x="817581" y="3132290"/>
            <a:ext cx="7175351" cy="179316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6912"/>
              <a:buChar char="*"/>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1"/>
        <p:cNvGrpSpPr/>
        <p:nvPr/>
      </p:nvGrpSpPr>
      <p:grpSpPr>
        <a:xfrm>
          <a:off x="0" y="0"/>
          <a:ext cx="0" cy="0"/>
          <a:chOff x="0" y="0"/>
          <a:chExt cx="0" cy="0"/>
        </a:xfrm>
      </p:grpSpPr>
      <p:sp>
        <p:nvSpPr>
          <p:cNvPr id="32" name="Google Shape;32;p4"/>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3" name="Google Shape;33;p4"/>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4" name="Google Shape;34;p4"/>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5" name="Google Shape;35;p4"/>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6" name="Google Shape;36;p4"/>
          <p:cNvSpPr txBox="1">
            <a:spLocks noGrp="1"/>
          </p:cNvSpPr>
          <p:nvPr>
            <p:ph type="title"/>
          </p:nvPr>
        </p:nvSpPr>
        <p:spPr>
          <a:xfrm>
            <a:off x="2033195" y="2172648"/>
            <a:ext cx="5966666" cy="2423346"/>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5888"/>
              <a:buChar char="*"/>
              <a:defRPr sz="46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22438" y="4607511"/>
            <a:ext cx="5970494" cy="83546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2600"/>
              <a:buNone/>
              <a:defRPr sz="2000">
                <a:solidFill>
                  <a:schemeClr val="dk2"/>
                </a:solidFill>
              </a:defRPr>
            </a:lvl1pPr>
            <a:lvl2pPr marL="914400" lvl="1" indent="-228600" algn="l">
              <a:spcBef>
                <a:spcPts val="360"/>
              </a:spcBef>
              <a:spcAft>
                <a:spcPts val="0"/>
              </a:spcAft>
              <a:buSzPts val="2340"/>
              <a:buNone/>
              <a:defRPr sz="1800">
                <a:solidFill>
                  <a:srgbClr val="888888"/>
                </a:solidFill>
              </a:defRPr>
            </a:lvl2pPr>
            <a:lvl3pPr marL="1371600" lvl="2" indent="-228600" algn="l">
              <a:spcBef>
                <a:spcPts val="320"/>
              </a:spcBef>
              <a:spcAft>
                <a:spcPts val="0"/>
              </a:spcAft>
              <a:buSzPts val="2080"/>
              <a:buNone/>
              <a:defRPr sz="1600">
                <a:solidFill>
                  <a:srgbClr val="888888"/>
                </a:solidFill>
              </a:defRPr>
            </a:lvl3pPr>
            <a:lvl4pPr marL="1828800" lvl="3" indent="-228600" algn="l">
              <a:spcBef>
                <a:spcPts val="300"/>
              </a:spcBef>
              <a:spcAft>
                <a:spcPts val="0"/>
              </a:spcAft>
              <a:buSzPts val="1820"/>
              <a:buNone/>
              <a:defRPr sz="1400">
                <a:solidFill>
                  <a:srgbClr val="888888"/>
                </a:solidFill>
              </a:defRPr>
            </a:lvl4pPr>
            <a:lvl5pPr marL="2286000" lvl="4" indent="-228600" algn="l">
              <a:spcBef>
                <a:spcPts val="300"/>
              </a:spcBef>
              <a:spcAft>
                <a:spcPts val="0"/>
              </a:spcAft>
              <a:buSzPts val="1820"/>
              <a:buNone/>
              <a:defRPr sz="1400">
                <a:solidFill>
                  <a:srgbClr val="888888"/>
                </a:solidFill>
              </a:defRPr>
            </a:lvl5pPr>
            <a:lvl6pPr marL="2743200" lvl="5" indent="-228600" algn="l">
              <a:spcBef>
                <a:spcPts val="300"/>
              </a:spcBef>
              <a:spcAft>
                <a:spcPts val="0"/>
              </a:spcAft>
              <a:buSzPts val="1820"/>
              <a:buNone/>
              <a:defRPr sz="1400">
                <a:solidFill>
                  <a:srgbClr val="888888"/>
                </a:solidFill>
              </a:defRPr>
            </a:lvl6pPr>
            <a:lvl7pPr marL="3200400" lvl="6" indent="-228600" algn="l">
              <a:spcBef>
                <a:spcPts val="300"/>
              </a:spcBef>
              <a:spcAft>
                <a:spcPts val="0"/>
              </a:spcAft>
              <a:buSzPts val="1820"/>
              <a:buNone/>
              <a:defRPr sz="1400">
                <a:solidFill>
                  <a:srgbClr val="888888"/>
                </a:solidFill>
              </a:defRPr>
            </a:lvl7pPr>
            <a:lvl8pPr marL="3657600" lvl="7" indent="-228600" algn="l">
              <a:spcBef>
                <a:spcPts val="300"/>
              </a:spcBef>
              <a:spcAft>
                <a:spcPts val="0"/>
              </a:spcAft>
              <a:buSzPts val="1820"/>
              <a:buNone/>
              <a:defRPr sz="1400">
                <a:solidFill>
                  <a:srgbClr val="888888"/>
                </a:solidFill>
              </a:defRPr>
            </a:lvl8pPr>
            <a:lvl9pPr marL="4114800" lvl="8" indent="-228600" algn="l">
              <a:spcBef>
                <a:spcPts val="300"/>
              </a:spcBef>
              <a:spcAft>
                <a:spcPts val="300"/>
              </a:spcAft>
              <a:buSzPts val="1820"/>
              <a:buNone/>
              <a:defRPr sz="1400">
                <a:solidFill>
                  <a:srgbClr val="888888"/>
                </a:solidFill>
              </a:defRPr>
            </a:lvl9pPr>
          </a:lstStyle>
          <a:p>
            <a:endParaRPr/>
          </a:p>
        </p:txBody>
      </p:sp>
      <p:sp>
        <p:nvSpPr>
          <p:cNvPr id="38" name="Google Shape;38;p4"/>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1"/>
        <p:cNvGrpSpPr/>
        <p:nvPr/>
      </p:nvGrpSpPr>
      <p:grpSpPr>
        <a:xfrm>
          <a:off x="0" y="0"/>
          <a:ext cx="0" cy="0"/>
          <a:chOff x="0" y="0"/>
          <a:chExt cx="0" cy="0"/>
        </a:xfrm>
      </p:grpSpPr>
      <p:sp>
        <p:nvSpPr>
          <p:cNvPr id="42" name="Google Shape;42;p5"/>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5"/>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1142999" y="731519"/>
            <a:ext cx="3346704" cy="3474720"/>
          </a:xfrm>
          <a:prstGeom prst="rect">
            <a:avLst/>
          </a:prstGeom>
          <a:noFill/>
          <a:ln>
            <a:noFill/>
          </a:ln>
        </p:spPr>
        <p:txBody>
          <a:bodyPr spcFirstLastPara="1" wrap="square" lIns="91425" tIns="45700" rIns="91425" bIns="45700" anchor="t" anchorCtr="0">
            <a:no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
        <p:nvSpPr>
          <p:cNvPr id="47" name="Google Shape;47;p5"/>
          <p:cNvSpPr txBox="1">
            <a:spLocks noGrp="1"/>
          </p:cNvSpPr>
          <p:nvPr>
            <p:ph type="body" idx="2"/>
          </p:nvPr>
        </p:nvSpPr>
        <p:spPr>
          <a:xfrm>
            <a:off x="4645152" y="731520"/>
            <a:ext cx="3346704" cy="3474720"/>
          </a:xfrm>
          <a:prstGeom prst="rect">
            <a:avLst/>
          </a:prstGeom>
          <a:noFill/>
          <a:ln>
            <a:noFill/>
          </a:ln>
        </p:spPr>
        <p:txBody>
          <a:bodyPr spcFirstLastPara="1" wrap="square" lIns="91425" tIns="45700" rIns="91425" bIns="45700" anchor="t" anchorCtr="0">
            <a:no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8"/>
        <p:cNvGrpSpPr/>
        <p:nvPr/>
      </p:nvGrpSpPr>
      <p:grpSpPr>
        <a:xfrm>
          <a:off x="0" y="0"/>
          <a:ext cx="0" cy="0"/>
          <a:chOff x="0" y="0"/>
          <a:chExt cx="0" cy="0"/>
        </a:xfrm>
      </p:grpSpPr>
      <p:sp>
        <p:nvSpPr>
          <p:cNvPr id="49" name="Google Shape;49;p6"/>
          <p:cNvSpPr txBox="1">
            <a:spLocks noGrp="1"/>
          </p:cNvSpPr>
          <p:nvPr>
            <p:ph type="body" idx="1"/>
          </p:nvPr>
        </p:nvSpPr>
        <p:spPr>
          <a:xfrm>
            <a:off x="1143000" y="731520"/>
            <a:ext cx="3346704"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3120"/>
              <a:buNone/>
              <a:defRPr sz="2400" b="1" i="0">
                <a:solidFill>
                  <a:schemeClr val="dk1"/>
                </a:solidFill>
                <a:latin typeface="Trebuchet MS"/>
                <a:ea typeface="Trebuchet MS"/>
                <a:cs typeface="Trebuchet MS"/>
                <a:sym typeface="Trebuchet MS"/>
              </a:defRPr>
            </a:lvl1pPr>
            <a:lvl2pPr marL="914400" lvl="1" indent="-228600" algn="l">
              <a:spcBef>
                <a:spcPts val="400"/>
              </a:spcBef>
              <a:spcAft>
                <a:spcPts val="0"/>
              </a:spcAft>
              <a:buSzPts val="2600"/>
              <a:buNone/>
              <a:defRPr sz="2000" b="1"/>
            </a:lvl2pPr>
            <a:lvl3pPr marL="1371600" lvl="2" indent="-228600" algn="l">
              <a:spcBef>
                <a:spcPts val="360"/>
              </a:spcBef>
              <a:spcAft>
                <a:spcPts val="0"/>
              </a:spcAft>
              <a:buSzPts val="2340"/>
              <a:buNone/>
              <a:defRPr sz="1800" b="1"/>
            </a:lvl3pPr>
            <a:lvl4pPr marL="1828800" lvl="3" indent="-228600" algn="l">
              <a:spcBef>
                <a:spcPts val="320"/>
              </a:spcBef>
              <a:spcAft>
                <a:spcPts val="0"/>
              </a:spcAft>
              <a:buSzPts val="2080"/>
              <a:buNone/>
              <a:defRPr sz="1600" b="1"/>
            </a:lvl4pPr>
            <a:lvl5pPr marL="2286000" lvl="4" indent="-228600" algn="l">
              <a:spcBef>
                <a:spcPts val="320"/>
              </a:spcBef>
              <a:spcAft>
                <a:spcPts val="0"/>
              </a:spcAft>
              <a:buSzPts val="2080"/>
              <a:buNone/>
              <a:defRPr sz="1600" b="1"/>
            </a:lvl5pPr>
            <a:lvl6pPr marL="2743200" lvl="5" indent="-228600" algn="l">
              <a:spcBef>
                <a:spcPts val="320"/>
              </a:spcBef>
              <a:spcAft>
                <a:spcPts val="0"/>
              </a:spcAft>
              <a:buSzPts val="2080"/>
              <a:buNone/>
              <a:defRPr sz="1600" b="1"/>
            </a:lvl6pPr>
            <a:lvl7pPr marL="3200400" lvl="6" indent="-228600" algn="l">
              <a:spcBef>
                <a:spcPts val="320"/>
              </a:spcBef>
              <a:spcAft>
                <a:spcPts val="0"/>
              </a:spcAft>
              <a:buSzPts val="2080"/>
              <a:buNone/>
              <a:defRPr sz="1600" b="1"/>
            </a:lvl7pPr>
            <a:lvl8pPr marL="3657600" lvl="7" indent="-228600" algn="l">
              <a:spcBef>
                <a:spcPts val="320"/>
              </a:spcBef>
              <a:spcAft>
                <a:spcPts val="0"/>
              </a:spcAft>
              <a:buSzPts val="2080"/>
              <a:buNone/>
              <a:defRPr sz="1600" b="1"/>
            </a:lvl8pPr>
            <a:lvl9pPr marL="4114800" lvl="8" indent="-228600" algn="l">
              <a:spcBef>
                <a:spcPts val="320"/>
              </a:spcBef>
              <a:spcAft>
                <a:spcPts val="300"/>
              </a:spcAft>
              <a:buSzPts val="2080"/>
              <a:buNone/>
              <a:defRPr sz="1600" b="1"/>
            </a:lvl9pPr>
          </a:lstStyle>
          <a:p>
            <a:endParaRPr/>
          </a:p>
        </p:txBody>
      </p:sp>
      <p:sp>
        <p:nvSpPr>
          <p:cNvPr id="50" name="Google Shape;50;p6"/>
          <p:cNvSpPr txBox="1">
            <a:spLocks noGrp="1"/>
          </p:cNvSpPr>
          <p:nvPr>
            <p:ph type="body" idx="2"/>
          </p:nvPr>
        </p:nvSpPr>
        <p:spPr>
          <a:xfrm>
            <a:off x="1156447" y="1400327"/>
            <a:ext cx="3346704" cy="2743200"/>
          </a:xfrm>
          <a:prstGeom prst="rect">
            <a:avLst/>
          </a:prstGeom>
          <a:noFill/>
          <a:ln>
            <a:noFill/>
          </a:ln>
        </p:spPr>
        <p:txBody>
          <a:bodyPr spcFirstLastPara="1" wrap="square" lIns="91425" tIns="45700" rIns="91425" bIns="45700" anchor="t" anchorCtr="0">
            <a:noAutofit/>
          </a:bodyPr>
          <a:lstStyle>
            <a:lvl1pPr marL="457200" lvl="0" indent="-377190" algn="l">
              <a:spcBef>
                <a:spcPts val="360"/>
              </a:spcBef>
              <a:spcAft>
                <a:spcPts val="0"/>
              </a:spcAft>
              <a:buSzPts val="2340"/>
              <a:buChar char="*"/>
              <a:defRPr sz="1800"/>
            </a:lvl1pPr>
            <a:lvl2pPr marL="914400" lvl="1" indent="-377190" algn="l">
              <a:spcBef>
                <a:spcPts val="360"/>
              </a:spcBef>
              <a:spcAft>
                <a:spcPts val="0"/>
              </a:spcAft>
              <a:buSzPts val="2340"/>
              <a:buChar char="*"/>
              <a:defRPr sz="1800"/>
            </a:lvl2pPr>
            <a:lvl3pPr marL="1371600" lvl="2" indent="-360680" algn="l">
              <a:spcBef>
                <a:spcPts val="320"/>
              </a:spcBef>
              <a:spcAft>
                <a:spcPts val="0"/>
              </a:spcAft>
              <a:buSzPts val="2080"/>
              <a:buChar char="*"/>
              <a:defRPr sz="1600"/>
            </a:lvl3pPr>
            <a:lvl4pPr marL="1828800" lvl="3" indent="-360680" algn="l">
              <a:spcBef>
                <a:spcPts val="320"/>
              </a:spcBef>
              <a:spcAft>
                <a:spcPts val="0"/>
              </a:spcAft>
              <a:buSzPts val="2080"/>
              <a:buChar char="*"/>
              <a:defRPr sz="1600"/>
            </a:lvl4pPr>
            <a:lvl5pPr marL="2286000" lvl="4" indent="-360679" algn="l">
              <a:spcBef>
                <a:spcPts val="320"/>
              </a:spcBef>
              <a:spcAft>
                <a:spcPts val="0"/>
              </a:spcAft>
              <a:buSzPts val="2080"/>
              <a:buChar char="*"/>
              <a:defRPr sz="1600"/>
            </a:lvl5pPr>
            <a:lvl6pPr marL="2743200" lvl="5" indent="-360679" algn="l">
              <a:spcBef>
                <a:spcPts val="320"/>
              </a:spcBef>
              <a:spcAft>
                <a:spcPts val="0"/>
              </a:spcAft>
              <a:buSzPts val="2080"/>
              <a:buChar char="*"/>
              <a:defRPr sz="1600"/>
            </a:lvl6pPr>
            <a:lvl7pPr marL="3200400" lvl="6" indent="-360679" algn="l">
              <a:spcBef>
                <a:spcPts val="320"/>
              </a:spcBef>
              <a:spcAft>
                <a:spcPts val="0"/>
              </a:spcAft>
              <a:buSzPts val="2080"/>
              <a:buChar char="*"/>
              <a:defRPr sz="1600"/>
            </a:lvl7pPr>
            <a:lvl8pPr marL="3657600" lvl="7" indent="-360679" algn="l">
              <a:spcBef>
                <a:spcPts val="320"/>
              </a:spcBef>
              <a:spcAft>
                <a:spcPts val="0"/>
              </a:spcAft>
              <a:buSzPts val="2080"/>
              <a:buChar char="*"/>
              <a:defRPr sz="1600"/>
            </a:lvl8pPr>
            <a:lvl9pPr marL="4114800" lvl="8" indent="-360679" algn="l">
              <a:spcBef>
                <a:spcPts val="320"/>
              </a:spcBef>
              <a:spcAft>
                <a:spcPts val="300"/>
              </a:spcAft>
              <a:buSzPts val="2080"/>
              <a:buChar char="*"/>
              <a:defRPr sz="1600"/>
            </a:lvl9pPr>
          </a:lstStyle>
          <a:p>
            <a:endParaRPr/>
          </a:p>
        </p:txBody>
      </p:sp>
      <p:sp>
        <p:nvSpPr>
          <p:cNvPr id="51" name="Google Shape;51;p6"/>
          <p:cNvSpPr txBox="1">
            <a:spLocks noGrp="1"/>
          </p:cNvSpPr>
          <p:nvPr>
            <p:ph type="body" idx="3"/>
          </p:nvPr>
        </p:nvSpPr>
        <p:spPr>
          <a:xfrm>
            <a:off x="4647302" y="731520"/>
            <a:ext cx="3346704"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3120"/>
              <a:buNone/>
              <a:defRPr sz="2400" b="1" i="0">
                <a:solidFill>
                  <a:schemeClr val="dk1"/>
                </a:solidFill>
                <a:latin typeface="Trebuchet MS"/>
                <a:ea typeface="Trebuchet MS"/>
                <a:cs typeface="Trebuchet MS"/>
                <a:sym typeface="Trebuchet MS"/>
              </a:defRPr>
            </a:lvl1pPr>
            <a:lvl2pPr marL="914400" lvl="1" indent="-228600" algn="l">
              <a:spcBef>
                <a:spcPts val="400"/>
              </a:spcBef>
              <a:spcAft>
                <a:spcPts val="0"/>
              </a:spcAft>
              <a:buSzPts val="2600"/>
              <a:buNone/>
              <a:defRPr sz="2000" b="1"/>
            </a:lvl2pPr>
            <a:lvl3pPr marL="1371600" lvl="2" indent="-228600" algn="l">
              <a:spcBef>
                <a:spcPts val="360"/>
              </a:spcBef>
              <a:spcAft>
                <a:spcPts val="0"/>
              </a:spcAft>
              <a:buSzPts val="2340"/>
              <a:buNone/>
              <a:defRPr sz="1800" b="1"/>
            </a:lvl3pPr>
            <a:lvl4pPr marL="1828800" lvl="3" indent="-228600" algn="l">
              <a:spcBef>
                <a:spcPts val="320"/>
              </a:spcBef>
              <a:spcAft>
                <a:spcPts val="0"/>
              </a:spcAft>
              <a:buSzPts val="2080"/>
              <a:buNone/>
              <a:defRPr sz="1600" b="1"/>
            </a:lvl4pPr>
            <a:lvl5pPr marL="2286000" lvl="4" indent="-228600" algn="l">
              <a:spcBef>
                <a:spcPts val="320"/>
              </a:spcBef>
              <a:spcAft>
                <a:spcPts val="0"/>
              </a:spcAft>
              <a:buSzPts val="2080"/>
              <a:buNone/>
              <a:defRPr sz="1600" b="1"/>
            </a:lvl5pPr>
            <a:lvl6pPr marL="2743200" lvl="5" indent="-228600" algn="l">
              <a:spcBef>
                <a:spcPts val="320"/>
              </a:spcBef>
              <a:spcAft>
                <a:spcPts val="0"/>
              </a:spcAft>
              <a:buSzPts val="2080"/>
              <a:buNone/>
              <a:defRPr sz="1600" b="1"/>
            </a:lvl6pPr>
            <a:lvl7pPr marL="3200400" lvl="6" indent="-228600" algn="l">
              <a:spcBef>
                <a:spcPts val="320"/>
              </a:spcBef>
              <a:spcAft>
                <a:spcPts val="0"/>
              </a:spcAft>
              <a:buSzPts val="2080"/>
              <a:buNone/>
              <a:defRPr sz="1600" b="1"/>
            </a:lvl7pPr>
            <a:lvl8pPr marL="3657600" lvl="7" indent="-228600" algn="l">
              <a:spcBef>
                <a:spcPts val="320"/>
              </a:spcBef>
              <a:spcAft>
                <a:spcPts val="0"/>
              </a:spcAft>
              <a:buSzPts val="2080"/>
              <a:buNone/>
              <a:defRPr sz="1600" b="1"/>
            </a:lvl8pPr>
            <a:lvl9pPr marL="4114800" lvl="8" indent="-228600" algn="l">
              <a:spcBef>
                <a:spcPts val="320"/>
              </a:spcBef>
              <a:spcAft>
                <a:spcPts val="300"/>
              </a:spcAft>
              <a:buSzPts val="2080"/>
              <a:buNone/>
              <a:defRPr sz="1600" b="1"/>
            </a:lvl9pPr>
          </a:lstStyle>
          <a:p>
            <a:endParaRPr/>
          </a:p>
        </p:txBody>
      </p:sp>
      <p:sp>
        <p:nvSpPr>
          <p:cNvPr id="52" name="Google Shape;52;p6"/>
          <p:cNvSpPr txBox="1">
            <a:spLocks noGrp="1"/>
          </p:cNvSpPr>
          <p:nvPr>
            <p:ph type="body" idx="4"/>
          </p:nvPr>
        </p:nvSpPr>
        <p:spPr>
          <a:xfrm>
            <a:off x="4645025" y="1399032"/>
            <a:ext cx="3346704" cy="2743200"/>
          </a:xfrm>
          <a:prstGeom prst="rect">
            <a:avLst/>
          </a:prstGeom>
          <a:noFill/>
          <a:ln>
            <a:noFill/>
          </a:ln>
        </p:spPr>
        <p:txBody>
          <a:bodyPr spcFirstLastPara="1" wrap="square" lIns="91425" tIns="45700" rIns="91425" bIns="45700" anchor="t" anchorCtr="0">
            <a:noAutofit/>
          </a:bodyPr>
          <a:lstStyle>
            <a:lvl1pPr marL="457200" lvl="0" indent="-377190" algn="l">
              <a:spcBef>
                <a:spcPts val="360"/>
              </a:spcBef>
              <a:spcAft>
                <a:spcPts val="0"/>
              </a:spcAft>
              <a:buSzPts val="2340"/>
              <a:buChar char="*"/>
              <a:defRPr sz="1800"/>
            </a:lvl1pPr>
            <a:lvl2pPr marL="914400" lvl="1" indent="-377190" algn="l">
              <a:spcBef>
                <a:spcPts val="360"/>
              </a:spcBef>
              <a:spcAft>
                <a:spcPts val="0"/>
              </a:spcAft>
              <a:buSzPts val="2340"/>
              <a:buChar char="*"/>
              <a:defRPr sz="1800"/>
            </a:lvl2pPr>
            <a:lvl3pPr marL="1371600" lvl="2" indent="-360680" algn="l">
              <a:spcBef>
                <a:spcPts val="320"/>
              </a:spcBef>
              <a:spcAft>
                <a:spcPts val="0"/>
              </a:spcAft>
              <a:buSzPts val="2080"/>
              <a:buChar char="*"/>
              <a:defRPr sz="1600"/>
            </a:lvl3pPr>
            <a:lvl4pPr marL="1828800" lvl="3" indent="-360680" algn="l">
              <a:spcBef>
                <a:spcPts val="320"/>
              </a:spcBef>
              <a:spcAft>
                <a:spcPts val="0"/>
              </a:spcAft>
              <a:buSzPts val="2080"/>
              <a:buChar char="*"/>
              <a:defRPr sz="1600"/>
            </a:lvl4pPr>
            <a:lvl5pPr marL="2286000" lvl="4" indent="-360679" algn="l">
              <a:spcBef>
                <a:spcPts val="320"/>
              </a:spcBef>
              <a:spcAft>
                <a:spcPts val="0"/>
              </a:spcAft>
              <a:buSzPts val="2080"/>
              <a:buChar char="*"/>
              <a:defRPr sz="1600"/>
            </a:lvl5pPr>
            <a:lvl6pPr marL="2743200" lvl="5" indent="-360679" algn="l">
              <a:spcBef>
                <a:spcPts val="320"/>
              </a:spcBef>
              <a:spcAft>
                <a:spcPts val="0"/>
              </a:spcAft>
              <a:buSzPts val="2080"/>
              <a:buChar char="*"/>
              <a:defRPr sz="1600"/>
            </a:lvl6pPr>
            <a:lvl7pPr marL="3200400" lvl="6" indent="-360679" algn="l">
              <a:spcBef>
                <a:spcPts val="320"/>
              </a:spcBef>
              <a:spcAft>
                <a:spcPts val="0"/>
              </a:spcAft>
              <a:buSzPts val="2080"/>
              <a:buChar char="*"/>
              <a:defRPr sz="1600"/>
            </a:lvl7pPr>
            <a:lvl8pPr marL="3657600" lvl="7" indent="-360679" algn="l">
              <a:spcBef>
                <a:spcPts val="320"/>
              </a:spcBef>
              <a:spcAft>
                <a:spcPts val="0"/>
              </a:spcAft>
              <a:buSzPts val="2080"/>
              <a:buChar char="*"/>
              <a:defRPr sz="1600"/>
            </a:lvl8pPr>
            <a:lvl9pPr marL="4114800" lvl="8" indent="-360679" algn="l">
              <a:spcBef>
                <a:spcPts val="320"/>
              </a:spcBef>
              <a:spcAft>
                <a:spcPts val="300"/>
              </a:spcAft>
              <a:buSzPts val="2080"/>
              <a:buChar char="*"/>
              <a:defRPr sz="1600"/>
            </a:lvl9pPr>
          </a:lstStyle>
          <a:p>
            <a:endParaRPr/>
          </a:p>
        </p:txBody>
      </p:sp>
      <p:sp>
        <p:nvSpPr>
          <p:cNvPr id="53" name="Google Shape;53;p6"/>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6"/>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839095" y="2209800"/>
            <a:ext cx="3636085" cy="125849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3584"/>
              <a:buChar char="*"/>
              <a:defRPr sz="2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4593515" y="731520"/>
            <a:ext cx="4017085" cy="4894730"/>
          </a:xfrm>
          <a:prstGeom prst="rect">
            <a:avLst/>
          </a:prstGeom>
          <a:noFill/>
          <a:ln>
            <a:noFill/>
          </a:ln>
        </p:spPr>
        <p:txBody>
          <a:bodyPr spcFirstLastPara="1" wrap="square" lIns="91425" tIns="45700" rIns="91425" bIns="45700" anchor="ctr" anchorCtr="0">
            <a:noAutofit/>
          </a:bodyPr>
          <a:lstStyle>
            <a:lvl1pPr marL="457200" lvl="0" indent="-410210" algn="l">
              <a:spcBef>
                <a:spcPts val="440"/>
              </a:spcBef>
              <a:spcAft>
                <a:spcPts val="0"/>
              </a:spcAft>
              <a:buSzPts val="2860"/>
              <a:buChar char="*"/>
              <a:defRPr sz="2200"/>
            </a:lvl1pPr>
            <a:lvl2pPr marL="914400" lvl="1" indent="-393700" algn="l">
              <a:spcBef>
                <a:spcPts val="400"/>
              </a:spcBef>
              <a:spcAft>
                <a:spcPts val="0"/>
              </a:spcAft>
              <a:buSzPts val="2600"/>
              <a:buChar char="*"/>
              <a:defRPr sz="2000"/>
            </a:lvl2pPr>
            <a:lvl3pPr marL="1371600" lvl="2" indent="-377189" algn="l">
              <a:spcBef>
                <a:spcPts val="360"/>
              </a:spcBef>
              <a:spcAft>
                <a:spcPts val="0"/>
              </a:spcAft>
              <a:buSzPts val="2340"/>
              <a:buChar char="*"/>
              <a:defRPr sz="1800"/>
            </a:lvl3pPr>
            <a:lvl4pPr marL="1828800" lvl="3" indent="-360680" algn="l">
              <a:spcBef>
                <a:spcPts val="320"/>
              </a:spcBef>
              <a:spcAft>
                <a:spcPts val="0"/>
              </a:spcAft>
              <a:buSzPts val="2080"/>
              <a:buChar char="*"/>
              <a:defRPr sz="1600"/>
            </a:lvl4pPr>
            <a:lvl5pPr marL="2286000" lvl="4" indent="-344170" algn="l">
              <a:spcBef>
                <a:spcPts val="300"/>
              </a:spcBef>
              <a:spcAft>
                <a:spcPts val="0"/>
              </a:spcAft>
              <a:buSzPts val="1820"/>
              <a:buChar char="*"/>
              <a:defRPr sz="1400"/>
            </a:lvl5pPr>
            <a:lvl6pPr marL="2743200" lvl="5" indent="-393700" algn="l">
              <a:spcBef>
                <a:spcPts val="400"/>
              </a:spcBef>
              <a:spcAft>
                <a:spcPts val="0"/>
              </a:spcAft>
              <a:buSzPts val="2600"/>
              <a:buChar char="*"/>
              <a:defRPr sz="2000"/>
            </a:lvl6pPr>
            <a:lvl7pPr marL="3200400" lvl="6" indent="-393700" algn="l">
              <a:spcBef>
                <a:spcPts val="400"/>
              </a:spcBef>
              <a:spcAft>
                <a:spcPts val="0"/>
              </a:spcAft>
              <a:buSzPts val="2600"/>
              <a:buChar char="*"/>
              <a:defRPr sz="2000"/>
            </a:lvl7pPr>
            <a:lvl8pPr marL="3657600" lvl="7" indent="-393700" algn="l">
              <a:spcBef>
                <a:spcPts val="400"/>
              </a:spcBef>
              <a:spcAft>
                <a:spcPts val="0"/>
              </a:spcAft>
              <a:buSzPts val="2600"/>
              <a:buChar char="*"/>
              <a:defRPr sz="2000"/>
            </a:lvl8pPr>
            <a:lvl9pPr marL="4114800" lvl="8" indent="-393700" algn="l">
              <a:spcBef>
                <a:spcPts val="400"/>
              </a:spcBef>
              <a:spcAft>
                <a:spcPts val="300"/>
              </a:spcAft>
              <a:buSzPts val="2600"/>
              <a:buChar char="*"/>
              <a:defRPr sz="2000"/>
            </a:lvl9pPr>
          </a:lstStyle>
          <a:p>
            <a:endParaRPr/>
          </a:p>
        </p:txBody>
      </p:sp>
      <p:sp>
        <p:nvSpPr>
          <p:cNvPr id="69" name="Google Shape;69;p9"/>
          <p:cNvSpPr txBox="1">
            <a:spLocks noGrp="1"/>
          </p:cNvSpPr>
          <p:nvPr>
            <p:ph type="body" idx="2"/>
          </p:nvPr>
        </p:nvSpPr>
        <p:spPr>
          <a:xfrm>
            <a:off x="1075765" y="3497802"/>
            <a:ext cx="3388660" cy="2139518"/>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820"/>
              <a:buNone/>
              <a:defRPr sz="1400"/>
            </a:lvl1pPr>
            <a:lvl2pPr marL="914400" lvl="1" indent="-228600" algn="l">
              <a:spcBef>
                <a:spcPts val="300"/>
              </a:spcBef>
              <a:spcAft>
                <a:spcPts val="0"/>
              </a:spcAft>
              <a:buSzPts val="1560"/>
              <a:buNone/>
              <a:defRPr sz="1200"/>
            </a:lvl2pPr>
            <a:lvl3pPr marL="1371600" lvl="2" indent="-228600" algn="l">
              <a:spcBef>
                <a:spcPts val="300"/>
              </a:spcBef>
              <a:spcAft>
                <a:spcPts val="0"/>
              </a:spcAft>
              <a:buSzPts val="1300"/>
              <a:buNone/>
              <a:defRPr sz="1000"/>
            </a:lvl3pPr>
            <a:lvl4pPr marL="1828800" lvl="3" indent="-228600" algn="l">
              <a:spcBef>
                <a:spcPts val="300"/>
              </a:spcBef>
              <a:spcAft>
                <a:spcPts val="0"/>
              </a:spcAft>
              <a:buSzPts val="1170"/>
              <a:buNone/>
              <a:defRPr sz="900"/>
            </a:lvl4pPr>
            <a:lvl5pPr marL="2286000" lvl="4" indent="-228600" algn="l">
              <a:spcBef>
                <a:spcPts val="300"/>
              </a:spcBef>
              <a:spcAft>
                <a:spcPts val="0"/>
              </a:spcAft>
              <a:buSzPts val="1170"/>
              <a:buNone/>
              <a:defRPr sz="900"/>
            </a:lvl5pPr>
            <a:lvl6pPr marL="2743200" lvl="5" indent="-228600" algn="l">
              <a:spcBef>
                <a:spcPts val="300"/>
              </a:spcBef>
              <a:spcAft>
                <a:spcPts val="0"/>
              </a:spcAft>
              <a:buSzPts val="1170"/>
              <a:buNone/>
              <a:defRPr sz="900"/>
            </a:lvl6pPr>
            <a:lvl7pPr marL="3200400" lvl="6" indent="-228600" algn="l">
              <a:spcBef>
                <a:spcPts val="300"/>
              </a:spcBef>
              <a:spcAft>
                <a:spcPts val="0"/>
              </a:spcAft>
              <a:buSzPts val="1170"/>
              <a:buNone/>
              <a:defRPr sz="900"/>
            </a:lvl7pPr>
            <a:lvl8pPr marL="3657600" lvl="7" indent="-228600" algn="l">
              <a:spcBef>
                <a:spcPts val="300"/>
              </a:spcBef>
              <a:spcAft>
                <a:spcPts val="0"/>
              </a:spcAft>
              <a:buSzPts val="1170"/>
              <a:buNone/>
              <a:defRPr sz="900"/>
            </a:lvl8pPr>
            <a:lvl9pPr marL="4114800" lvl="8" indent="-228600" algn="l">
              <a:spcBef>
                <a:spcPts val="300"/>
              </a:spcBef>
              <a:spcAft>
                <a:spcPts val="300"/>
              </a:spcAft>
              <a:buSzPts val="1170"/>
              <a:buNone/>
              <a:defRPr sz="900"/>
            </a:lvl9pPr>
          </a:lstStyle>
          <a:p>
            <a:endParaRPr/>
          </a:p>
        </p:txBody>
      </p:sp>
      <p:sp>
        <p:nvSpPr>
          <p:cNvPr id="70" name="Google Shape;70;p9"/>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3"/>
        <p:cNvGrpSpPr/>
        <p:nvPr/>
      </p:nvGrpSpPr>
      <p:grpSpPr>
        <a:xfrm>
          <a:off x="0" y="0"/>
          <a:ext cx="0" cy="0"/>
          <a:chOff x="0" y="0"/>
          <a:chExt cx="0" cy="0"/>
        </a:xfrm>
      </p:grpSpPr>
      <p:sp>
        <p:nvSpPr>
          <p:cNvPr id="74" name="Google Shape;74;p10"/>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75" name="Google Shape;75;p10"/>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76" name="Google Shape;76;p10"/>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77" name="Google Shape;77;p10"/>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78" name="Google Shape;78;p10"/>
          <p:cNvSpPr>
            <a:spLocks noGrp="1"/>
          </p:cNvSpPr>
          <p:nvPr>
            <p:ph type="pic" idx="2"/>
          </p:nvPr>
        </p:nvSpPr>
        <p:spPr>
          <a:xfrm>
            <a:off x="4475175" y="1143000"/>
            <a:ext cx="4114800" cy="3127806"/>
          </a:xfrm>
          <a:prstGeom prst="roundRect">
            <a:avLst>
              <a:gd name="adj" fmla="val 4230"/>
            </a:avLst>
          </a:prstGeom>
          <a:solidFill>
            <a:srgbClr val="8BC9F7"/>
          </a:solidFill>
          <a:ln>
            <a:noFill/>
          </a:ln>
          <a:effectLst>
            <a:reflection stA="23000" endA="300" endPos="28000" sy="-100000" algn="bl" rotWithShape="0"/>
          </a:effectLst>
        </p:spPr>
        <p:txBody>
          <a:bodyPr spcFirstLastPara="1" wrap="square" lIns="91425" tIns="45700" rIns="91425" bIns="45700" anchor="t" anchorCtr="0">
            <a:noAutofit/>
          </a:bodyPr>
          <a:lstStyle>
            <a:lvl1pPr marR="0" lvl="0" algn="ctr" rtl="0">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1pPr>
            <a:lvl2pPr marR="0" lvl="1" algn="l" rtl="0">
              <a:spcBef>
                <a:spcPts val="560"/>
              </a:spcBef>
              <a:spcAft>
                <a:spcPts val="0"/>
              </a:spcAft>
              <a:buClr>
                <a:srgbClr val="C3260C"/>
              </a:buClr>
              <a:buSzPts val="3640"/>
              <a:buFont typeface="Georgia"/>
              <a:buNone/>
              <a:defRPr sz="2800" b="0" i="0" u="none" strike="noStrike" cap="none">
                <a:solidFill>
                  <a:srgbClr val="3F3F3F"/>
                </a:solidFill>
                <a:latin typeface="Trebuchet MS"/>
                <a:ea typeface="Trebuchet MS"/>
                <a:cs typeface="Trebuchet MS"/>
                <a:sym typeface="Trebuchet MS"/>
              </a:defRPr>
            </a:lvl2pPr>
            <a:lvl3pPr marR="0" lvl="2" algn="l" rtl="0">
              <a:spcBef>
                <a:spcPts val="480"/>
              </a:spcBef>
              <a:spcAft>
                <a:spcPts val="0"/>
              </a:spcAft>
              <a:buClr>
                <a:srgbClr val="C3260C"/>
              </a:buClr>
              <a:buSzPts val="3120"/>
              <a:buFont typeface="Georgia"/>
              <a:buNone/>
              <a:defRPr sz="2400" b="0" i="0" u="none" strike="noStrike" cap="none">
                <a:solidFill>
                  <a:srgbClr val="3F3F3F"/>
                </a:solidFill>
                <a:latin typeface="Trebuchet MS"/>
                <a:ea typeface="Trebuchet MS"/>
                <a:cs typeface="Trebuchet MS"/>
                <a:sym typeface="Trebuchet MS"/>
              </a:defRPr>
            </a:lvl3pPr>
            <a:lvl4pPr marR="0" lvl="3" algn="l" rtl="0">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4pPr>
            <a:lvl5pPr marR="0" lvl="4" algn="l" rtl="0">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5pPr>
            <a:lvl6pPr marR="0" lvl="5" algn="l" rtl="0">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6pPr>
            <a:lvl7pPr marR="0" lvl="6" algn="l" rtl="0">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7pPr>
            <a:lvl8pPr marR="0" lvl="7" algn="l" rtl="0">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8pPr>
            <a:lvl9pPr marR="0" lvl="8" algn="l" rtl="0">
              <a:spcBef>
                <a:spcPts val="400"/>
              </a:spcBef>
              <a:spcAft>
                <a:spcPts val="30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9pPr>
          </a:lstStyle>
          <a:p>
            <a:endParaRPr/>
          </a:p>
        </p:txBody>
      </p:sp>
      <p:sp>
        <p:nvSpPr>
          <p:cNvPr id="79" name="Google Shape;79;p10"/>
          <p:cNvSpPr txBox="1">
            <a:spLocks noGrp="1"/>
          </p:cNvSpPr>
          <p:nvPr>
            <p:ph type="body" idx="1"/>
          </p:nvPr>
        </p:nvSpPr>
        <p:spPr>
          <a:xfrm>
            <a:off x="877887" y="1010486"/>
            <a:ext cx="3694114" cy="2163020"/>
          </a:xfrm>
          <a:prstGeom prst="rect">
            <a:avLst/>
          </a:prstGeom>
          <a:noFill/>
          <a:ln>
            <a:noFill/>
          </a:ln>
        </p:spPr>
        <p:txBody>
          <a:bodyPr spcFirstLastPara="1" wrap="square" lIns="91425" tIns="45700" rIns="91425" bIns="45700" anchor="b" anchorCtr="0">
            <a:noAutofit/>
          </a:bodyPr>
          <a:lstStyle>
            <a:lvl1pPr marL="457200" lvl="0" indent="-360680" algn="l">
              <a:spcBef>
                <a:spcPts val="320"/>
              </a:spcBef>
              <a:spcAft>
                <a:spcPts val="0"/>
              </a:spcAft>
              <a:buSzPts val="2080"/>
              <a:buFont typeface="Georgia"/>
              <a:buChar char="*"/>
              <a:defRPr sz="1600"/>
            </a:lvl1pPr>
            <a:lvl2pPr marL="914400" lvl="1" indent="-228600" algn="l">
              <a:spcBef>
                <a:spcPts val="300"/>
              </a:spcBef>
              <a:spcAft>
                <a:spcPts val="0"/>
              </a:spcAft>
              <a:buSzPts val="1560"/>
              <a:buNone/>
              <a:defRPr sz="1200"/>
            </a:lvl2pPr>
            <a:lvl3pPr marL="1371600" lvl="2" indent="-228600" algn="l">
              <a:spcBef>
                <a:spcPts val="300"/>
              </a:spcBef>
              <a:spcAft>
                <a:spcPts val="0"/>
              </a:spcAft>
              <a:buSzPts val="1300"/>
              <a:buNone/>
              <a:defRPr sz="1000"/>
            </a:lvl3pPr>
            <a:lvl4pPr marL="1828800" lvl="3" indent="-228600" algn="l">
              <a:spcBef>
                <a:spcPts val="300"/>
              </a:spcBef>
              <a:spcAft>
                <a:spcPts val="0"/>
              </a:spcAft>
              <a:buSzPts val="1170"/>
              <a:buNone/>
              <a:defRPr sz="900"/>
            </a:lvl4pPr>
            <a:lvl5pPr marL="2286000" lvl="4" indent="-228600" algn="l">
              <a:spcBef>
                <a:spcPts val="300"/>
              </a:spcBef>
              <a:spcAft>
                <a:spcPts val="0"/>
              </a:spcAft>
              <a:buSzPts val="1170"/>
              <a:buNone/>
              <a:defRPr sz="900"/>
            </a:lvl5pPr>
            <a:lvl6pPr marL="2743200" lvl="5" indent="-228600" algn="l">
              <a:spcBef>
                <a:spcPts val="300"/>
              </a:spcBef>
              <a:spcAft>
                <a:spcPts val="0"/>
              </a:spcAft>
              <a:buSzPts val="1170"/>
              <a:buNone/>
              <a:defRPr sz="900"/>
            </a:lvl6pPr>
            <a:lvl7pPr marL="3200400" lvl="6" indent="-228600" algn="l">
              <a:spcBef>
                <a:spcPts val="300"/>
              </a:spcBef>
              <a:spcAft>
                <a:spcPts val="0"/>
              </a:spcAft>
              <a:buSzPts val="1170"/>
              <a:buNone/>
              <a:defRPr sz="900"/>
            </a:lvl7pPr>
            <a:lvl8pPr marL="3657600" lvl="7" indent="-228600" algn="l">
              <a:spcBef>
                <a:spcPts val="300"/>
              </a:spcBef>
              <a:spcAft>
                <a:spcPts val="0"/>
              </a:spcAft>
              <a:buSzPts val="1170"/>
              <a:buNone/>
              <a:defRPr sz="900"/>
            </a:lvl8pPr>
            <a:lvl9pPr marL="4114800" lvl="8" indent="-228600" algn="l">
              <a:spcBef>
                <a:spcPts val="300"/>
              </a:spcBef>
              <a:spcAft>
                <a:spcPts val="300"/>
              </a:spcAft>
              <a:buSzPts val="1170"/>
              <a:buNone/>
              <a:defRPr sz="900"/>
            </a:lvl9pPr>
          </a:lstStyle>
          <a:p>
            <a:endParaRPr/>
          </a:p>
        </p:txBody>
      </p:sp>
      <p:sp>
        <p:nvSpPr>
          <p:cNvPr id="80" name="Google Shape;80;p10"/>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10"/>
          <p:cNvSpPr txBox="1">
            <a:spLocks noGrp="1"/>
          </p:cNvSpPr>
          <p:nvPr>
            <p:ph type="title"/>
          </p:nvPr>
        </p:nvSpPr>
        <p:spPr>
          <a:xfrm>
            <a:off x="727268" y="4464421"/>
            <a:ext cx="6383538"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5888"/>
              <a:buChar char="*"/>
              <a:defRPr sz="46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9D4FE"/>
            </a:gs>
            <a:gs pos="60000">
              <a:srgbClr val="FFFFFF"/>
            </a:gs>
            <a:gs pos="100000">
              <a:srgbClr val="54BDFF"/>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 name="Google Shape;7;p1"/>
          <p:cNvSpPr/>
          <p:nvPr/>
        </p:nvSpPr>
        <p:spPr>
          <a:xfrm>
            <a:off x="0" y="0"/>
            <a:ext cx="9144000" cy="5105400"/>
          </a:xfrm>
          <a:prstGeom prst="rect">
            <a:avLst/>
          </a:prstGeom>
          <a:gradFill>
            <a:gsLst>
              <a:gs pos="0">
                <a:srgbClr val="FFFFFF">
                  <a:alpha val="88627"/>
                </a:srgbClr>
              </a:gs>
              <a:gs pos="48000">
                <a:srgbClr val="FFFFFF">
                  <a:alpha val="61960"/>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8" name="Google Shape;8;p1"/>
          <p:cNvSpPr/>
          <p:nvPr/>
        </p:nvSpPr>
        <p:spPr>
          <a:xfrm>
            <a:off x="0" y="3768304"/>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9" name="Google Shape;9;p1"/>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0" name="Google Shape;10;p1"/>
          <p:cNvSpPr txBox="1">
            <a:spLocks noGrp="1"/>
          </p:cNvSpPr>
          <p:nvPr>
            <p:ph type="title"/>
          </p:nvPr>
        </p:nvSpPr>
        <p:spPr>
          <a:xfrm>
            <a:off x="1793289" y="4372168"/>
            <a:ext cx="6512511" cy="11430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rgbClr val="C3260C"/>
              </a:buClr>
              <a:buSzPts val="5888"/>
              <a:buFont typeface="Georgia"/>
              <a:buChar char="*"/>
              <a:defRPr sz="4600" b="1"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1143000" y="732260"/>
            <a:ext cx="6400800" cy="3474720"/>
          </a:xfrm>
          <a:prstGeom prst="rect">
            <a:avLst/>
          </a:prstGeom>
          <a:noFill/>
          <a:ln>
            <a:noFill/>
          </a:ln>
        </p:spPr>
        <p:txBody>
          <a:bodyPr spcFirstLastPara="1" wrap="square" lIns="91425" tIns="45700" rIns="91425" bIns="45700" anchor="t" anchorCtr="0">
            <a:noAutofit/>
          </a:bodyPr>
          <a:lstStyle>
            <a:lvl1pPr marL="457200" marR="0" lvl="0" indent="-410210" algn="l" rtl="0">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a:p>
        </p:txBody>
      </p:sp>
      <p:sp>
        <p:nvSpPr>
          <p:cNvPr id="12" name="Google Shape;12;p1"/>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1"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 name="Google Shape;13;p1"/>
          <p:cNvSpPr txBox="1">
            <a:spLocks noGrp="1"/>
          </p:cNvSpPr>
          <p:nvPr>
            <p:ph type="ftr" idx="11"/>
          </p:nvPr>
        </p:nvSpPr>
        <p:spPr>
          <a:xfrm>
            <a:off x="457199" y="6172200"/>
            <a:ext cx="335280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1"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 name="Google Shape;14;p1"/>
          <p:cNvSpPr txBox="1">
            <a:spLocks noGrp="1"/>
          </p:cNvSpPr>
          <p:nvPr>
            <p:ph type="sldNum" idx="12"/>
          </p:nvPr>
        </p:nvSpPr>
        <p:spPr>
          <a:xfrm>
            <a:off x="3810000" y="6172200"/>
            <a:ext cx="18288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1" i="0" u="none" strike="noStrike" cap="none">
                <a:solidFill>
                  <a:srgbClr val="7F7F7F"/>
                </a:solidFill>
                <a:latin typeface="Trebuchet MS"/>
                <a:ea typeface="Trebuchet MS"/>
                <a:cs typeface="Trebuchet MS"/>
                <a:sym typeface="Trebuchet MS"/>
              </a:defRPr>
            </a:lvl1pPr>
            <a:lvl2pPr marL="0" marR="0" lvl="1" indent="0" algn="ctr" rtl="0">
              <a:spcBef>
                <a:spcPts val="0"/>
              </a:spcBef>
              <a:buNone/>
              <a:defRPr sz="1200" b="1" i="0" u="none" strike="noStrike" cap="none">
                <a:solidFill>
                  <a:srgbClr val="7F7F7F"/>
                </a:solidFill>
                <a:latin typeface="Trebuchet MS"/>
                <a:ea typeface="Trebuchet MS"/>
                <a:cs typeface="Trebuchet MS"/>
                <a:sym typeface="Trebuchet MS"/>
              </a:defRPr>
            </a:lvl2pPr>
            <a:lvl3pPr marL="0" marR="0" lvl="2" indent="0" algn="ctr" rtl="0">
              <a:spcBef>
                <a:spcPts val="0"/>
              </a:spcBef>
              <a:buNone/>
              <a:defRPr sz="1200" b="1" i="0" u="none" strike="noStrike" cap="none">
                <a:solidFill>
                  <a:srgbClr val="7F7F7F"/>
                </a:solidFill>
                <a:latin typeface="Trebuchet MS"/>
                <a:ea typeface="Trebuchet MS"/>
                <a:cs typeface="Trebuchet MS"/>
                <a:sym typeface="Trebuchet MS"/>
              </a:defRPr>
            </a:lvl3pPr>
            <a:lvl4pPr marL="0" marR="0" lvl="3" indent="0" algn="ctr" rtl="0">
              <a:spcBef>
                <a:spcPts val="0"/>
              </a:spcBef>
              <a:buNone/>
              <a:defRPr sz="1200" b="1" i="0" u="none" strike="noStrike" cap="none">
                <a:solidFill>
                  <a:srgbClr val="7F7F7F"/>
                </a:solidFill>
                <a:latin typeface="Trebuchet MS"/>
                <a:ea typeface="Trebuchet MS"/>
                <a:cs typeface="Trebuchet MS"/>
                <a:sym typeface="Trebuchet MS"/>
              </a:defRPr>
            </a:lvl4pPr>
            <a:lvl5pPr marL="0" marR="0" lvl="4" indent="0" algn="ctr" rtl="0">
              <a:spcBef>
                <a:spcPts val="0"/>
              </a:spcBef>
              <a:buNone/>
              <a:defRPr sz="1200" b="1" i="0" u="none" strike="noStrike" cap="none">
                <a:solidFill>
                  <a:srgbClr val="7F7F7F"/>
                </a:solidFill>
                <a:latin typeface="Trebuchet MS"/>
                <a:ea typeface="Trebuchet MS"/>
                <a:cs typeface="Trebuchet MS"/>
                <a:sym typeface="Trebuchet MS"/>
              </a:defRPr>
            </a:lvl5pPr>
            <a:lvl6pPr marL="0" marR="0" lvl="5" indent="0" algn="ctr" rtl="0">
              <a:spcBef>
                <a:spcPts val="0"/>
              </a:spcBef>
              <a:buNone/>
              <a:defRPr sz="1200" b="1" i="0" u="none" strike="noStrike" cap="none">
                <a:solidFill>
                  <a:srgbClr val="7F7F7F"/>
                </a:solidFill>
                <a:latin typeface="Trebuchet MS"/>
                <a:ea typeface="Trebuchet MS"/>
                <a:cs typeface="Trebuchet MS"/>
                <a:sym typeface="Trebuchet MS"/>
              </a:defRPr>
            </a:lvl6pPr>
            <a:lvl7pPr marL="0" marR="0" lvl="6" indent="0" algn="ctr" rtl="0">
              <a:spcBef>
                <a:spcPts val="0"/>
              </a:spcBef>
              <a:buNone/>
              <a:defRPr sz="1200" b="1" i="0" u="none" strike="noStrike" cap="none">
                <a:solidFill>
                  <a:srgbClr val="7F7F7F"/>
                </a:solidFill>
                <a:latin typeface="Trebuchet MS"/>
                <a:ea typeface="Trebuchet MS"/>
                <a:cs typeface="Trebuchet MS"/>
                <a:sym typeface="Trebuchet MS"/>
              </a:defRPr>
            </a:lvl7pPr>
            <a:lvl8pPr marL="0" marR="0" lvl="7" indent="0" algn="ctr" rtl="0">
              <a:spcBef>
                <a:spcPts val="0"/>
              </a:spcBef>
              <a:buNone/>
              <a:defRPr sz="1200" b="1" i="0" u="none" strike="noStrike" cap="none">
                <a:solidFill>
                  <a:srgbClr val="7F7F7F"/>
                </a:solidFill>
                <a:latin typeface="Trebuchet MS"/>
                <a:ea typeface="Trebuchet MS"/>
                <a:cs typeface="Trebuchet MS"/>
                <a:sym typeface="Trebuchet MS"/>
              </a:defRPr>
            </a:lvl8pPr>
            <a:lvl9pPr marL="0" marR="0" lvl="8" indent="0" algn="ctr" rtl="0">
              <a:spcBef>
                <a:spcPts val="0"/>
              </a:spcBef>
              <a:buNone/>
              <a:defRPr sz="1200" b="1"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79512" y="332656"/>
            <a:ext cx="8640960" cy="1143000"/>
          </a:xfrm>
          <a:prstGeom prst="rect">
            <a:avLst/>
          </a:prstGeom>
          <a:noFill/>
          <a:ln>
            <a:noFill/>
          </a:ln>
        </p:spPr>
        <p:txBody>
          <a:bodyPr spcFirstLastPara="1" wrap="square" lIns="91425" tIns="45700" rIns="91425" bIns="45700" anchor="t" anchorCtr="0">
            <a:noAutofit/>
          </a:bodyPr>
          <a:lstStyle/>
          <a:p>
            <a:pPr marL="320040" lvl="0" indent="-320040" algn="ctr" rtl="0">
              <a:spcBef>
                <a:spcPts val="0"/>
              </a:spcBef>
              <a:spcAft>
                <a:spcPts val="0"/>
              </a:spcAft>
              <a:buSzPts val="4096"/>
              <a:buChar char="*"/>
            </a:pPr>
            <a:r>
              <a:rPr lang="en-US" sz="3200">
                <a:solidFill>
                  <a:srgbClr val="FF0000"/>
                </a:solidFill>
              </a:rPr>
              <a:t>ОПТИМИЗАЦИОННЫЕ АЛГОРИТМЫ НА ГРАФАХ</a:t>
            </a:r>
            <a:endParaRPr sz="3200">
              <a:solidFill>
                <a:srgbClr val="FF0000"/>
              </a:solidFill>
            </a:endParaRPr>
          </a:p>
        </p:txBody>
      </p:sp>
      <p:sp>
        <p:nvSpPr>
          <p:cNvPr id="101" name="Google Shape;101;p13"/>
          <p:cNvSpPr txBox="1">
            <a:spLocks noGrp="1"/>
          </p:cNvSpPr>
          <p:nvPr>
            <p:ph type="body" idx="1"/>
          </p:nvPr>
        </p:nvSpPr>
        <p:spPr>
          <a:xfrm>
            <a:off x="323528" y="1556792"/>
            <a:ext cx="8640960" cy="3474720"/>
          </a:xfrm>
          <a:prstGeom prst="rect">
            <a:avLst/>
          </a:prstGeom>
          <a:noFill/>
          <a:ln>
            <a:noFill/>
          </a:ln>
        </p:spPr>
        <p:txBody>
          <a:bodyPr spcFirstLastPara="1" wrap="square" lIns="91425" tIns="45700" rIns="91425" bIns="45700" anchor="t" anchorCtr="0">
            <a:noAutofit/>
          </a:bodyPr>
          <a:lstStyle/>
          <a:p>
            <a:pPr marL="45720" lvl="0" indent="0" algn="l" rtl="0">
              <a:spcBef>
                <a:spcPts val="0"/>
              </a:spcBef>
              <a:spcAft>
                <a:spcPts val="0"/>
              </a:spcAft>
              <a:buSzPts val="3640"/>
              <a:buNone/>
            </a:pPr>
            <a:r>
              <a:rPr lang="en-US" sz="2800">
                <a:solidFill>
                  <a:srgbClr val="FF0000"/>
                </a:solidFill>
              </a:rPr>
              <a:t>Цель: </a:t>
            </a:r>
            <a:r>
              <a:rPr lang="en-US" sz="2800">
                <a:solidFill>
                  <a:schemeClr val="dk1"/>
                </a:solidFill>
              </a:rPr>
              <a:t>освоение навыков решения задач с применением оптимизационных алгоритмов на графах.</a:t>
            </a:r>
            <a:endParaRPr/>
          </a:p>
          <a:p>
            <a:pPr marL="45720" lvl="0" indent="0" algn="l" rtl="0">
              <a:spcBef>
                <a:spcPts val="860"/>
              </a:spcBef>
              <a:spcAft>
                <a:spcPts val="0"/>
              </a:spcAft>
              <a:buSzPts val="3640"/>
              <a:buNone/>
            </a:pPr>
            <a:r>
              <a:rPr lang="en-US" sz="2800">
                <a:solidFill>
                  <a:srgbClr val="FF0000"/>
                </a:solidFill>
              </a:rPr>
              <a:t>Задачи: </a:t>
            </a:r>
            <a:endParaRPr/>
          </a:p>
          <a:p>
            <a:pPr marL="228600" lvl="0" indent="-231140" algn="l" rtl="0">
              <a:spcBef>
                <a:spcPts val="860"/>
              </a:spcBef>
              <a:spcAft>
                <a:spcPts val="0"/>
              </a:spcAft>
              <a:buSzPts val="3640"/>
              <a:buFont typeface="Arial"/>
              <a:buChar char="•"/>
            </a:pPr>
            <a:r>
              <a:rPr lang="en-US" sz="2800">
                <a:solidFill>
                  <a:schemeClr val="dk1"/>
                </a:solidFill>
              </a:rPr>
              <a:t>изучение теоретических основ оптимизационных алгоритмов на графах;</a:t>
            </a:r>
            <a:endParaRPr/>
          </a:p>
          <a:p>
            <a:pPr marL="228600" lvl="0" indent="-231140" algn="l" rtl="0">
              <a:spcBef>
                <a:spcPts val="860"/>
              </a:spcBef>
              <a:spcAft>
                <a:spcPts val="0"/>
              </a:spcAft>
              <a:buSzPts val="3640"/>
              <a:buFont typeface="Arial"/>
              <a:buChar char="•"/>
            </a:pPr>
            <a:r>
              <a:rPr lang="en-US" sz="2800">
                <a:solidFill>
                  <a:schemeClr val="dk1"/>
                </a:solidFill>
              </a:rPr>
              <a:t>освоить практическое применение оптимизационных алгоритмов на графах.</a:t>
            </a:r>
            <a:endParaRPr/>
          </a:p>
          <a:p>
            <a:pPr marL="45720" lvl="0" indent="0" algn="l" rtl="0">
              <a:spcBef>
                <a:spcPts val="860"/>
              </a:spcBef>
              <a:spcAft>
                <a:spcPts val="0"/>
              </a:spcAft>
              <a:buSzPts val="3640"/>
              <a:buNone/>
            </a:pPr>
            <a:endParaRPr sz="2800"/>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22"/>
          <p:cNvPicPr preferRelativeResize="0"/>
          <p:nvPr/>
        </p:nvPicPr>
        <p:blipFill rotWithShape="1">
          <a:blip r:embed="rId3">
            <a:alphaModFix/>
          </a:blip>
          <a:srcRect/>
          <a:stretch/>
        </p:blipFill>
        <p:spPr>
          <a:xfrm>
            <a:off x="2267744" y="2423322"/>
            <a:ext cx="5924844" cy="4434678"/>
          </a:xfrm>
          <a:prstGeom prst="rect">
            <a:avLst/>
          </a:prstGeom>
          <a:noFill/>
          <a:ln>
            <a:noFill/>
          </a:ln>
        </p:spPr>
      </p:pic>
      <p:sp>
        <p:nvSpPr>
          <p:cNvPr id="361" name="Google Shape;361;p22"/>
          <p:cNvSpPr/>
          <p:nvPr/>
        </p:nvSpPr>
        <p:spPr>
          <a:xfrm>
            <a:off x="251520" y="819449"/>
            <a:ext cx="8892480" cy="1569660"/>
          </a:xfrm>
          <a:prstGeom prst="rect">
            <a:avLst/>
          </a:prstGeom>
          <a:noFill/>
          <a:ln>
            <a:noFill/>
          </a:ln>
        </p:spPr>
        <p:txBody>
          <a:bodyPr spcFirstLastPara="1" wrap="square" lIns="91425" tIns="45700" rIns="91425" bIns="45700" anchor="t" anchorCtr="0">
            <a:noAutofit/>
          </a:bodyPr>
          <a:lstStyle/>
          <a:p>
            <a:pPr marL="0" marR="0" lvl="0" indent="323850" algn="just" rtl="0">
              <a:spcBef>
                <a:spcPts val="0"/>
              </a:spcBef>
              <a:spcAft>
                <a:spcPts val="0"/>
              </a:spcAft>
              <a:buNone/>
            </a:pPr>
            <a:r>
              <a:rPr lang="en-US" sz="2400" b="1" i="1" u="none" strike="noStrike" cap="none">
                <a:solidFill>
                  <a:schemeClr val="dk1"/>
                </a:solidFill>
                <a:latin typeface="Times New Roman"/>
                <a:ea typeface="Times New Roman"/>
                <a:cs typeface="Times New Roman"/>
                <a:sym typeface="Times New Roman"/>
              </a:rPr>
              <a:t>BFS-дерево</a:t>
            </a:r>
            <a:r>
              <a:rPr lang="en-US" sz="2400" b="0" i="0" u="none" strike="noStrike" cap="none">
                <a:solidFill>
                  <a:schemeClr val="dk1"/>
                </a:solidFill>
                <a:latin typeface="Times New Roman"/>
                <a:ea typeface="Times New Roman"/>
                <a:cs typeface="Times New Roman"/>
                <a:sym typeface="Times New Roman"/>
              </a:rPr>
              <a:t> – это дерево, множество вершин которого является подмножеством вершин исходного графа, связанных дугами в порядке их посещения (в соответствии с массивом </a:t>
            </a:r>
            <a:r>
              <a:rPr lang="en-US" sz="2400" b="1" i="0" u="none" strike="noStrike" cap="none">
                <a:solidFill>
                  <a:schemeClr val="dk1"/>
                </a:solidFill>
                <a:latin typeface="Times New Roman"/>
                <a:ea typeface="Times New Roman"/>
                <a:cs typeface="Times New Roman"/>
                <a:sym typeface="Times New Roman"/>
              </a:rPr>
              <a:t>P</a:t>
            </a:r>
            <a:r>
              <a:rPr lang="en-US" sz="2400" b="0" i="0" u="none" strike="noStrike" cap="none">
                <a:solidFill>
                  <a:schemeClr val="dk1"/>
                </a:solidFill>
                <a:latin typeface="Times New Roman"/>
                <a:ea typeface="Times New Roman"/>
                <a:cs typeface="Times New Roman"/>
                <a:sym typeface="Times New Roman"/>
              </a:rPr>
              <a:t>), а корнем – стартовая вершина.  </a:t>
            </a:r>
            <a:endParaRPr sz="2400" b="0" i="0" u="none" strike="noStrike" cap="none">
              <a:solidFill>
                <a:schemeClr val="dk1"/>
              </a:solidFill>
              <a:latin typeface="Times New Roman"/>
              <a:ea typeface="Times New Roman"/>
              <a:cs typeface="Times New Roman"/>
              <a:sym typeface="Times New Roman"/>
            </a:endParaRPr>
          </a:p>
        </p:txBody>
      </p:sp>
      <p:sp>
        <p:nvSpPr>
          <p:cNvPr id="362" name="Google Shape;362;p22"/>
          <p:cNvSpPr txBox="1"/>
          <p:nvPr/>
        </p:nvSpPr>
        <p:spPr>
          <a:xfrm>
            <a:off x="2310425" y="2528125"/>
            <a:ext cx="723900" cy="56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0</a:t>
            </a:r>
            <a:endParaRPr sz="3900">
              <a:latin typeface="Trebuchet MS"/>
              <a:ea typeface="Trebuchet MS"/>
              <a:cs typeface="Trebuchet MS"/>
              <a:sym typeface="Trebuchet MS"/>
            </a:endParaRPr>
          </a:p>
        </p:txBody>
      </p:sp>
      <p:sp>
        <p:nvSpPr>
          <p:cNvPr id="363" name="Google Shape;363;p22"/>
          <p:cNvSpPr txBox="1"/>
          <p:nvPr/>
        </p:nvSpPr>
        <p:spPr>
          <a:xfrm>
            <a:off x="2323088" y="4934885"/>
            <a:ext cx="723900" cy="56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4</a:t>
            </a:r>
            <a:endParaRPr sz="3900">
              <a:latin typeface="Trebuchet MS"/>
              <a:ea typeface="Trebuchet MS"/>
              <a:cs typeface="Trebuchet MS"/>
              <a:sym typeface="Trebuchet MS"/>
            </a:endParaRPr>
          </a:p>
        </p:txBody>
      </p:sp>
      <p:sp>
        <p:nvSpPr>
          <p:cNvPr id="364" name="Google Shape;364;p22"/>
          <p:cNvSpPr txBox="1"/>
          <p:nvPr/>
        </p:nvSpPr>
        <p:spPr>
          <a:xfrm>
            <a:off x="5352631" y="4934885"/>
            <a:ext cx="723900" cy="56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3</a:t>
            </a:r>
            <a:endParaRPr sz="3900">
              <a:latin typeface="Trebuchet MS"/>
              <a:ea typeface="Trebuchet MS"/>
              <a:cs typeface="Trebuchet MS"/>
              <a:sym typeface="Trebuchet MS"/>
            </a:endParaRPr>
          </a:p>
        </p:txBody>
      </p:sp>
      <p:sp>
        <p:nvSpPr>
          <p:cNvPr id="365" name="Google Shape;365;p22"/>
          <p:cNvSpPr txBox="1"/>
          <p:nvPr/>
        </p:nvSpPr>
        <p:spPr>
          <a:xfrm>
            <a:off x="5352608" y="2528125"/>
            <a:ext cx="723900" cy="56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1</a:t>
            </a:r>
            <a:endParaRPr sz="3900">
              <a:latin typeface="Trebuchet MS"/>
              <a:ea typeface="Trebuchet MS"/>
              <a:cs typeface="Trebuchet MS"/>
              <a:sym typeface="Trebuchet MS"/>
            </a:endParaRPr>
          </a:p>
        </p:txBody>
      </p:sp>
      <p:sp>
        <p:nvSpPr>
          <p:cNvPr id="366" name="Google Shape;366;p22"/>
          <p:cNvSpPr txBox="1"/>
          <p:nvPr/>
        </p:nvSpPr>
        <p:spPr>
          <a:xfrm>
            <a:off x="7468750" y="3739692"/>
            <a:ext cx="723900" cy="56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2</a:t>
            </a:r>
            <a:endParaRPr sz="3900">
              <a:latin typeface="Trebuchet MS"/>
              <a:ea typeface="Trebuchet MS"/>
              <a:cs typeface="Trebuchet MS"/>
              <a:sym typeface="Trebuchet MS"/>
            </a:endParaRPr>
          </a:p>
        </p:txBody>
      </p:sp>
      <p:sp>
        <p:nvSpPr>
          <p:cNvPr id="367" name="Google Shape;367;p22"/>
          <p:cNvSpPr txBox="1"/>
          <p:nvPr/>
        </p:nvSpPr>
        <p:spPr>
          <a:xfrm>
            <a:off x="1830049" y="6084475"/>
            <a:ext cx="676800" cy="54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P</a:t>
            </a:r>
            <a:endParaRPr sz="3900">
              <a:latin typeface="Trebuchet MS"/>
              <a:ea typeface="Trebuchet MS"/>
              <a:cs typeface="Trebuchet MS"/>
              <a:sym typeface="Trebuchet MS"/>
            </a:endParaRPr>
          </a:p>
        </p:txBody>
      </p:sp>
      <p:sp>
        <p:nvSpPr>
          <p:cNvPr id="368" name="Google Shape;368;p22"/>
          <p:cNvSpPr txBox="1"/>
          <p:nvPr/>
        </p:nvSpPr>
        <p:spPr>
          <a:xfrm>
            <a:off x="2506453" y="6169901"/>
            <a:ext cx="676800" cy="54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N</a:t>
            </a:r>
            <a:endParaRPr sz="3500">
              <a:latin typeface="Trebuchet MS"/>
              <a:ea typeface="Trebuchet MS"/>
              <a:cs typeface="Trebuchet MS"/>
              <a:sym typeface="Trebuchet MS"/>
            </a:endParaRPr>
          </a:p>
        </p:txBody>
      </p:sp>
      <p:sp>
        <p:nvSpPr>
          <p:cNvPr id="369" name="Google Shape;369;p22"/>
          <p:cNvSpPr txBox="1"/>
          <p:nvPr/>
        </p:nvSpPr>
        <p:spPr>
          <a:xfrm>
            <a:off x="3072469" y="6169901"/>
            <a:ext cx="676800" cy="54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0</a:t>
            </a:r>
            <a:endParaRPr sz="3500">
              <a:latin typeface="Trebuchet MS"/>
              <a:ea typeface="Trebuchet MS"/>
              <a:cs typeface="Trebuchet MS"/>
              <a:sym typeface="Trebuchet MS"/>
            </a:endParaRPr>
          </a:p>
        </p:txBody>
      </p:sp>
      <p:sp>
        <p:nvSpPr>
          <p:cNvPr id="370" name="Google Shape;370;p22"/>
          <p:cNvSpPr txBox="1"/>
          <p:nvPr/>
        </p:nvSpPr>
        <p:spPr>
          <a:xfrm>
            <a:off x="3607592" y="6169901"/>
            <a:ext cx="676800" cy="54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1</a:t>
            </a:r>
            <a:endParaRPr sz="3500">
              <a:latin typeface="Trebuchet MS"/>
              <a:ea typeface="Trebuchet MS"/>
              <a:cs typeface="Trebuchet MS"/>
              <a:sym typeface="Trebuchet MS"/>
            </a:endParaRPr>
          </a:p>
        </p:txBody>
      </p:sp>
      <p:sp>
        <p:nvSpPr>
          <p:cNvPr id="371" name="Google Shape;371;p22"/>
          <p:cNvSpPr txBox="1"/>
          <p:nvPr/>
        </p:nvSpPr>
        <p:spPr>
          <a:xfrm>
            <a:off x="4189738" y="6169901"/>
            <a:ext cx="676800" cy="54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0</a:t>
            </a:r>
            <a:endParaRPr sz="3500">
              <a:latin typeface="Trebuchet MS"/>
              <a:ea typeface="Trebuchet MS"/>
              <a:cs typeface="Trebuchet MS"/>
              <a:sym typeface="Trebuchet MS"/>
            </a:endParaRPr>
          </a:p>
        </p:txBody>
      </p:sp>
      <p:sp>
        <p:nvSpPr>
          <p:cNvPr id="372" name="Google Shape;372;p22"/>
          <p:cNvSpPr txBox="1"/>
          <p:nvPr/>
        </p:nvSpPr>
        <p:spPr>
          <a:xfrm>
            <a:off x="4860669" y="6169901"/>
            <a:ext cx="676800" cy="54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0</a:t>
            </a:r>
            <a:endParaRPr sz="3500">
              <a:latin typeface="Trebuchet MS"/>
              <a:ea typeface="Trebuchet MS"/>
              <a:cs typeface="Trebuchet MS"/>
              <a:sym typeface="Trebuchet MS"/>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23"/>
          <p:cNvPicPr preferRelativeResize="0">
            <a:picLocks noGrp="1"/>
          </p:cNvPicPr>
          <p:nvPr>
            <p:ph type="body" idx="4294967295"/>
          </p:nvPr>
        </p:nvPicPr>
        <p:blipFill rotWithShape="1">
          <a:blip r:embed="rId3">
            <a:alphaModFix/>
          </a:blip>
          <a:srcRect r="62138"/>
          <a:stretch/>
        </p:blipFill>
        <p:spPr>
          <a:xfrm>
            <a:off x="251520" y="332656"/>
            <a:ext cx="4072500" cy="4665900"/>
          </a:xfrm>
          <a:prstGeom prst="rect">
            <a:avLst/>
          </a:prstGeom>
          <a:noFill/>
          <a:ln>
            <a:noFill/>
          </a:ln>
        </p:spPr>
      </p:pic>
      <p:pic>
        <p:nvPicPr>
          <p:cNvPr id="378" name="Google Shape;378;p23"/>
          <p:cNvPicPr preferRelativeResize="0">
            <a:picLocks noGrp="1"/>
          </p:cNvPicPr>
          <p:nvPr>
            <p:ph type="body" idx="4294967295"/>
          </p:nvPr>
        </p:nvPicPr>
        <p:blipFill rotWithShape="1">
          <a:blip r:embed="rId4">
            <a:alphaModFix/>
          </a:blip>
          <a:srcRect l="58896"/>
          <a:stretch/>
        </p:blipFill>
        <p:spPr>
          <a:xfrm>
            <a:off x="4427984" y="2191950"/>
            <a:ext cx="4421400" cy="4665900"/>
          </a:xfrm>
          <a:prstGeom prst="rect">
            <a:avLst/>
          </a:prstGeom>
          <a:noFill/>
          <a:ln>
            <a:noFill/>
          </a:ln>
        </p:spPr>
      </p:pic>
      <p:sp>
        <p:nvSpPr>
          <p:cNvPr id="379" name="Google Shape;379;p23"/>
          <p:cNvSpPr txBox="1"/>
          <p:nvPr/>
        </p:nvSpPr>
        <p:spPr>
          <a:xfrm>
            <a:off x="863975" y="4056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0</a:t>
            </a:r>
            <a:endParaRPr sz="2200">
              <a:latin typeface="Trebuchet MS"/>
              <a:ea typeface="Trebuchet MS"/>
              <a:cs typeface="Trebuchet MS"/>
              <a:sym typeface="Trebuchet MS"/>
            </a:endParaRPr>
          </a:p>
        </p:txBody>
      </p:sp>
      <p:sp>
        <p:nvSpPr>
          <p:cNvPr id="380" name="Google Shape;380;p23"/>
          <p:cNvSpPr txBox="1"/>
          <p:nvPr/>
        </p:nvSpPr>
        <p:spPr>
          <a:xfrm>
            <a:off x="917285" y="17692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4</a:t>
            </a:r>
            <a:endParaRPr sz="2200">
              <a:latin typeface="Trebuchet MS"/>
              <a:ea typeface="Trebuchet MS"/>
              <a:cs typeface="Trebuchet MS"/>
              <a:sym typeface="Trebuchet MS"/>
            </a:endParaRPr>
          </a:p>
        </p:txBody>
      </p:sp>
      <p:sp>
        <p:nvSpPr>
          <p:cNvPr id="381" name="Google Shape;381;p23"/>
          <p:cNvSpPr txBox="1"/>
          <p:nvPr/>
        </p:nvSpPr>
        <p:spPr>
          <a:xfrm>
            <a:off x="2612839" y="17692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3</a:t>
            </a:r>
            <a:endParaRPr sz="2200">
              <a:latin typeface="Trebuchet MS"/>
              <a:ea typeface="Trebuchet MS"/>
              <a:cs typeface="Trebuchet MS"/>
              <a:sym typeface="Trebuchet MS"/>
            </a:endParaRPr>
          </a:p>
        </p:txBody>
      </p:sp>
      <p:sp>
        <p:nvSpPr>
          <p:cNvPr id="382" name="Google Shape;382;p23"/>
          <p:cNvSpPr txBox="1"/>
          <p:nvPr/>
        </p:nvSpPr>
        <p:spPr>
          <a:xfrm>
            <a:off x="2612825" y="4056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1</a:t>
            </a:r>
            <a:endParaRPr sz="2200">
              <a:latin typeface="Trebuchet MS"/>
              <a:ea typeface="Trebuchet MS"/>
              <a:cs typeface="Trebuchet MS"/>
              <a:sym typeface="Trebuchet MS"/>
            </a:endParaRPr>
          </a:p>
        </p:txBody>
      </p:sp>
      <p:sp>
        <p:nvSpPr>
          <p:cNvPr id="383" name="Google Shape;383;p23"/>
          <p:cNvSpPr txBox="1"/>
          <p:nvPr/>
        </p:nvSpPr>
        <p:spPr>
          <a:xfrm>
            <a:off x="3744013" y="1046041"/>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2</a:t>
            </a:r>
            <a:endParaRPr sz="2200">
              <a:latin typeface="Trebuchet MS"/>
              <a:ea typeface="Trebuchet MS"/>
              <a:cs typeface="Trebuchet MS"/>
              <a:sym typeface="Trebuchet MS"/>
            </a:endParaRPr>
          </a:p>
        </p:txBody>
      </p:sp>
      <p:sp>
        <p:nvSpPr>
          <p:cNvPr id="384" name="Google Shape;384;p23"/>
          <p:cNvSpPr txBox="1"/>
          <p:nvPr/>
        </p:nvSpPr>
        <p:spPr>
          <a:xfrm>
            <a:off x="1185549" y="241793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Q</a:t>
            </a:r>
            <a:endParaRPr sz="2200">
              <a:latin typeface="Trebuchet MS"/>
              <a:ea typeface="Trebuchet MS"/>
              <a:cs typeface="Trebuchet MS"/>
              <a:sym typeface="Trebuchet MS"/>
            </a:endParaRPr>
          </a:p>
        </p:txBody>
      </p:sp>
      <p:sp>
        <p:nvSpPr>
          <p:cNvPr id="385" name="Google Shape;385;p23"/>
          <p:cNvSpPr txBox="1"/>
          <p:nvPr/>
        </p:nvSpPr>
        <p:spPr>
          <a:xfrm>
            <a:off x="1185549" y="31469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C</a:t>
            </a:r>
            <a:endParaRPr sz="2200">
              <a:latin typeface="Trebuchet MS"/>
              <a:ea typeface="Trebuchet MS"/>
              <a:cs typeface="Trebuchet MS"/>
              <a:sym typeface="Trebuchet MS"/>
            </a:endParaRPr>
          </a:p>
        </p:txBody>
      </p:sp>
      <p:sp>
        <p:nvSpPr>
          <p:cNvPr id="386" name="Google Shape;386;p23"/>
          <p:cNvSpPr txBox="1"/>
          <p:nvPr/>
        </p:nvSpPr>
        <p:spPr>
          <a:xfrm>
            <a:off x="1185549" y="38087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D</a:t>
            </a:r>
            <a:endParaRPr sz="2200">
              <a:latin typeface="Trebuchet MS"/>
              <a:ea typeface="Trebuchet MS"/>
              <a:cs typeface="Trebuchet MS"/>
              <a:sym typeface="Trebuchet MS"/>
            </a:endParaRPr>
          </a:p>
        </p:txBody>
      </p:sp>
      <p:sp>
        <p:nvSpPr>
          <p:cNvPr id="387" name="Google Shape;387;p23"/>
          <p:cNvSpPr txBox="1"/>
          <p:nvPr/>
        </p:nvSpPr>
        <p:spPr>
          <a:xfrm>
            <a:off x="1185549" y="447054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P</a:t>
            </a:r>
            <a:endParaRPr sz="2200">
              <a:latin typeface="Trebuchet MS"/>
              <a:ea typeface="Trebuchet MS"/>
              <a:cs typeface="Trebuchet MS"/>
              <a:sym typeface="Trebuchet MS"/>
            </a:endParaRPr>
          </a:p>
        </p:txBody>
      </p:sp>
      <p:sp>
        <p:nvSpPr>
          <p:cNvPr id="388" name="Google Shape;388;p23"/>
          <p:cNvSpPr txBox="1"/>
          <p:nvPr/>
        </p:nvSpPr>
        <p:spPr>
          <a:xfrm>
            <a:off x="1573995" y="31469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G</a:t>
            </a:r>
            <a:endParaRPr sz="2200">
              <a:latin typeface="Trebuchet MS"/>
              <a:ea typeface="Trebuchet MS"/>
              <a:cs typeface="Trebuchet MS"/>
              <a:sym typeface="Trebuchet MS"/>
            </a:endParaRPr>
          </a:p>
        </p:txBody>
      </p:sp>
      <p:sp>
        <p:nvSpPr>
          <p:cNvPr id="389" name="Google Shape;389;p23"/>
          <p:cNvSpPr txBox="1"/>
          <p:nvPr/>
        </p:nvSpPr>
        <p:spPr>
          <a:xfrm>
            <a:off x="1899048" y="31469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W</a:t>
            </a:r>
            <a:endParaRPr sz="2200">
              <a:latin typeface="Trebuchet MS"/>
              <a:ea typeface="Trebuchet MS"/>
              <a:cs typeface="Trebuchet MS"/>
              <a:sym typeface="Trebuchet MS"/>
            </a:endParaRPr>
          </a:p>
        </p:txBody>
      </p:sp>
      <p:sp>
        <p:nvSpPr>
          <p:cNvPr id="390" name="Google Shape;390;p23"/>
          <p:cNvSpPr txBox="1"/>
          <p:nvPr/>
        </p:nvSpPr>
        <p:spPr>
          <a:xfrm>
            <a:off x="2206360" y="31469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W</a:t>
            </a:r>
            <a:endParaRPr sz="2200">
              <a:latin typeface="Trebuchet MS"/>
              <a:ea typeface="Trebuchet MS"/>
              <a:cs typeface="Trebuchet MS"/>
              <a:sym typeface="Trebuchet MS"/>
            </a:endParaRPr>
          </a:p>
        </p:txBody>
      </p:sp>
      <p:sp>
        <p:nvSpPr>
          <p:cNvPr id="391" name="Google Shape;391;p23"/>
          <p:cNvSpPr txBox="1"/>
          <p:nvPr/>
        </p:nvSpPr>
        <p:spPr>
          <a:xfrm>
            <a:off x="2540675" y="31469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W</a:t>
            </a:r>
            <a:endParaRPr sz="2200">
              <a:latin typeface="Trebuchet MS"/>
              <a:ea typeface="Trebuchet MS"/>
              <a:cs typeface="Trebuchet MS"/>
              <a:sym typeface="Trebuchet MS"/>
            </a:endParaRPr>
          </a:p>
        </p:txBody>
      </p:sp>
      <p:sp>
        <p:nvSpPr>
          <p:cNvPr id="392" name="Google Shape;392;p23"/>
          <p:cNvSpPr txBox="1"/>
          <p:nvPr/>
        </p:nvSpPr>
        <p:spPr>
          <a:xfrm>
            <a:off x="2925979" y="31469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W</a:t>
            </a:r>
            <a:endParaRPr sz="2200">
              <a:latin typeface="Trebuchet MS"/>
              <a:ea typeface="Trebuchet MS"/>
              <a:cs typeface="Trebuchet MS"/>
              <a:sym typeface="Trebuchet MS"/>
            </a:endParaRPr>
          </a:p>
        </p:txBody>
      </p:sp>
      <p:sp>
        <p:nvSpPr>
          <p:cNvPr id="393" name="Google Shape;393;p23"/>
          <p:cNvSpPr txBox="1"/>
          <p:nvPr/>
        </p:nvSpPr>
        <p:spPr>
          <a:xfrm>
            <a:off x="1573995" y="38087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0</a:t>
            </a:r>
            <a:endParaRPr sz="2200">
              <a:latin typeface="Trebuchet MS"/>
              <a:ea typeface="Trebuchet MS"/>
              <a:cs typeface="Trebuchet MS"/>
              <a:sym typeface="Trebuchet MS"/>
            </a:endParaRPr>
          </a:p>
        </p:txBody>
      </p:sp>
      <p:sp>
        <p:nvSpPr>
          <p:cNvPr id="394" name="Google Shape;394;p23"/>
          <p:cNvSpPr txBox="1"/>
          <p:nvPr/>
        </p:nvSpPr>
        <p:spPr>
          <a:xfrm>
            <a:off x="1899048" y="38087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I</a:t>
            </a:r>
            <a:endParaRPr sz="2200">
              <a:latin typeface="Trebuchet MS"/>
              <a:ea typeface="Trebuchet MS"/>
              <a:cs typeface="Trebuchet MS"/>
              <a:sym typeface="Trebuchet MS"/>
            </a:endParaRPr>
          </a:p>
        </p:txBody>
      </p:sp>
      <p:sp>
        <p:nvSpPr>
          <p:cNvPr id="395" name="Google Shape;395;p23"/>
          <p:cNvSpPr txBox="1"/>
          <p:nvPr/>
        </p:nvSpPr>
        <p:spPr>
          <a:xfrm>
            <a:off x="2206360" y="38087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I</a:t>
            </a:r>
            <a:endParaRPr sz="2200">
              <a:latin typeface="Trebuchet MS"/>
              <a:ea typeface="Trebuchet MS"/>
              <a:cs typeface="Trebuchet MS"/>
              <a:sym typeface="Trebuchet MS"/>
            </a:endParaRPr>
          </a:p>
        </p:txBody>
      </p:sp>
      <p:sp>
        <p:nvSpPr>
          <p:cNvPr id="396" name="Google Shape;396;p23"/>
          <p:cNvSpPr txBox="1"/>
          <p:nvPr/>
        </p:nvSpPr>
        <p:spPr>
          <a:xfrm>
            <a:off x="2540675" y="38087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I</a:t>
            </a:r>
            <a:endParaRPr sz="2200">
              <a:latin typeface="Trebuchet MS"/>
              <a:ea typeface="Trebuchet MS"/>
              <a:cs typeface="Trebuchet MS"/>
              <a:sym typeface="Trebuchet MS"/>
            </a:endParaRPr>
          </a:p>
        </p:txBody>
      </p:sp>
      <p:sp>
        <p:nvSpPr>
          <p:cNvPr id="397" name="Google Shape;397;p23"/>
          <p:cNvSpPr txBox="1"/>
          <p:nvPr/>
        </p:nvSpPr>
        <p:spPr>
          <a:xfrm>
            <a:off x="2925979" y="38087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I</a:t>
            </a:r>
            <a:endParaRPr sz="2200">
              <a:latin typeface="Trebuchet MS"/>
              <a:ea typeface="Trebuchet MS"/>
              <a:cs typeface="Trebuchet MS"/>
              <a:sym typeface="Trebuchet MS"/>
            </a:endParaRPr>
          </a:p>
        </p:txBody>
      </p:sp>
      <p:sp>
        <p:nvSpPr>
          <p:cNvPr id="398" name="Google Shape;398;p23"/>
          <p:cNvSpPr txBox="1"/>
          <p:nvPr/>
        </p:nvSpPr>
        <p:spPr>
          <a:xfrm>
            <a:off x="1573995" y="45205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399" name="Google Shape;399;p23"/>
          <p:cNvSpPr txBox="1"/>
          <p:nvPr/>
        </p:nvSpPr>
        <p:spPr>
          <a:xfrm>
            <a:off x="1899048" y="45205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00" name="Google Shape;400;p23"/>
          <p:cNvSpPr txBox="1"/>
          <p:nvPr/>
        </p:nvSpPr>
        <p:spPr>
          <a:xfrm>
            <a:off x="2206360" y="45205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01" name="Google Shape;401;p23"/>
          <p:cNvSpPr txBox="1"/>
          <p:nvPr/>
        </p:nvSpPr>
        <p:spPr>
          <a:xfrm>
            <a:off x="2540675" y="45205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02" name="Google Shape;402;p23"/>
          <p:cNvSpPr txBox="1"/>
          <p:nvPr/>
        </p:nvSpPr>
        <p:spPr>
          <a:xfrm>
            <a:off x="2925979" y="45205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03" name="Google Shape;403;p23"/>
          <p:cNvSpPr txBox="1"/>
          <p:nvPr/>
        </p:nvSpPr>
        <p:spPr>
          <a:xfrm>
            <a:off x="1510548" y="2417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0</a:t>
            </a:r>
            <a:endParaRPr sz="2200">
              <a:latin typeface="Trebuchet MS"/>
              <a:ea typeface="Trebuchet MS"/>
              <a:cs typeface="Trebuchet MS"/>
              <a:sym typeface="Trebuchet MS"/>
            </a:endParaRPr>
          </a:p>
        </p:txBody>
      </p:sp>
      <p:sp>
        <p:nvSpPr>
          <p:cNvPr id="404" name="Google Shape;404;p23"/>
          <p:cNvSpPr txBox="1"/>
          <p:nvPr/>
        </p:nvSpPr>
        <p:spPr>
          <a:xfrm>
            <a:off x="5535650" y="22539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rgbClr val="FFFFFF"/>
                </a:solidFill>
                <a:latin typeface="Trebuchet MS"/>
                <a:ea typeface="Trebuchet MS"/>
                <a:cs typeface="Trebuchet MS"/>
                <a:sym typeface="Trebuchet MS"/>
              </a:rPr>
              <a:t>0</a:t>
            </a:r>
            <a:endParaRPr sz="2200">
              <a:solidFill>
                <a:srgbClr val="FFFFFF"/>
              </a:solidFill>
              <a:latin typeface="Trebuchet MS"/>
              <a:ea typeface="Trebuchet MS"/>
              <a:cs typeface="Trebuchet MS"/>
              <a:sym typeface="Trebuchet MS"/>
            </a:endParaRPr>
          </a:p>
        </p:txBody>
      </p:sp>
      <p:sp>
        <p:nvSpPr>
          <p:cNvPr id="405" name="Google Shape;405;p23"/>
          <p:cNvSpPr txBox="1"/>
          <p:nvPr/>
        </p:nvSpPr>
        <p:spPr>
          <a:xfrm>
            <a:off x="5588960" y="36175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4</a:t>
            </a:r>
            <a:endParaRPr sz="2200">
              <a:latin typeface="Trebuchet MS"/>
              <a:ea typeface="Trebuchet MS"/>
              <a:cs typeface="Trebuchet MS"/>
              <a:sym typeface="Trebuchet MS"/>
            </a:endParaRPr>
          </a:p>
        </p:txBody>
      </p:sp>
      <p:sp>
        <p:nvSpPr>
          <p:cNvPr id="406" name="Google Shape;406;p23"/>
          <p:cNvSpPr txBox="1"/>
          <p:nvPr/>
        </p:nvSpPr>
        <p:spPr>
          <a:xfrm>
            <a:off x="7284514" y="36175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3</a:t>
            </a:r>
            <a:endParaRPr sz="2200">
              <a:latin typeface="Trebuchet MS"/>
              <a:ea typeface="Trebuchet MS"/>
              <a:cs typeface="Trebuchet MS"/>
              <a:sym typeface="Trebuchet MS"/>
            </a:endParaRPr>
          </a:p>
        </p:txBody>
      </p:sp>
      <p:sp>
        <p:nvSpPr>
          <p:cNvPr id="407" name="Google Shape;407;p23"/>
          <p:cNvSpPr txBox="1"/>
          <p:nvPr/>
        </p:nvSpPr>
        <p:spPr>
          <a:xfrm>
            <a:off x="7284500" y="22539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1</a:t>
            </a:r>
            <a:endParaRPr sz="2200">
              <a:latin typeface="Trebuchet MS"/>
              <a:ea typeface="Trebuchet MS"/>
              <a:cs typeface="Trebuchet MS"/>
              <a:sym typeface="Trebuchet MS"/>
            </a:endParaRPr>
          </a:p>
        </p:txBody>
      </p:sp>
      <p:sp>
        <p:nvSpPr>
          <p:cNvPr id="408" name="Google Shape;408;p23"/>
          <p:cNvSpPr txBox="1"/>
          <p:nvPr/>
        </p:nvSpPr>
        <p:spPr>
          <a:xfrm>
            <a:off x="8415688" y="2894341"/>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2</a:t>
            </a:r>
            <a:endParaRPr sz="2200">
              <a:latin typeface="Trebuchet MS"/>
              <a:ea typeface="Trebuchet MS"/>
              <a:cs typeface="Trebuchet MS"/>
              <a:sym typeface="Trebuchet MS"/>
            </a:endParaRPr>
          </a:p>
        </p:txBody>
      </p:sp>
      <p:sp>
        <p:nvSpPr>
          <p:cNvPr id="409" name="Google Shape;409;p23"/>
          <p:cNvSpPr txBox="1"/>
          <p:nvPr/>
        </p:nvSpPr>
        <p:spPr>
          <a:xfrm>
            <a:off x="5857224" y="426623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Q</a:t>
            </a:r>
            <a:endParaRPr sz="2200">
              <a:latin typeface="Trebuchet MS"/>
              <a:ea typeface="Trebuchet MS"/>
              <a:cs typeface="Trebuchet MS"/>
              <a:sym typeface="Trebuchet MS"/>
            </a:endParaRPr>
          </a:p>
        </p:txBody>
      </p:sp>
      <p:sp>
        <p:nvSpPr>
          <p:cNvPr id="410" name="Google Shape;410;p23"/>
          <p:cNvSpPr txBox="1"/>
          <p:nvPr/>
        </p:nvSpPr>
        <p:spPr>
          <a:xfrm>
            <a:off x="5857224" y="49952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C</a:t>
            </a:r>
            <a:endParaRPr sz="2200">
              <a:latin typeface="Trebuchet MS"/>
              <a:ea typeface="Trebuchet MS"/>
              <a:cs typeface="Trebuchet MS"/>
              <a:sym typeface="Trebuchet MS"/>
            </a:endParaRPr>
          </a:p>
        </p:txBody>
      </p:sp>
      <p:sp>
        <p:nvSpPr>
          <p:cNvPr id="411" name="Google Shape;411;p23"/>
          <p:cNvSpPr txBox="1"/>
          <p:nvPr/>
        </p:nvSpPr>
        <p:spPr>
          <a:xfrm>
            <a:off x="5857224" y="56570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D</a:t>
            </a:r>
            <a:endParaRPr sz="2200">
              <a:latin typeface="Trebuchet MS"/>
              <a:ea typeface="Trebuchet MS"/>
              <a:cs typeface="Trebuchet MS"/>
              <a:sym typeface="Trebuchet MS"/>
            </a:endParaRPr>
          </a:p>
        </p:txBody>
      </p:sp>
      <p:sp>
        <p:nvSpPr>
          <p:cNvPr id="412" name="Google Shape;412;p23"/>
          <p:cNvSpPr txBox="1"/>
          <p:nvPr/>
        </p:nvSpPr>
        <p:spPr>
          <a:xfrm>
            <a:off x="5857224" y="631884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P</a:t>
            </a:r>
            <a:endParaRPr sz="2200">
              <a:latin typeface="Trebuchet MS"/>
              <a:ea typeface="Trebuchet MS"/>
              <a:cs typeface="Trebuchet MS"/>
              <a:sym typeface="Trebuchet MS"/>
            </a:endParaRPr>
          </a:p>
        </p:txBody>
      </p:sp>
      <p:sp>
        <p:nvSpPr>
          <p:cNvPr id="413" name="Google Shape;413;p23"/>
          <p:cNvSpPr txBox="1"/>
          <p:nvPr/>
        </p:nvSpPr>
        <p:spPr>
          <a:xfrm>
            <a:off x="6245670" y="49952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B</a:t>
            </a:r>
            <a:endParaRPr sz="2200">
              <a:latin typeface="Trebuchet MS"/>
              <a:ea typeface="Trebuchet MS"/>
              <a:cs typeface="Trebuchet MS"/>
              <a:sym typeface="Trebuchet MS"/>
            </a:endParaRPr>
          </a:p>
        </p:txBody>
      </p:sp>
      <p:sp>
        <p:nvSpPr>
          <p:cNvPr id="414" name="Google Shape;414;p23"/>
          <p:cNvSpPr txBox="1"/>
          <p:nvPr/>
        </p:nvSpPr>
        <p:spPr>
          <a:xfrm>
            <a:off x="6570723" y="49952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G</a:t>
            </a:r>
            <a:endParaRPr sz="2200">
              <a:latin typeface="Trebuchet MS"/>
              <a:ea typeface="Trebuchet MS"/>
              <a:cs typeface="Trebuchet MS"/>
              <a:sym typeface="Trebuchet MS"/>
            </a:endParaRPr>
          </a:p>
        </p:txBody>
      </p:sp>
      <p:sp>
        <p:nvSpPr>
          <p:cNvPr id="415" name="Google Shape;415;p23"/>
          <p:cNvSpPr txBox="1"/>
          <p:nvPr/>
        </p:nvSpPr>
        <p:spPr>
          <a:xfrm>
            <a:off x="6878035" y="49952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W</a:t>
            </a:r>
            <a:endParaRPr sz="2200">
              <a:latin typeface="Trebuchet MS"/>
              <a:ea typeface="Trebuchet MS"/>
              <a:cs typeface="Trebuchet MS"/>
              <a:sym typeface="Trebuchet MS"/>
            </a:endParaRPr>
          </a:p>
        </p:txBody>
      </p:sp>
      <p:sp>
        <p:nvSpPr>
          <p:cNvPr id="416" name="Google Shape;416;p23"/>
          <p:cNvSpPr txBox="1"/>
          <p:nvPr/>
        </p:nvSpPr>
        <p:spPr>
          <a:xfrm>
            <a:off x="7212350" y="49952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W</a:t>
            </a:r>
            <a:endParaRPr sz="2200">
              <a:latin typeface="Trebuchet MS"/>
              <a:ea typeface="Trebuchet MS"/>
              <a:cs typeface="Trebuchet MS"/>
              <a:sym typeface="Trebuchet MS"/>
            </a:endParaRPr>
          </a:p>
        </p:txBody>
      </p:sp>
      <p:sp>
        <p:nvSpPr>
          <p:cNvPr id="417" name="Google Shape;417;p23"/>
          <p:cNvSpPr txBox="1"/>
          <p:nvPr/>
        </p:nvSpPr>
        <p:spPr>
          <a:xfrm>
            <a:off x="7597654" y="49952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W</a:t>
            </a:r>
            <a:endParaRPr sz="2200">
              <a:latin typeface="Trebuchet MS"/>
              <a:ea typeface="Trebuchet MS"/>
              <a:cs typeface="Trebuchet MS"/>
              <a:sym typeface="Trebuchet MS"/>
            </a:endParaRPr>
          </a:p>
        </p:txBody>
      </p:sp>
      <p:sp>
        <p:nvSpPr>
          <p:cNvPr id="418" name="Google Shape;418;p23"/>
          <p:cNvSpPr txBox="1"/>
          <p:nvPr/>
        </p:nvSpPr>
        <p:spPr>
          <a:xfrm>
            <a:off x="6245670" y="56570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0</a:t>
            </a:r>
            <a:endParaRPr sz="2200">
              <a:latin typeface="Trebuchet MS"/>
              <a:ea typeface="Trebuchet MS"/>
              <a:cs typeface="Trebuchet MS"/>
              <a:sym typeface="Trebuchet MS"/>
            </a:endParaRPr>
          </a:p>
        </p:txBody>
      </p:sp>
      <p:sp>
        <p:nvSpPr>
          <p:cNvPr id="419" name="Google Shape;419;p23"/>
          <p:cNvSpPr txBox="1"/>
          <p:nvPr/>
        </p:nvSpPr>
        <p:spPr>
          <a:xfrm>
            <a:off x="6570723" y="56570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1</a:t>
            </a:r>
            <a:endParaRPr sz="2200">
              <a:latin typeface="Trebuchet MS"/>
              <a:ea typeface="Trebuchet MS"/>
              <a:cs typeface="Trebuchet MS"/>
              <a:sym typeface="Trebuchet MS"/>
            </a:endParaRPr>
          </a:p>
        </p:txBody>
      </p:sp>
      <p:sp>
        <p:nvSpPr>
          <p:cNvPr id="420" name="Google Shape;420;p23"/>
          <p:cNvSpPr txBox="1"/>
          <p:nvPr/>
        </p:nvSpPr>
        <p:spPr>
          <a:xfrm>
            <a:off x="6878035" y="56570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I</a:t>
            </a:r>
            <a:endParaRPr sz="2200">
              <a:latin typeface="Trebuchet MS"/>
              <a:ea typeface="Trebuchet MS"/>
              <a:cs typeface="Trebuchet MS"/>
              <a:sym typeface="Trebuchet MS"/>
            </a:endParaRPr>
          </a:p>
        </p:txBody>
      </p:sp>
      <p:sp>
        <p:nvSpPr>
          <p:cNvPr id="421" name="Google Shape;421;p23"/>
          <p:cNvSpPr txBox="1"/>
          <p:nvPr/>
        </p:nvSpPr>
        <p:spPr>
          <a:xfrm>
            <a:off x="7212350" y="56570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I</a:t>
            </a:r>
            <a:endParaRPr sz="2200">
              <a:latin typeface="Trebuchet MS"/>
              <a:ea typeface="Trebuchet MS"/>
              <a:cs typeface="Trebuchet MS"/>
              <a:sym typeface="Trebuchet MS"/>
            </a:endParaRPr>
          </a:p>
        </p:txBody>
      </p:sp>
      <p:sp>
        <p:nvSpPr>
          <p:cNvPr id="422" name="Google Shape;422;p23"/>
          <p:cNvSpPr txBox="1"/>
          <p:nvPr/>
        </p:nvSpPr>
        <p:spPr>
          <a:xfrm>
            <a:off x="7597654" y="56570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I</a:t>
            </a:r>
            <a:endParaRPr sz="2200">
              <a:latin typeface="Trebuchet MS"/>
              <a:ea typeface="Trebuchet MS"/>
              <a:cs typeface="Trebuchet MS"/>
              <a:sym typeface="Trebuchet MS"/>
            </a:endParaRPr>
          </a:p>
        </p:txBody>
      </p:sp>
      <p:sp>
        <p:nvSpPr>
          <p:cNvPr id="423" name="Google Shape;423;p23"/>
          <p:cNvSpPr txBox="1"/>
          <p:nvPr/>
        </p:nvSpPr>
        <p:spPr>
          <a:xfrm>
            <a:off x="6245670" y="63688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24" name="Google Shape;424;p23"/>
          <p:cNvSpPr txBox="1"/>
          <p:nvPr/>
        </p:nvSpPr>
        <p:spPr>
          <a:xfrm>
            <a:off x="6570723" y="63688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0</a:t>
            </a:r>
            <a:endParaRPr sz="2200">
              <a:latin typeface="Trebuchet MS"/>
              <a:ea typeface="Trebuchet MS"/>
              <a:cs typeface="Trebuchet MS"/>
              <a:sym typeface="Trebuchet MS"/>
            </a:endParaRPr>
          </a:p>
        </p:txBody>
      </p:sp>
      <p:sp>
        <p:nvSpPr>
          <p:cNvPr id="425" name="Google Shape;425;p23"/>
          <p:cNvSpPr txBox="1"/>
          <p:nvPr/>
        </p:nvSpPr>
        <p:spPr>
          <a:xfrm>
            <a:off x="6878035" y="63688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26" name="Google Shape;426;p23"/>
          <p:cNvSpPr txBox="1"/>
          <p:nvPr/>
        </p:nvSpPr>
        <p:spPr>
          <a:xfrm>
            <a:off x="7212350" y="63688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27" name="Google Shape;427;p23"/>
          <p:cNvSpPr txBox="1"/>
          <p:nvPr/>
        </p:nvSpPr>
        <p:spPr>
          <a:xfrm>
            <a:off x="7597654" y="63688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N</a:t>
            </a:r>
            <a:endParaRPr sz="2200">
              <a:latin typeface="Trebuchet MS"/>
              <a:ea typeface="Trebuchet MS"/>
              <a:cs typeface="Trebuchet MS"/>
              <a:sym typeface="Trebuchet MS"/>
            </a:endParaRPr>
          </a:p>
        </p:txBody>
      </p:sp>
      <p:sp>
        <p:nvSpPr>
          <p:cNvPr id="428" name="Google Shape;428;p23"/>
          <p:cNvSpPr txBox="1"/>
          <p:nvPr/>
        </p:nvSpPr>
        <p:spPr>
          <a:xfrm>
            <a:off x="6182223" y="42662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latin typeface="Trebuchet MS"/>
                <a:ea typeface="Trebuchet MS"/>
                <a:cs typeface="Trebuchet MS"/>
                <a:sym typeface="Trebuchet MS"/>
              </a:rPr>
              <a:t>1</a:t>
            </a:r>
            <a:endParaRPr sz="2200">
              <a:latin typeface="Trebuchet MS"/>
              <a:ea typeface="Trebuchet MS"/>
              <a:cs typeface="Trebuchet MS"/>
              <a:sym typeface="Trebuchet MS"/>
            </a:endParaRP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24"/>
          <p:cNvPicPr preferRelativeResize="0">
            <a:picLocks noGrp="1"/>
          </p:cNvPicPr>
          <p:nvPr>
            <p:ph type="body" idx="4294967295"/>
          </p:nvPr>
        </p:nvPicPr>
        <p:blipFill rotWithShape="1">
          <a:blip r:embed="rId3">
            <a:alphaModFix/>
          </a:blip>
          <a:srcRect t="-500" r="60045" b="499"/>
          <a:stretch/>
        </p:blipFill>
        <p:spPr>
          <a:xfrm>
            <a:off x="0" y="260648"/>
            <a:ext cx="4388460" cy="4691132"/>
          </a:xfrm>
          <a:prstGeom prst="rect">
            <a:avLst/>
          </a:prstGeom>
          <a:noFill/>
          <a:ln>
            <a:noFill/>
          </a:ln>
        </p:spPr>
      </p:pic>
      <p:pic>
        <p:nvPicPr>
          <p:cNvPr id="434" name="Google Shape;434;p24"/>
          <p:cNvPicPr preferRelativeResize="0">
            <a:picLocks noGrp="1"/>
          </p:cNvPicPr>
          <p:nvPr>
            <p:ph type="body" idx="4294967295"/>
          </p:nvPr>
        </p:nvPicPr>
        <p:blipFill rotWithShape="1">
          <a:blip r:embed="rId4">
            <a:alphaModFix/>
          </a:blip>
          <a:srcRect l="61513" r="-43"/>
          <a:stretch/>
        </p:blipFill>
        <p:spPr>
          <a:xfrm>
            <a:off x="4644008" y="2158619"/>
            <a:ext cx="4232030" cy="4691132"/>
          </a:xfrm>
          <a:prstGeom prst="rect">
            <a:avLst/>
          </a:prstGeom>
          <a:noFill/>
          <a:ln>
            <a:noFill/>
          </a:ln>
        </p:spPr>
      </p:pic>
      <p:sp>
        <p:nvSpPr>
          <p:cNvPr id="435" name="Google Shape;435;p24"/>
          <p:cNvSpPr txBox="1"/>
          <p:nvPr/>
        </p:nvSpPr>
        <p:spPr>
          <a:xfrm>
            <a:off x="639775" y="320025"/>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436" name="Google Shape;436;p24"/>
          <p:cNvSpPr txBox="1"/>
          <p:nvPr/>
        </p:nvSpPr>
        <p:spPr>
          <a:xfrm>
            <a:off x="693085" y="1759847"/>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437" name="Google Shape;437;p24"/>
          <p:cNvSpPr txBox="1"/>
          <p:nvPr/>
        </p:nvSpPr>
        <p:spPr>
          <a:xfrm>
            <a:off x="2464839" y="1759847"/>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438" name="Google Shape;438;p24"/>
          <p:cNvSpPr txBox="1"/>
          <p:nvPr/>
        </p:nvSpPr>
        <p:spPr>
          <a:xfrm>
            <a:off x="2388625" y="320025"/>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439" name="Google Shape;439;p24"/>
          <p:cNvSpPr txBox="1"/>
          <p:nvPr/>
        </p:nvSpPr>
        <p:spPr>
          <a:xfrm>
            <a:off x="3596013" y="1036616"/>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440" name="Google Shape;440;p24"/>
          <p:cNvSpPr txBox="1"/>
          <p:nvPr/>
        </p:nvSpPr>
        <p:spPr>
          <a:xfrm>
            <a:off x="961349" y="2408514"/>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441" name="Google Shape;441;p24"/>
          <p:cNvSpPr txBox="1"/>
          <p:nvPr/>
        </p:nvSpPr>
        <p:spPr>
          <a:xfrm>
            <a:off x="961349"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442" name="Google Shape;442;p24"/>
          <p:cNvSpPr txBox="1"/>
          <p:nvPr/>
        </p:nvSpPr>
        <p:spPr>
          <a:xfrm>
            <a:off x="961349"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443" name="Google Shape;443;p24"/>
          <p:cNvSpPr txBox="1"/>
          <p:nvPr/>
        </p:nvSpPr>
        <p:spPr>
          <a:xfrm>
            <a:off x="961349" y="4384924"/>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444" name="Google Shape;444;p24"/>
          <p:cNvSpPr txBox="1"/>
          <p:nvPr/>
        </p:nvSpPr>
        <p:spPr>
          <a:xfrm>
            <a:off x="1349795"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445" name="Google Shape;445;p24"/>
          <p:cNvSpPr txBox="1"/>
          <p:nvPr/>
        </p:nvSpPr>
        <p:spPr>
          <a:xfrm>
            <a:off x="1674848"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446" name="Google Shape;446;p24"/>
          <p:cNvSpPr txBox="1"/>
          <p:nvPr/>
        </p:nvSpPr>
        <p:spPr>
          <a:xfrm>
            <a:off x="1982160"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447" name="Google Shape;447;p24"/>
          <p:cNvSpPr txBox="1"/>
          <p:nvPr/>
        </p:nvSpPr>
        <p:spPr>
          <a:xfrm>
            <a:off x="2316475"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448" name="Google Shape;448;p24"/>
          <p:cNvSpPr txBox="1"/>
          <p:nvPr/>
        </p:nvSpPr>
        <p:spPr>
          <a:xfrm>
            <a:off x="2701779"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449" name="Google Shape;449;p24"/>
          <p:cNvSpPr txBox="1"/>
          <p:nvPr/>
        </p:nvSpPr>
        <p:spPr>
          <a:xfrm>
            <a:off x="1349795"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450" name="Google Shape;450;p24"/>
          <p:cNvSpPr txBox="1"/>
          <p:nvPr/>
        </p:nvSpPr>
        <p:spPr>
          <a:xfrm>
            <a:off x="1674848"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451" name="Google Shape;451;p24"/>
          <p:cNvSpPr txBox="1"/>
          <p:nvPr/>
        </p:nvSpPr>
        <p:spPr>
          <a:xfrm>
            <a:off x="1982160"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452" name="Google Shape;452;p24"/>
          <p:cNvSpPr txBox="1"/>
          <p:nvPr/>
        </p:nvSpPr>
        <p:spPr>
          <a:xfrm>
            <a:off x="2316475"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453" name="Google Shape;453;p24"/>
          <p:cNvSpPr txBox="1"/>
          <p:nvPr/>
        </p:nvSpPr>
        <p:spPr>
          <a:xfrm>
            <a:off x="2701779"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454" name="Google Shape;454;p24"/>
          <p:cNvSpPr txBox="1"/>
          <p:nvPr/>
        </p:nvSpPr>
        <p:spPr>
          <a:xfrm>
            <a:off x="1349795"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455" name="Google Shape;455;p24"/>
          <p:cNvSpPr txBox="1"/>
          <p:nvPr/>
        </p:nvSpPr>
        <p:spPr>
          <a:xfrm>
            <a:off x="1674848"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456" name="Google Shape;456;p24"/>
          <p:cNvSpPr txBox="1"/>
          <p:nvPr/>
        </p:nvSpPr>
        <p:spPr>
          <a:xfrm>
            <a:off x="1982160"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457" name="Google Shape;457;p24"/>
          <p:cNvSpPr txBox="1"/>
          <p:nvPr/>
        </p:nvSpPr>
        <p:spPr>
          <a:xfrm>
            <a:off x="2316475"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458" name="Google Shape;458;p24"/>
          <p:cNvSpPr txBox="1"/>
          <p:nvPr/>
        </p:nvSpPr>
        <p:spPr>
          <a:xfrm>
            <a:off x="2701779"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459" name="Google Shape;459;p24"/>
          <p:cNvSpPr txBox="1"/>
          <p:nvPr/>
        </p:nvSpPr>
        <p:spPr>
          <a:xfrm>
            <a:off x="1362548" y="24085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460" name="Google Shape;460;p24"/>
          <p:cNvSpPr txBox="1"/>
          <p:nvPr/>
        </p:nvSpPr>
        <p:spPr>
          <a:xfrm>
            <a:off x="1743548" y="24085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
        <p:nvSpPr>
          <p:cNvPr id="461" name="Google Shape;461;p24"/>
          <p:cNvSpPr txBox="1"/>
          <p:nvPr/>
        </p:nvSpPr>
        <p:spPr>
          <a:xfrm>
            <a:off x="5535650" y="23301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462" name="Google Shape;462;p24"/>
          <p:cNvSpPr txBox="1"/>
          <p:nvPr/>
        </p:nvSpPr>
        <p:spPr>
          <a:xfrm>
            <a:off x="5588960" y="36937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463" name="Google Shape;463;p24"/>
          <p:cNvSpPr txBox="1"/>
          <p:nvPr/>
        </p:nvSpPr>
        <p:spPr>
          <a:xfrm>
            <a:off x="7284514" y="36937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464" name="Google Shape;464;p24"/>
          <p:cNvSpPr txBox="1"/>
          <p:nvPr/>
        </p:nvSpPr>
        <p:spPr>
          <a:xfrm>
            <a:off x="7284500" y="23301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465" name="Google Shape;465;p24"/>
          <p:cNvSpPr txBox="1"/>
          <p:nvPr/>
        </p:nvSpPr>
        <p:spPr>
          <a:xfrm>
            <a:off x="8415688" y="2970541"/>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2</a:t>
            </a:r>
            <a:endParaRPr sz="2100">
              <a:solidFill>
                <a:srgbClr val="FFFFFF"/>
              </a:solidFill>
              <a:latin typeface="Trebuchet MS"/>
              <a:ea typeface="Trebuchet MS"/>
              <a:cs typeface="Trebuchet MS"/>
              <a:sym typeface="Trebuchet MS"/>
            </a:endParaRPr>
          </a:p>
        </p:txBody>
      </p:sp>
      <p:sp>
        <p:nvSpPr>
          <p:cNvPr id="466" name="Google Shape;466;p24"/>
          <p:cNvSpPr txBox="1"/>
          <p:nvPr/>
        </p:nvSpPr>
        <p:spPr>
          <a:xfrm>
            <a:off x="5857224" y="426623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467" name="Google Shape;467;p24"/>
          <p:cNvSpPr txBox="1"/>
          <p:nvPr/>
        </p:nvSpPr>
        <p:spPr>
          <a:xfrm>
            <a:off x="5857224"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468" name="Google Shape;468;p24"/>
          <p:cNvSpPr txBox="1"/>
          <p:nvPr/>
        </p:nvSpPr>
        <p:spPr>
          <a:xfrm>
            <a:off x="5857224"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469" name="Google Shape;469;p24"/>
          <p:cNvSpPr txBox="1"/>
          <p:nvPr/>
        </p:nvSpPr>
        <p:spPr>
          <a:xfrm>
            <a:off x="5857224" y="624264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470" name="Google Shape;470;p24"/>
          <p:cNvSpPr txBox="1"/>
          <p:nvPr/>
        </p:nvSpPr>
        <p:spPr>
          <a:xfrm>
            <a:off x="6245670"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471" name="Google Shape;471;p24"/>
          <p:cNvSpPr txBox="1"/>
          <p:nvPr/>
        </p:nvSpPr>
        <p:spPr>
          <a:xfrm>
            <a:off x="6570723"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472" name="Google Shape;472;p24"/>
          <p:cNvSpPr txBox="1"/>
          <p:nvPr/>
        </p:nvSpPr>
        <p:spPr>
          <a:xfrm>
            <a:off x="6878035"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473" name="Google Shape;473;p24"/>
          <p:cNvSpPr txBox="1"/>
          <p:nvPr/>
        </p:nvSpPr>
        <p:spPr>
          <a:xfrm>
            <a:off x="7212350"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474" name="Google Shape;474;p24"/>
          <p:cNvSpPr txBox="1"/>
          <p:nvPr/>
        </p:nvSpPr>
        <p:spPr>
          <a:xfrm>
            <a:off x="7597654"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475" name="Google Shape;475;p24"/>
          <p:cNvSpPr txBox="1"/>
          <p:nvPr/>
        </p:nvSpPr>
        <p:spPr>
          <a:xfrm>
            <a:off x="6245670"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476" name="Google Shape;476;p24"/>
          <p:cNvSpPr txBox="1"/>
          <p:nvPr/>
        </p:nvSpPr>
        <p:spPr>
          <a:xfrm>
            <a:off x="6570723"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477" name="Google Shape;477;p24"/>
          <p:cNvSpPr txBox="1"/>
          <p:nvPr/>
        </p:nvSpPr>
        <p:spPr>
          <a:xfrm>
            <a:off x="6878035"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478" name="Google Shape;478;p24"/>
          <p:cNvSpPr txBox="1"/>
          <p:nvPr/>
        </p:nvSpPr>
        <p:spPr>
          <a:xfrm>
            <a:off x="7212350"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479" name="Google Shape;479;p24"/>
          <p:cNvSpPr txBox="1"/>
          <p:nvPr/>
        </p:nvSpPr>
        <p:spPr>
          <a:xfrm>
            <a:off x="7597654"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480" name="Google Shape;480;p24"/>
          <p:cNvSpPr txBox="1"/>
          <p:nvPr/>
        </p:nvSpPr>
        <p:spPr>
          <a:xfrm>
            <a:off x="6245670"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481" name="Google Shape;481;p24"/>
          <p:cNvSpPr txBox="1"/>
          <p:nvPr/>
        </p:nvSpPr>
        <p:spPr>
          <a:xfrm>
            <a:off x="6570723"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482" name="Google Shape;482;p24"/>
          <p:cNvSpPr txBox="1"/>
          <p:nvPr/>
        </p:nvSpPr>
        <p:spPr>
          <a:xfrm>
            <a:off x="6878035"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483" name="Google Shape;483;p24"/>
          <p:cNvSpPr txBox="1"/>
          <p:nvPr/>
        </p:nvSpPr>
        <p:spPr>
          <a:xfrm>
            <a:off x="7212350"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484" name="Google Shape;484;p24"/>
          <p:cNvSpPr txBox="1"/>
          <p:nvPr/>
        </p:nvSpPr>
        <p:spPr>
          <a:xfrm>
            <a:off x="7597654"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485" name="Google Shape;485;p24"/>
          <p:cNvSpPr txBox="1"/>
          <p:nvPr/>
        </p:nvSpPr>
        <p:spPr>
          <a:xfrm>
            <a:off x="6182223" y="42662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25"/>
          <p:cNvPicPr preferRelativeResize="0"/>
          <p:nvPr/>
        </p:nvPicPr>
        <p:blipFill rotWithShape="1">
          <a:blip r:embed="rId3">
            <a:alphaModFix/>
          </a:blip>
          <a:srcRect r="61065"/>
          <a:stretch/>
        </p:blipFill>
        <p:spPr>
          <a:xfrm>
            <a:off x="251520" y="332656"/>
            <a:ext cx="4126036" cy="4592713"/>
          </a:xfrm>
          <a:prstGeom prst="rect">
            <a:avLst/>
          </a:prstGeom>
          <a:noFill/>
          <a:ln>
            <a:noFill/>
          </a:ln>
        </p:spPr>
      </p:pic>
      <p:pic>
        <p:nvPicPr>
          <p:cNvPr id="491" name="Google Shape;491;p25"/>
          <p:cNvPicPr preferRelativeResize="0"/>
          <p:nvPr/>
        </p:nvPicPr>
        <p:blipFill rotWithShape="1">
          <a:blip r:embed="rId4">
            <a:alphaModFix/>
          </a:blip>
          <a:srcRect l="60617"/>
          <a:stretch/>
        </p:blipFill>
        <p:spPr>
          <a:xfrm>
            <a:off x="4572000" y="2241961"/>
            <a:ext cx="4173416" cy="4592712"/>
          </a:xfrm>
          <a:prstGeom prst="rect">
            <a:avLst/>
          </a:prstGeom>
          <a:noFill/>
          <a:ln>
            <a:noFill/>
          </a:ln>
        </p:spPr>
      </p:pic>
      <p:sp>
        <p:nvSpPr>
          <p:cNvPr id="492" name="Google Shape;492;p25"/>
          <p:cNvSpPr txBox="1"/>
          <p:nvPr/>
        </p:nvSpPr>
        <p:spPr>
          <a:xfrm>
            <a:off x="868375" y="396225"/>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493" name="Google Shape;493;p25"/>
          <p:cNvSpPr txBox="1"/>
          <p:nvPr/>
        </p:nvSpPr>
        <p:spPr>
          <a:xfrm>
            <a:off x="921685" y="1836047"/>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494" name="Google Shape;494;p25"/>
          <p:cNvSpPr txBox="1"/>
          <p:nvPr/>
        </p:nvSpPr>
        <p:spPr>
          <a:xfrm>
            <a:off x="2617239" y="1836047"/>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3</a:t>
            </a:r>
            <a:endParaRPr sz="2100">
              <a:solidFill>
                <a:srgbClr val="FFFFFF"/>
              </a:solidFill>
              <a:latin typeface="Trebuchet MS"/>
              <a:ea typeface="Trebuchet MS"/>
              <a:cs typeface="Trebuchet MS"/>
              <a:sym typeface="Trebuchet MS"/>
            </a:endParaRPr>
          </a:p>
        </p:txBody>
      </p:sp>
      <p:sp>
        <p:nvSpPr>
          <p:cNvPr id="495" name="Google Shape;495;p25"/>
          <p:cNvSpPr txBox="1"/>
          <p:nvPr/>
        </p:nvSpPr>
        <p:spPr>
          <a:xfrm>
            <a:off x="2617225" y="396225"/>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496" name="Google Shape;496;p25"/>
          <p:cNvSpPr txBox="1"/>
          <p:nvPr/>
        </p:nvSpPr>
        <p:spPr>
          <a:xfrm>
            <a:off x="3748413" y="1112816"/>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2</a:t>
            </a:r>
            <a:endParaRPr sz="2100">
              <a:solidFill>
                <a:srgbClr val="FFFFFF"/>
              </a:solidFill>
              <a:latin typeface="Trebuchet MS"/>
              <a:ea typeface="Trebuchet MS"/>
              <a:cs typeface="Trebuchet MS"/>
              <a:sym typeface="Trebuchet MS"/>
            </a:endParaRPr>
          </a:p>
        </p:txBody>
      </p:sp>
      <p:sp>
        <p:nvSpPr>
          <p:cNvPr id="497" name="Google Shape;497;p25"/>
          <p:cNvSpPr txBox="1"/>
          <p:nvPr/>
        </p:nvSpPr>
        <p:spPr>
          <a:xfrm>
            <a:off x="1189949" y="2408514"/>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498" name="Google Shape;498;p25"/>
          <p:cNvSpPr txBox="1"/>
          <p:nvPr/>
        </p:nvSpPr>
        <p:spPr>
          <a:xfrm>
            <a:off x="1189949"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499" name="Google Shape;499;p25"/>
          <p:cNvSpPr txBox="1"/>
          <p:nvPr/>
        </p:nvSpPr>
        <p:spPr>
          <a:xfrm>
            <a:off x="1189949"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500" name="Google Shape;500;p25"/>
          <p:cNvSpPr txBox="1"/>
          <p:nvPr/>
        </p:nvSpPr>
        <p:spPr>
          <a:xfrm>
            <a:off x="1189949" y="4384924"/>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501" name="Google Shape;501;p25"/>
          <p:cNvSpPr txBox="1"/>
          <p:nvPr/>
        </p:nvSpPr>
        <p:spPr>
          <a:xfrm>
            <a:off x="1578395"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02" name="Google Shape;502;p25"/>
          <p:cNvSpPr txBox="1"/>
          <p:nvPr/>
        </p:nvSpPr>
        <p:spPr>
          <a:xfrm>
            <a:off x="1903448"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03" name="Google Shape;503;p25"/>
          <p:cNvSpPr txBox="1"/>
          <p:nvPr/>
        </p:nvSpPr>
        <p:spPr>
          <a:xfrm>
            <a:off x="2210760"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04" name="Google Shape;504;p25"/>
          <p:cNvSpPr txBox="1"/>
          <p:nvPr/>
        </p:nvSpPr>
        <p:spPr>
          <a:xfrm>
            <a:off x="2545075"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05" name="Google Shape;505;p25"/>
          <p:cNvSpPr txBox="1"/>
          <p:nvPr/>
        </p:nvSpPr>
        <p:spPr>
          <a:xfrm>
            <a:off x="2930379" y="306130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506" name="Google Shape;506;p25"/>
          <p:cNvSpPr txBox="1"/>
          <p:nvPr/>
        </p:nvSpPr>
        <p:spPr>
          <a:xfrm>
            <a:off x="1578395"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507" name="Google Shape;507;p25"/>
          <p:cNvSpPr txBox="1"/>
          <p:nvPr/>
        </p:nvSpPr>
        <p:spPr>
          <a:xfrm>
            <a:off x="1903448"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508" name="Google Shape;508;p25"/>
          <p:cNvSpPr txBox="1"/>
          <p:nvPr/>
        </p:nvSpPr>
        <p:spPr>
          <a:xfrm>
            <a:off x="2210760"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509" name="Google Shape;509;p25"/>
          <p:cNvSpPr txBox="1"/>
          <p:nvPr/>
        </p:nvSpPr>
        <p:spPr>
          <a:xfrm>
            <a:off x="2545075"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510" name="Google Shape;510;p25"/>
          <p:cNvSpPr txBox="1"/>
          <p:nvPr/>
        </p:nvSpPr>
        <p:spPr>
          <a:xfrm>
            <a:off x="2930379" y="3723113"/>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
        <p:nvSpPr>
          <p:cNvPr id="511" name="Google Shape;511;p25"/>
          <p:cNvSpPr txBox="1"/>
          <p:nvPr/>
        </p:nvSpPr>
        <p:spPr>
          <a:xfrm>
            <a:off x="1578395"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512" name="Google Shape;512;p25"/>
          <p:cNvSpPr txBox="1"/>
          <p:nvPr/>
        </p:nvSpPr>
        <p:spPr>
          <a:xfrm>
            <a:off x="1903448"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513" name="Google Shape;513;p25"/>
          <p:cNvSpPr txBox="1"/>
          <p:nvPr/>
        </p:nvSpPr>
        <p:spPr>
          <a:xfrm>
            <a:off x="2210760"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514" name="Google Shape;514;p25"/>
          <p:cNvSpPr txBox="1"/>
          <p:nvPr/>
        </p:nvSpPr>
        <p:spPr>
          <a:xfrm>
            <a:off x="2545075"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515" name="Google Shape;515;p25"/>
          <p:cNvSpPr txBox="1"/>
          <p:nvPr/>
        </p:nvSpPr>
        <p:spPr>
          <a:xfrm>
            <a:off x="2930379" y="4434952"/>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
        <p:nvSpPr>
          <p:cNvPr id="516" name="Google Shape;516;p25"/>
          <p:cNvSpPr txBox="1"/>
          <p:nvPr/>
        </p:nvSpPr>
        <p:spPr>
          <a:xfrm>
            <a:off x="1591148" y="24085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RU" sz="2000" dirty="0">
                <a:latin typeface="Trebuchet MS"/>
                <a:ea typeface="Trebuchet MS"/>
                <a:cs typeface="Trebuchet MS"/>
                <a:sym typeface="Trebuchet MS"/>
              </a:rPr>
              <a:t>4</a:t>
            </a:r>
            <a:endParaRPr sz="2000" dirty="0">
              <a:latin typeface="Trebuchet MS"/>
              <a:ea typeface="Trebuchet MS"/>
              <a:cs typeface="Trebuchet MS"/>
              <a:sym typeface="Trebuchet MS"/>
            </a:endParaRPr>
          </a:p>
        </p:txBody>
      </p:sp>
      <p:sp>
        <p:nvSpPr>
          <p:cNvPr id="517" name="Google Shape;517;p25"/>
          <p:cNvSpPr txBox="1"/>
          <p:nvPr/>
        </p:nvSpPr>
        <p:spPr>
          <a:xfrm>
            <a:off x="5459450" y="23301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518" name="Google Shape;518;p25"/>
          <p:cNvSpPr txBox="1"/>
          <p:nvPr/>
        </p:nvSpPr>
        <p:spPr>
          <a:xfrm>
            <a:off x="5512760" y="36937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4</a:t>
            </a:r>
            <a:endParaRPr sz="2100">
              <a:solidFill>
                <a:srgbClr val="FFFFFF"/>
              </a:solidFill>
              <a:latin typeface="Trebuchet MS"/>
              <a:ea typeface="Trebuchet MS"/>
              <a:cs typeface="Trebuchet MS"/>
              <a:sym typeface="Trebuchet MS"/>
            </a:endParaRPr>
          </a:p>
        </p:txBody>
      </p:sp>
      <p:sp>
        <p:nvSpPr>
          <p:cNvPr id="519" name="Google Shape;519;p25"/>
          <p:cNvSpPr txBox="1"/>
          <p:nvPr/>
        </p:nvSpPr>
        <p:spPr>
          <a:xfrm>
            <a:off x="7208314" y="3693772"/>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3</a:t>
            </a:r>
            <a:endParaRPr sz="2100">
              <a:solidFill>
                <a:srgbClr val="FFFFFF"/>
              </a:solidFill>
              <a:latin typeface="Trebuchet MS"/>
              <a:ea typeface="Trebuchet MS"/>
              <a:cs typeface="Trebuchet MS"/>
              <a:sym typeface="Trebuchet MS"/>
            </a:endParaRPr>
          </a:p>
        </p:txBody>
      </p:sp>
      <p:sp>
        <p:nvSpPr>
          <p:cNvPr id="520" name="Google Shape;520;p25"/>
          <p:cNvSpPr txBox="1"/>
          <p:nvPr/>
        </p:nvSpPr>
        <p:spPr>
          <a:xfrm>
            <a:off x="7208300" y="2330150"/>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521" name="Google Shape;521;p25"/>
          <p:cNvSpPr txBox="1"/>
          <p:nvPr/>
        </p:nvSpPr>
        <p:spPr>
          <a:xfrm>
            <a:off x="8339488" y="2970541"/>
            <a:ext cx="4341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2</a:t>
            </a:r>
            <a:endParaRPr sz="2100">
              <a:solidFill>
                <a:srgbClr val="FFFFFF"/>
              </a:solidFill>
              <a:latin typeface="Trebuchet MS"/>
              <a:ea typeface="Trebuchet MS"/>
              <a:cs typeface="Trebuchet MS"/>
              <a:sym typeface="Trebuchet MS"/>
            </a:endParaRPr>
          </a:p>
        </p:txBody>
      </p:sp>
      <p:sp>
        <p:nvSpPr>
          <p:cNvPr id="522" name="Google Shape;522;p25"/>
          <p:cNvSpPr txBox="1"/>
          <p:nvPr/>
        </p:nvSpPr>
        <p:spPr>
          <a:xfrm>
            <a:off x="5781024" y="426623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523" name="Google Shape;523;p25"/>
          <p:cNvSpPr txBox="1"/>
          <p:nvPr/>
        </p:nvSpPr>
        <p:spPr>
          <a:xfrm>
            <a:off x="5781024"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524" name="Google Shape;524;p25"/>
          <p:cNvSpPr txBox="1"/>
          <p:nvPr/>
        </p:nvSpPr>
        <p:spPr>
          <a:xfrm>
            <a:off x="5781024"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525" name="Google Shape;525;p25"/>
          <p:cNvSpPr txBox="1"/>
          <p:nvPr/>
        </p:nvSpPr>
        <p:spPr>
          <a:xfrm>
            <a:off x="5781024" y="6242649"/>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526" name="Google Shape;526;p25"/>
          <p:cNvSpPr txBox="1"/>
          <p:nvPr/>
        </p:nvSpPr>
        <p:spPr>
          <a:xfrm>
            <a:off x="6169470"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27" name="Google Shape;527;p25"/>
          <p:cNvSpPr txBox="1"/>
          <p:nvPr/>
        </p:nvSpPr>
        <p:spPr>
          <a:xfrm>
            <a:off x="6494523"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28" name="Google Shape;528;p25"/>
          <p:cNvSpPr txBox="1"/>
          <p:nvPr/>
        </p:nvSpPr>
        <p:spPr>
          <a:xfrm>
            <a:off x="6801835"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29" name="Google Shape;529;p25"/>
          <p:cNvSpPr txBox="1"/>
          <p:nvPr/>
        </p:nvSpPr>
        <p:spPr>
          <a:xfrm>
            <a:off x="7136150"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30" name="Google Shape;530;p25"/>
          <p:cNvSpPr txBox="1"/>
          <p:nvPr/>
        </p:nvSpPr>
        <p:spPr>
          <a:xfrm>
            <a:off x="7521454" y="491902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531" name="Google Shape;531;p25"/>
          <p:cNvSpPr txBox="1"/>
          <p:nvPr/>
        </p:nvSpPr>
        <p:spPr>
          <a:xfrm>
            <a:off x="6169470"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532" name="Google Shape;532;p25"/>
          <p:cNvSpPr txBox="1"/>
          <p:nvPr/>
        </p:nvSpPr>
        <p:spPr>
          <a:xfrm>
            <a:off x="6494523"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533" name="Google Shape;533;p25"/>
          <p:cNvSpPr txBox="1"/>
          <p:nvPr/>
        </p:nvSpPr>
        <p:spPr>
          <a:xfrm>
            <a:off x="6801835"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534" name="Google Shape;534;p25"/>
          <p:cNvSpPr txBox="1"/>
          <p:nvPr/>
        </p:nvSpPr>
        <p:spPr>
          <a:xfrm>
            <a:off x="7136150"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535" name="Google Shape;535;p25"/>
          <p:cNvSpPr txBox="1"/>
          <p:nvPr/>
        </p:nvSpPr>
        <p:spPr>
          <a:xfrm>
            <a:off x="7521454" y="5580838"/>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
        <p:nvSpPr>
          <p:cNvPr id="536" name="Google Shape;536;p25"/>
          <p:cNvSpPr txBox="1"/>
          <p:nvPr/>
        </p:nvSpPr>
        <p:spPr>
          <a:xfrm>
            <a:off x="6169470"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537" name="Google Shape;537;p25"/>
          <p:cNvSpPr txBox="1"/>
          <p:nvPr/>
        </p:nvSpPr>
        <p:spPr>
          <a:xfrm>
            <a:off x="6494523"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538" name="Google Shape;538;p25"/>
          <p:cNvSpPr txBox="1"/>
          <p:nvPr/>
        </p:nvSpPr>
        <p:spPr>
          <a:xfrm>
            <a:off x="6801835"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539" name="Google Shape;539;p25"/>
          <p:cNvSpPr txBox="1"/>
          <p:nvPr/>
        </p:nvSpPr>
        <p:spPr>
          <a:xfrm>
            <a:off x="7136150"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540" name="Google Shape;540;p25"/>
          <p:cNvSpPr txBox="1"/>
          <p:nvPr/>
        </p:nvSpPr>
        <p:spPr>
          <a:xfrm>
            <a:off x="7521454" y="6292677"/>
            <a:ext cx="388500" cy="32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545" name="Google Shape;545;p26"/>
          <p:cNvPicPr preferRelativeResize="0">
            <a:picLocks noGrp="1"/>
          </p:cNvPicPr>
          <p:nvPr>
            <p:ph type="body" idx="4294967295"/>
          </p:nvPr>
        </p:nvPicPr>
        <p:blipFill rotWithShape="1">
          <a:blip r:embed="rId3">
            <a:alphaModFix/>
          </a:blip>
          <a:srcRect/>
          <a:stretch/>
        </p:blipFill>
        <p:spPr>
          <a:xfrm>
            <a:off x="1331640" y="1196752"/>
            <a:ext cx="6166338" cy="4648639"/>
          </a:xfrm>
          <a:prstGeom prst="rect">
            <a:avLst/>
          </a:prstGeom>
          <a:noFill/>
          <a:ln>
            <a:noFill/>
          </a:ln>
        </p:spPr>
      </p:pic>
      <p:sp>
        <p:nvSpPr>
          <p:cNvPr id="546" name="Google Shape;546;p26"/>
          <p:cNvSpPr txBox="1"/>
          <p:nvPr/>
        </p:nvSpPr>
        <p:spPr>
          <a:xfrm>
            <a:off x="1472226" y="1308925"/>
            <a:ext cx="723900" cy="58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0</a:t>
            </a:r>
            <a:endParaRPr sz="3900">
              <a:latin typeface="Trebuchet MS"/>
              <a:ea typeface="Trebuchet MS"/>
              <a:cs typeface="Trebuchet MS"/>
              <a:sym typeface="Trebuchet MS"/>
            </a:endParaRPr>
          </a:p>
        </p:txBody>
      </p:sp>
      <p:sp>
        <p:nvSpPr>
          <p:cNvPr id="547" name="Google Shape;547;p26"/>
          <p:cNvSpPr txBox="1"/>
          <p:nvPr/>
        </p:nvSpPr>
        <p:spPr>
          <a:xfrm>
            <a:off x="1484889" y="3809161"/>
            <a:ext cx="723900" cy="58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4</a:t>
            </a:r>
            <a:endParaRPr sz="3900">
              <a:latin typeface="Trebuchet MS"/>
              <a:ea typeface="Trebuchet MS"/>
              <a:cs typeface="Trebuchet MS"/>
              <a:sym typeface="Trebuchet MS"/>
            </a:endParaRPr>
          </a:p>
        </p:txBody>
      </p:sp>
      <p:sp>
        <p:nvSpPr>
          <p:cNvPr id="548" name="Google Shape;548;p26"/>
          <p:cNvSpPr txBox="1"/>
          <p:nvPr/>
        </p:nvSpPr>
        <p:spPr>
          <a:xfrm>
            <a:off x="4514432" y="3809161"/>
            <a:ext cx="723900" cy="58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3</a:t>
            </a:r>
            <a:endParaRPr sz="3900">
              <a:latin typeface="Trebuchet MS"/>
              <a:ea typeface="Trebuchet MS"/>
              <a:cs typeface="Trebuchet MS"/>
              <a:sym typeface="Trebuchet MS"/>
            </a:endParaRPr>
          </a:p>
        </p:txBody>
      </p:sp>
      <p:sp>
        <p:nvSpPr>
          <p:cNvPr id="549" name="Google Shape;549;p26"/>
          <p:cNvSpPr txBox="1"/>
          <p:nvPr/>
        </p:nvSpPr>
        <p:spPr>
          <a:xfrm>
            <a:off x="4514409" y="1308925"/>
            <a:ext cx="723900" cy="58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1</a:t>
            </a:r>
            <a:endParaRPr sz="3900">
              <a:latin typeface="Trebuchet MS"/>
              <a:ea typeface="Trebuchet MS"/>
              <a:cs typeface="Trebuchet MS"/>
              <a:sym typeface="Trebuchet MS"/>
            </a:endParaRPr>
          </a:p>
        </p:txBody>
      </p:sp>
      <p:sp>
        <p:nvSpPr>
          <p:cNvPr id="550" name="Google Shape;550;p26"/>
          <p:cNvSpPr txBox="1"/>
          <p:nvPr/>
        </p:nvSpPr>
        <p:spPr>
          <a:xfrm>
            <a:off x="6782950" y="2567549"/>
            <a:ext cx="723900" cy="58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2</a:t>
            </a:r>
            <a:endParaRPr sz="3900">
              <a:latin typeface="Trebuchet MS"/>
              <a:ea typeface="Trebuchet MS"/>
              <a:cs typeface="Trebuchet MS"/>
              <a:sym typeface="Trebuchet MS"/>
            </a:endParaRPr>
          </a:p>
        </p:txBody>
      </p:sp>
      <p:sp>
        <p:nvSpPr>
          <p:cNvPr id="551" name="Google Shape;551;p26"/>
          <p:cNvSpPr txBox="1"/>
          <p:nvPr/>
        </p:nvSpPr>
        <p:spPr>
          <a:xfrm>
            <a:off x="1220450" y="5003400"/>
            <a:ext cx="715800" cy="5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latin typeface="Trebuchet MS"/>
                <a:ea typeface="Trebuchet MS"/>
                <a:cs typeface="Trebuchet MS"/>
                <a:sym typeface="Trebuchet MS"/>
              </a:rPr>
              <a:t>P</a:t>
            </a:r>
            <a:endParaRPr sz="3900">
              <a:latin typeface="Trebuchet MS"/>
              <a:ea typeface="Trebuchet MS"/>
              <a:cs typeface="Trebuchet MS"/>
              <a:sym typeface="Trebuchet MS"/>
            </a:endParaRPr>
          </a:p>
        </p:txBody>
      </p:sp>
      <p:sp>
        <p:nvSpPr>
          <p:cNvPr id="552" name="Google Shape;552;p26"/>
          <p:cNvSpPr txBox="1"/>
          <p:nvPr/>
        </p:nvSpPr>
        <p:spPr>
          <a:xfrm>
            <a:off x="1935766" y="5092145"/>
            <a:ext cx="715800" cy="5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N</a:t>
            </a:r>
            <a:endParaRPr sz="3500">
              <a:latin typeface="Trebuchet MS"/>
              <a:ea typeface="Trebuchet MS"/>
              <a:cs typeface="Trebuchet MS"/>
              <a:sym typeface="Trebuchet MS"/>
            </a:endParaRPr>
          </a:p>
        </p:txBody>
      </p:sp>
      <p:sp>
        <p:nvSpPr>
          <p:cNvPr id="553" name="Google Shape;553;p26"/>
          <p:cNvSpPr txBox="1"/>
          <p:nvPr/>
        </p:nvSpPr>
        <p:spPr>
          <a:xfrm>
            <a:off x="2534344" y="5092145"/>
            <a:ext cx="715800" cy="5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0</a:t>
            </a:r>
            <a:endParaRPr sz="3500">
              <a:latin typeface="Trebuchet MS"/>
              <a:ea typeface="Trebuchet MS"/>
              <a:cs typeface="Trebuchet MS"/>
              <a:sym typeface="Trebuchet MS"/>
            </a:endParaRPr>
          </a:p>
        </p:txBody>
      </p:sp>
      <p:sp>
        <p:nvSpPr>
          <p:cNvPr id="554" name="Google Shape;554;p26"/>
          <p:cNvSpPr txBox="1"/>
          <p:nvPr/>
        </p:nvSpPr>
        <p:spPr>
          <a:xfrm>
            <a:off x="3100252" y="5092145"/>
            <a:ext cx="715800" cy="5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1</a:t>
            </a:r>
            <a:endParaRPr sz="3500">
              <a:latin typeface="Trebuchet MS"/>
              <a:ea typeface="Trebuchet MS"/>
              <a:cs typeface="Trebuchet MS"/>
              <a:sym typeface="Trebuchet MS"/>
            </a:endParaRPr>
          </a:p>
        </p:txBody>
      </p:sp>
      <p:sp>
        <p:nvSpPr>
          <p:cNvPr id="555" name="Google Shape;555;p26"/>
          <p:cNvSpPr txBox="1"/>
          <p:nvPr/>
        </p:nvSpPr>
        <p:spPr>
          <a:xfrm>
            <a:off x="3715887" y="5092145"/>
            <a:ext cx="715800" cy="5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1</a:t>
            </a:r>
            <a:endParaRPr sz="3500">
              <a:latin typeface="Trebuchet MS"/>
              <a:ea typeface="Trebuchet MS"/>
              <a:cs typeface="Trebuchet MS"/>
              <a:sym typeface="Trebuchet MS"/>
            </a:endParaRPr>
          </a:p>
        </p:txBody>
      </p:sp>
      <p:sp>
        <p:nvSpPr>
          <p:cNvPr id="556" name="Google Shape;556;p26"/>
          <p:cNvSpPr txBox="1"/>
          <p:nvPr/>
        </p:nvSpPr>
        <p:spPr>
          <a:xfrm>
            <a:off x="4425415" y="5092145"/>
            <a:ext cx="715800" cy="5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a:latin typeface="Trebuchet MS"/>
                <a:ea typeface="Trebuchet MS"/>
                <a:cs typeface="Trebuchet MS"/>
                <a:sym typeface="Trebuchet MS"/>
              </a:rPr>
              <a:t>3</a:t>
            </a:r>
            <a:endParaRPr sz="3500">
              <a:latin typeface="Trebuchet MS"/>
              <a:ea typeface="Trebuchet MS"/>
              <a:cs typeface="Trebuchet MS"/>
              <a:sym typeface="Trebuchet MS"/>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7"/>
          <p:cNvSpPr/>
          <p:nvPr/>
        </p:nvSpPr>
        <p:spPr>
          <a:xfrm>
            <a:off x="107504" y="620688"/>
            <a:ext cx="8856984" cy="5909310"/>
          </a:xfrm>
          <a:prstGeom prst="rect">
            <a:avLst/>
          </a:prstGeom>
          <a:noFill/>
          <a:ln>
            <a:noFill/>
          </a:ln>
        </p:spPr>
        <p:txBody>
          <a:bodyPr spcFirstLastPara="1" wrap="square" lIns="91425" tIns="45700" rIns="91425" bIns="45700" anchor="t" anchorCtr="0">
            <a:noAutofit/>
          </a:bodyPr>
          <a:lstStyle/>
          <a:p>
            <a:pPr marL="0" marR="0" lvl="0" indent="323850" algn="ctr" rtl="0">
              <a:spcBef>
                <a:spcPts val="0"/>
              </a:spcBef>
              <a:spcAft>
                <a:spcPts val="0"/>
              </a:spcAft>
              <a:buNone/>
            </a:pPr>
            <a:r>
              <a:rPr lang="en-US" sz="2100" b="1" i="0" u="none" strike="noStrike" cap="none" dirty="0" err="1">
                <a:solidFill>
                  <a:schemeClr val="dk1"/>
                </a:solidFill>
                <a:latin typeface="Times New Roman"/>
                <a:ea typeface="Times New Roman"/>
                <a:cs typeface="Times New Roman"/>
                <a:sym typeface="Times New Roman"/>
              </a:rPr>
              <a:t>Алгоритм</a:t>
            </a:r>
            <a:r>
              <a:rPr lang="en-US" sz="2100" b="1" i="0" u="none" strike="noStrike" cap="none" dirty="0">
                <a:solidFill>
                  <a:schemeClr val="dk1"/>
                </a:solidFill>
                <a:latin typeface="Times New Roman"/>
                <a:ea typeface="Times New Roman"/>
                <a:cs typeface="Times New Roman"/>
                <a:sym typeface="Times New Roman"/>
              </a:rPr>
              <a:t> BFS </a:t>
            </a:r>
            <a:r>
              <a:rPr lang="en-US" sz="2100" b="0" i="0" u="none" strike="noStrike" cap="none" dirty="0" err="1">
                <a:solidFill>
                  <a:schemeClr val="dk1"/>
                </a:solidFill>
                <a:latin typeface="Times New Roman"/>
                <a:ea typeface="Times New Roman"/>
                <a:cs typeface="Times New Roman"/>
                <a:sym typeface="Times New Roman"/>
              </a:rPr>
              <a:t>сводится</a:t>
            </a:r>
            <a:r>
              <a:rPr lang="en-US" sz="2100" b="0" i="0" u="none" strike="noStrike" cap="none" dirty="0">
                <a:solidFill>
                  <a:schemeClr val="dk1"/>
                </a:solidFill>
                <a:latin typeface="Times New Roman"/>
                <a:ea typeface="Times New Roman"/>
                <a:cs typeface="Times New Roman"/>
                <a:sym typeface="Times New Roman"/>
              </a:rPr>
              <a:t> к </a:t>
            </a:r>
            <a:r>
              <a:rPr lang="en-US" sz="2100" b="0" i="0" u="none" strike="noStrike" cap="none" dirty="0" err="1">
                <a:solidFill>
                  <a:schemeClr val="dk1"/>
                </a:solidFill>
                <a:latin typeface="Times New Roman"/>
                <a:ea typeface="Times New Roman"/>
                <a:cs typeface="Times New Roman"/>
                <a:sym typeface="Times New Roman"/>
              </a:rPr>
              <a:t>следующей</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последовательности</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шагов</a:t>
            </a:r>
            <a:r>
              <a:rPr lang="en-US" sz="2100" b="0" i="0" u="none" strike="noStrike" cap="none" dirty="0">
                <a:solidFill>
                  <a:schemeClr val="dk1"/>
                </a:solidFill>
                <a:latin typeface="Times New Roman"/>
                <a:ea typeface="Times New Roman"/>
                <a:cs typeface="Times New Roman"/>
                <a:sym typeface="Times New Roman"/>
              </a:rPr>
              <a:t>.</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Инициализировать</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массивы</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С</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D</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P</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Стартовую</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вершину</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s</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поместить</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очередь</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Q</a:t>
            </a:r>
            <a:r>
              <a:rPr lang="en-US" sz="2100" b="0" i="0" u="none" strike="noStrike" cap="none" dirty="0">
                <a:solidFill>
                  <a:schemeClr val="dk1"/>
                </a:solidFill>
                <a:latin typeface="Times New Roman"/>
                <a:ea typeface="Times New Roman"/>
                <a:cs typeface="Times New Roman"/>
                <a:sym typeface="Times New Roman"/>
              </a:rPr>
              <a:t>. и </a:t>
            </a:r>
            <a:r>
              <a:rPr lang="en-US" sz="2100" b="0" i="0" u="none" strike="noStrike" cap="none" dirty="0" err="1">
                <a:solidFill>
                  <a:schemeClr val="dk1"/>
                </a:solidFill>
                <a:latin typeface="Times New Roman"/>
                <a:ea typeface="Times New Roman"/>
                <a:cs typeface="Times New Roman"/>
                <a:sym typeface="Times New Roman"/>
              </a:rPr>
              <a:t>окрасить</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серый</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цвет</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C[s] = G</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Для</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стартовой</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вершины</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установить</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расстояние</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равное</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нулю</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D[s] = 0</a:t>
            </a:r>
            <a:r>
              <a:rPr lang="en-US" sz="2100" b="0" i="0" u="none" strike="noStrike" cap="none" dirty="0">
                <a:solidFill>
                  <a:schemeClr val="dk1"/>
                </a:solidFill>
                <a:latin typeface="Times New Roman"/>
                <a:ea typeface="Times New Roman"/>
                <a:cs typeface="Times New Roman"/>
                <a:sym typeface="Times New Roman"/>
              </a:rPr>
              <a:t>.</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Если</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очередь</a:t>
            </a:r>
            <a:r>
              <a:rPr lang="en-US" sz="2100" b="1" i="0" u="none" strike="noStrike" cap="none" dirty="0">
                <a:solidFill>
                  <a:schemeClr val="dk1"/>
                </a:solidFill>
                <a:latin typeface="Times New Roman"/>
                <a:ea typeface="Times New Roman"/>
                <a:cs typeface="Times New Roman"/>
                <a:sym typeface="Times New Roman"/>
              </a:rPr>
              <a:t> Q</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пуста</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то</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работа</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алгоритма</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завершена</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противном</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случае</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перейти</a:t>
            </a:r>
            <a:r>
              <a:rPr lang="en-US" sz="2100" b="0" i="0" u="none" strike="noStrike" cap="none" dirty="0">
                <a:solidFill>
                  <a:schemeClr val="dk1"/>
                </a:solidFill>
                <a:latin typeface="Times New Roman"/>
                <a:ea typeface="Times New Roman"/>
                <a:cs typeface="Times New Roman"/>
                <a:sym typeface="Times New Roman"/>
              </a:rPr>
              <a:t> к </a:t>
            </a:r>
            <a:r>
              <a:rPr lang="en-US" sz="2100" b="0" i="0" u="none" strike="noStrike" cap="none" dirty="0" err="1">
                <a:solidFill>
                  <a:schemeClr val="dk1"/>
                </a:solidFill>
                <a:latin typeface="Times New Roman"/>
                <a:ea typeface="Times New Roman"/>
                <a:cs typeface="Times New Roman"/>
                <a:sym typeface="Times New Roman"/>
              </a:rPr>
              <a:t>следующему</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шагу</a:t>
            </a:r>
            <a:r>
              <a:rPr lang="en-US" sz="2100" b="0" i="0" u="none" strike="noStrike" cap="none" dirty="0">
                <a:solidFill>
                  <a:schemeClr val="dk1"/>
                </a:solidFill>
                <a:latin typeface="Times New Roman"/>
                <a:ea typeface="Times New Roman"/>
                <a:cs typeface="Times New Roman"/>
                <a:sym typeface="Times New Roman"/>
              </a:rPr>
              <a:t>.</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Выбрать</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из</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очереди</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Q </a:t>
            </a:r>
            <a:r>
              <a:rPr lang="en-US" sz="2100" b="0" i="0" u="none" strike="noStrike" cap="none" dirty="0" err="1">
                <a:solidFill>
                  <a:schemeClr val="dk1"/>
                </a:solidFill>
                <a:latin typeface="Times New Roman"/>
                <a:ea typeface="Times New Roman"/>
                <a:cs typeface="Times New Roman"/>
                <a:sym typeface="Times New Roman"/>
              </a:rPr>
              <a:t>вершину</a:t>
            </a:r>
            <a:r>
              <a:rPr lang="en-US" sz="2100" b="0" i="0" u="none" strike="noStrike" cap="none" dirty="0">
                <a:solidFill>
                  <a:schemeClr val="dk1"/>
                </a:solidFill>
                <a:latin typeface="Times New Roman"/>
                <a:ea typeface="Times New Roman"/>
                <a:cs typeface="Times New Roman"/>
                <a:sym typeface="Times New Roman"/>
              </a:rPr>
              <a:t> </a:t>
            </a:r>
            <a:r>
              <a:rPr lang="en-US" sz="2100" b="1" dirty="0">
                <a:solidFill>
                  <a:schemeClr val="dk1"/>
                </a:solidFill>
                <a:latin typeface="Times New Roman"/>
                <a:ea typeface="Times New Roman"/>
                <a:cs typeface="Times New Roman"/>
                <a:sym typeface="Times New Roman"/>
              </a:rPr>
              <a:t>s</a:t>
            </a:r>
            <a:r>
              <a:rPr lang="en-US" sz="2100" b="0" i="0" u="none" strike="noStrike" cap="none" dirty="0">
                <a:solidFill>
                  <a:schemeClr val="dk1"/>
                </a:solidFill>
                <a:latin typeface="Times New Roman"/>
                <a:ea typeface="Times New Roman"/>
                <a:cs typeface="Times New Roman"/>
                <a:sym typeface="Times New Roman"/>
              </a:rPr>
              <a:t> и </a:t>
            </a:r>
            <a:r>
              <a:rPr lang="en-US" sz="2100" b="0" i="0" u="none" strike="noStrike" cap="none" dirty="0" err="1">
                <a:solidFill>
                  <a:schemeClr val="dk1"/>
                </a:solidFill>
                <a:latin typeface="Times New Roman"/>
                <a:ea typeface="Times New Roman"/>
                <a:cs typeface="Times New Roman"/>
                <a:sym typeface="Times New Roman"/>
              </a:rPr>
              <a:t>окрасить</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ее</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черный</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цвет</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С[</a:t>
            </a:r>
            <a:r>
              <a:rPr lang="en-US" sz="2100" b="1" dirty="0">
                <a:solidFill>
                  <a:schemeClr val="dk1"/>
                </a:solidFill>
                <a:latin typeface="Times New Roman"/>
                <a:ea typeface="Times New Roman"/>
                <a:cs typeface="Times New Roman"/>
                <a:sym typeface="Times New Roman"/>
              </a:rPr>
              <a:t>s</a:t>
            </a:r>
            <a:r>
              <a:rPr lang="en-US" sz="2100" b="1" i="0" u="none" strike="noStrike" cap="none" dirty="0">
                <a:solidFill>
                  <a:schemeClr val="dk1"/>
                </a:solidFill>
                <a:latin typeface="Times New Roman"/>
                <a:ea typeface="Times New Roman"/>
                <a:cs typeface="Times New Roman"/>
                <a:sym typeface="Times New Roman"/>
              </a:rPr>
              <a:t>] = B</a:t>
            </a:r>
            <a:r>
              <a:rPr lang="en-US" sz="2100" b="0" i="0" u="none" strike="noStrike" cap="none" dirty="0">
                <a:solidFill>
                  <a:schemeClr val="dk1"/>
                </a:solidFill>
                <a:latin typeface="Times New Roman"/>
                <a:ea typeface="Times New Roman"/>
                <a:cs typeface="Times New Roman"/>
                <a:sym typeface="Times New Roman"/>
              </a:rPr>
              <a:t>. </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Построить</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множества</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J</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белого</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цвета</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смежных</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вершине</a:t>
            </a:r>
            <a:r>
              <a:rPr lang="en-US" sz="2100" b="0" i="0" u="none" strike="noStrike" cap="none" dirty="0">
                <a:solidFill>
                  <a:schemeClr val="dk1"/>
                </a:solidFill>
                <a:latin typeface="Times New Roman"/>
                <a:ea typeface="Times New Roman"/>
                <a:cs typeface="Times New Roman"/>
                <a:sym typeface="Times New Roman"/>
              </a:rPr>
              <a:t> </a:t>
            </a:r>
            <a:r>
              <a:rPr lang="en-US" sz="2100" b="1" dirty="0">
                <a:solidFill>
                  <a:schemeClr val="dk1"/>
                </a:solidFill>
                <a:latin typeface="Times New Roman"/>
                <a:ea typeface="Times New Roman"/>
                <a:cs typeface="Times New Roman"/>
                <a:sym typeface="Times New Roman"/>
              </a:rPr>
              <a:t>s</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Если</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таких</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нет</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то</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перейти</a:t>
            </a:r>
            <a:r>
              <a:rPr lang="en-US" sz="2100" b="0" i="0" u="none" strike="noStrike" cap="none" dirty="0">
                <a:solidFill>
                  <a:schemeClr val="dk1"/>
                </a:solidFill>
                <a:latin typeface="Times New Roman"/>
                <a:ea typeface="Times New Roman"/>
                <a:cs typeface="Times New Roman"/>
                <a:sym typeface="Times New Roman"/>
              </a:rPr>
              <a:t> к </a:t>
            </a:r>
            <a:r>
              <a:rPr lang="en-US" sz="2100" b="0" i="0" u="none" strike="noStrike" cap="none" dirty="0" err="1">
                <a:solidFill>
                  <a:schemeClr val="dk1"/>
                </a:solidFill>
                <a:latin typeface="Times New Roman"/>
                <a:ea typeface="Times New Roman"/>
                <a:cs typeface="Times New Roman"/>
                <a:sym typeface="Times New Roman"/>
              </a:rPr>
              <a:t>шагу</a:t>
            </a:r>
            <a:r>
              <a:rPr lang="en-US" sz="2100" b="0" i="0" u="none" strike="noStrike" cap="none" dirty="0">
                <a:solidFill>
                  <a:schemeClr val="dk1"/>
                </a:solidFill>
                <a:latin typeface="Times New Roman"/>
                <a:ea typeface="Times New Roman"/>
                <a:cs typeface="Times New Roman"/>
                <a:sym typeface="Times New Roman"/>
              </a:rPr>
              <a:t> 2, </a:t>
            </a:r>
            <a:r>
              <a:rPr lang="en-US" sz="2100" b="0" i="0" u="none" strike="noStrike" cap="none" dirty="0" err="1">
                <a:solidFill>
                  <a:schemeClr val="dk1"/>
                </a:solidFill>
                <a:latin typeface="Times New Roman"/>
                <a:ea typeface="Times New Roman"/>
                <a:cs typeface="Times New Roman"/>
                <a:sym typeface="Times New Roman"/>
              </a:rPr>
              <a:t>иначе</a:t>
            </a:r>
            <a:r>
              <a:rPr lang="en-US" sz="2100" b="0" i="0" u="none" strike="noStrike" cap="none" dirty="0">
                <a:solidFill>
                  <a:schemeClr val="dk1"/>
                </a:solidFill>
                <a:latin typeface="Times New Roman"/>
                <a:ea typeface="Times New Roman"/>
                <a:cs typeface="Times New Roman"/>
                <a:sym typeface="Times New Roman"/>
              </a:rPr>
              <a:t> – к </a:t>
            </a:r>
            <a:r>
              <a:rPr lang="en-US" sz="2100" b="0" i="0" u="none" strike="noStrike" cap="none" dirty="0" err="1">
                <a:solidFill>
                  <a:schemeClr val="dk1"/>
                </a:solidFill>
                <a:latin typeface="Times New Roman"/>
                <a:ea typeface="Times New Roman"/>
                <a:cs typeface="Times New Roman"/>
                <a:sym typeface="Times New Roman"/>
              </a:rPr>
              <a:t>следующему</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шагу</a:t>
            </a:r>
            <a:r>
              <a:rPr lang="en-US" sz="2100" b="0" i="0" u="none" strike="noStrike" cap="none" dirty="0">
                <a:solidFill>
                  <a:schemeClr val="dk1"/>
                </a:solidFill>
                <a:latin typeface="Times New Roman"/>
                <a:ea typeface="Times New Roman"/>
                <a:cs typeface="Times New Roman"/>
                <a:sym typeface="Times New Roman"/>
              </a:rPr>
              <a:t>.</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Каждую</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вершину</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j </a:t>
            </a:r>
            <a:r>
              <a:rPr lang="en-US" sz="2100" b="0" i="0" u="none" strike="noStrike" cap="none" dirty="0" err="1">
                <a:solidFill>
                  <a:schemeClr val="dk1"/>
                </a:solidFill>
                <a:latin typeface="Times New Roman"/>
                <a:ea typeface="Times New Roman"/>
                <a:cs typeface="Times New Roman"/>
                <a:sym typeface="Times New Roman"/>
              </a:rPr>
              <a:t>из</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множества</a:t>
            </a:r>
            <a:r>
              <a:rPr lang="en-US" sz="2100" b="1" i="0" u="none" strike="noStrike" cap="none" dirty="0">
                <a:solidFill>
                  <a:schemeClr val="dk1"/>
                </a:solidFill>
                <a:latin typeface="Times New Roman"/>
                <a:ea typeface="Times New Roman"/>
                <a:cs typeface="Times New Roman"/>
                <a:sym typeface="Times New Roman"/>
              </a:rPr>
              <a:t> J </a:t>
            </a:r>
            <a:r>
              <a:rPr lang="en-US" sz="2100" b="0" i="0" u="none" strike="noStrike" cap="none" dirty="0" err="1">
                <a:solidFill>
                  <a:schemeClr val="dk1"/>
                </a:solidFill>
                <a:latin typeface="Times New Roman"/>
                <a:ea typeface="Times New Roman"/>
                <a:cs typeface="Times New Roman"/>
                <a:sym typeface="Times New Roman"/>
              </a:rPr>
              <a:t>поместить</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очередь</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Q</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Обычно</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но</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не</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обязательно</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очередь</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вершины</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помещаются</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порядке</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возрастания</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номеров</a:t>
            </a:r>
            <a:r>
              <a:rPr lang="en-US" sz="2100" b="0" i="0" u="none" strike="noStrike" cap="none" dirty="0">
                <a:solidFill>
                  <a:schemeClr val="dk1"/>
                </a:solidFill>
                <a:latin typeface="Times New Roman"/>
                <a:ea typeface="Times New Roman"/>
                <a:cs typeface="Times New Roman"/>
                <a:sym typeface="Times New Roman"/>
              </a:rPr>
              <a:t>. </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Каждую</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вершину</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j </a:t>
            </a:r>
            <a:r>
              <a:rPr lang="en-US" sz="2100" b="0" i="0" u="none" strike="noStrike" cap="none" dirty="0" err="1">
                <a:solidFill>
                  <a:schemeClr val="dk1"/>
                </a:solidFill>
                <a:latin typeface="Times New Roman"/>
                <a:ea typeface="Times New Roman"/>
                <a:cs typeface="Times New Roman"/>
                <a:sym typeface="Times New Roman"/>
              </a:rPr>
              <a:t>из</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множества</a:t>
            </a:r>
            <a:r>
              <a:rPr lang="en-US" sz="2100" b="1" i="0" u="none" strike="noStrike" cap="none" dirty="0">
                <a:solidFill>
                  <a:schemeClr val="dk1"/>
                </a:solidFill>
                <a:latin typeface="Times New Roman"/>
                <a:ea typeface="Times New Roman"/>
                <a:cs typeface="Times New Roman"/>
                <a:sym typeface="Times New Roman"/>
              </a:rPr>
              <a:t> J </a:t>
            </a:r>
            <a:r>
              <a:rPr lang="en-US" sz="2100" b="0" i="0" u="none" strike="noStrike" cap="none" dirty="0" err="1">
                <a:solidFill>
                  <a:schemeClr val="dk1"/>
                </a:solidFill>
                <a:latin typeface="Times New Roman"/>
                <a:ea typeface="Times New Roman"/>
                <a:cs typeface="Times New Roman"/>
                <a:sym typeface="Times New Roman"/>
              </a:rPr>
              <a:t>окрасить</a:t>
            </a:r>
            <a:r>
              <a:rPr lang="en-US" sz="2100" b="0" i="0" u="none" strike="noStrike" cap="none" dirty="0">
                <a:solidFill>
                  <a:schemeClr val="dk1"/>
                </a:solidFill>
                <a:latin typeface="Times New Roman"/>
                <a:ea typeface="Times New Roman"/>
                <a:cs typeface="Times New Roman"/>
                <a:sym typeface="Times New Roman"/>
              </a:rPr>
              <a:t> в </a:t>
            </a:r>
            <a:r>
              <a:rPr lang="en-US" sz="2100" b="0" i="0" u="none" strike="noStrike" cap="none" dirty="0" err="1">
                <a:solidFill>
                  <a:schemeClr val="dk1"/>
                </a:solidFill>
                <a:latin typeface="Times New Roman"/>
                <a:ea typeface="Times New Roman"/>
                <a:cs typeface="Times New Roman"/>
                <a:sym typeface="Times New Roman"/>
              </a:rPr>
              <a:t>серый</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цвет</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С[j] = G</a:t>
            </a:r>
            <a:r>
              <a:rPr lang="en-US" sz="2100" b="0" i="0" u="none" strike="noStrike" cap="none" dirty="0">
                <a:solidFill>
                  <a:schemeClr val="dk1"/>
                </a:solidFill>
                <a:latin typeface="Times New Roman"/>
                <a:ea typeface="Times New Roman"/>
                <a:cs typeface="Times New Roman"/>
                <a:sym typeface="Times New Roman"/>
              </a:rPr>
              <a:t>. </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Для</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каждой</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вершины</a:t>
            </a:r>
            <a:r>
              <a:rPr lang="en-US" sz="2100" b="1" i="0" u="none" strike="noStrike" cap="none" dirty="0">
                <a:solidFill>
                  <a:schemeClr val="dk1"/>
                </a:solidFill>
                <a:latin typeface="Times New Roman"/>
                <a:ea typeface="Times New Roman"/>
                <a:cs typeface="Times New Roman"/>
                <a:sym typeface="Times New Roman"/>
              </a:rPr>
              <a:t> j </a:t>
            </a:r>
            <a:r>
              <a:rPr lang="en-US" sz="2100" b="0" i="0" u="none" strike="noStrike" cap="none" dirty="0" err="1">
                <a:solidFill>
                  <a:schemeClr val="dk1"/>
                </a:solidFill>
                <a:latin typeface="Times New Roman"/>
                <a:ea typeface="Times New Roman"/>
                <a:cs typeface="Times New Roman"/>
                <a:sym typeface="Times New Roman"/>
              </a:rPr>
              <a:t>из</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множества</a:t>
            </a:r>
            <a:r>
              <a:rPr lang="en-US" sz="2100" b="1" i="0" u="none" strike="noStrike" cap="none" dirty="0">
                <a:solidFill>
                  <a:schemeClr val="dk1"/>
                </a:solidFill>
                <a:latin typeface="Times New Roman"/>
                <a:ea typeface="Times New Roman"/>
                <a:cs typeface="Times New Roman"/>
                <a:sym typeface="Times New Roman"/>
              </a:rPr>
              <a:t> J </a:t>
            </a:r>
            <a:r>
              <a:rPr lang="en-US" sz="2100" b="0" i="0" u="none" strike="noStrike" cap="none" dirty="0" err="1">
                <a:solidFill>
                  <a:schemeClr val="dk1"/>
                </a:solidFill>
                <a:latin typeface="Times New Roman"/>
                <a:ea typeface="Times New Roman"/>
                <a:cs typeface="Times New Roman"/>
                <a:sym typeface="Times New Roman"/>
              </a:rPr>
              <a:t>вычислить</a:t>
            </a:r>
            <a:r>
              <a:rPr lang="en-US" sz="2100" b="1"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расстояние</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D[j] = D[</a:t>
            </a:r>
            <a:r>
              <a:rPr lang="en-US" sz="2100" b="1" dirty="0">
                <a:solidFill>
                  <a:schemeClr val="dk1"/>
                </a:solidFill>
                <a:latin typeface="Times New Roman"/>
                <a:ea typeface="Times New Roman"/>
                <a:cs typeface="Times New Roman"/>
                <a:sym typeface="Times New Roman"/>
              </a:rPr>
              <a:t>s</a:t>
            </a:r>
            <a:r>
              <a:rPr lang="en-US" sz="2100" b="1" i="0" u="none" strike="noStrike" cap="none" dirty="0">
                <a:solidFill>
                  <a:schemeClr val="dk1"/>
                </a:solidFill>
                <a:latin typeface="Times New Roman"/>
                <a:ea typeface="Times New Roman"/>
                <a:cs typeface="Times New Roman"/>
                <a:sym typeface="Times New Roman"/>
              </a:rPr>
              <a:t>] + 1</a:t>
            </a:r>
            <a:r>
              <a:rPr lang="en-US" sz="2100" b="0" i="0" u="none" strike="noStrike" cap="none" dirty="0">
                <a:solidFill>
                  <a:schemeClr val="dk1"/>
                </a:solidFill>
                <a:latin typeface="Times New Roman"/>
                <a:ea typeface="Times New Roman"/>
                <a:cs typeface="Times New Roman"/>
                <a:sym typeface="Times New Roman"/>
              </a:rPr>
              <a:t>. </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Для</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каждой</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вершины</a:t>
            </a:r>
            <a:r>
              <a:rPr lang="en-US" sz="2100" b="1" i="0" u="none" strike="noStrike" cap="none" dirty="0">
                <a:solidFill>
                  <a:schemeClr val="dk1"/>
                </a:solidFill>
                <a:latin typeface="Times New Roman"/>
                <a:ea typeface="Times New Roman"/>
                <a:cs typeface="Times New Roman"/>
                <a:sym typeface="Times New Roman"/>
              </a:rPr>
              <a:t> j </a:t>
            </a:r>
            <a:r>
              <a:rPr lang="en-US" sz="2100" b="0" i="0" u="none" strike="noStrike" cap="none" dirty="0" err="1">
                <a:solidFill>
                  <a:schemeClr val="dk1"/>
                </a:solidFill>
                <a:latin typeface="Times New Roman"/>
                <a:ea typeface="Times New Roman"/>
                <a:cs typeface="Times New Roman"/>
                <a:sym typeface="Times New Roman"/>
              </a:rPr>
              <a:t>из</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множества</a:t>
            </a:r>
            <a:r>
              <a:rPr lang="en-US" sz="2100" b="1" i="0" u="none" strike="noStrike" cap="none" dirty="0">
                <a:solidFill>
                  <a:schemeClr val="dk1"/>
                </a:solidFill>
                <a:latin typeface="Times New Roman"/>
                <a:ea typeface="Times New Roman"/>
                <a:cs typeface="Times New Roman"/>
                <a:sym typeface="Times New Roman"/>
              </a:rPr>
              <a:t> J </a:t>
            </a:r>
            <a:r>
              <a:rPr lang="en-US" sz="2100" b="0" i="0" u="none" strike="noStrike" cap="none" dirty="0" err="1">
                <a:solidFill>
                  <a:schemeClr val="dk1"/>
                </a:solidFill>
                <a:latin typeface="Times New Roman"/>
                <a:ea typeface="Times New Roman"/>
                <a:cs typeface="Times New Roman"/>
                <a:sym typeface="Times New Roman"/>
              </a:rPr>
              <a:t>указать</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предшествующую</a:t>
            </a:r>
            <a:r>
              <a:rPr lang="en-US" sz="2100" b="0" i="0" u="none" strike="noStrike" cap="none" dirty="0">
                <a:solidFill>
                  <a:schemeClr val="dk1"/>
                </a:solidFill>
                <a:latin typeface="Times New Roman"/>
                <a:ea typeface="Times New Roman"/>
                <a:cs typeface="Times New Roman"/>
                <a:sym typeface="Times New Roman"/>
              </a:rPr>
              <a:t> </a:t>
            </a:r>
            <a:r>
              <a:rPr lang="en-US" sz="2100" b="0" i="0" u="none" strike="noStrike" cap="none" dirty="0" err="1">
                <a:solidFill>
                  <a:schemeClr val="dk1"/>
                </a:solidFill>
                <a:latin typeface="Times New Roman"/>
                <a:ea typeface="Times New Roman"/>
                <a:cs typeface="Times New Roman"/>
                <a:sym typeface="Times New Roman"/>
              </a:rPr>
              <a:t>вершину</a:t>
            </a:r>
            <a:r>
              <a:rPr lang="en-US" sz="2100" b="0" i="0" u="none" strike="noStrike" cap="none"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P[j] = </a:t>
            </a:r>
            <a:r>
              <a:rPr lang="en-US" sz="2100" b="1" dirty="0">
                <a:solidFill>
                  <a:schemeClr val="dk1"/>
                </a:solidFill>
                <a:latin typeface="Times New Roman"/>
                <a:ea typeface="Times New Roman"/>
                <a:cs typeface="Times New Roman"/>
                <a:sym typeface="Times New Roman"/>
              </a:rPr>
              <a:t>s</a:t>
            </a:r>
            <a:r>
              <a:rPr lang="en-US" sz="2100" b="0" i="0" u="none" strike="noStrike" cap="none" dirty="0">
                <a:solidFill>
                  <a:schemeClr val="dk1"/>
                </a:solidFill>
                <a:latin typeface="Times New Roman"/>
                <a:ea typeface="Times New Roman"/>
                <a:cs typeface="Times New Roman"/>
                <a:sym typeface="Times New Roman"/>
              </a:rPr>
              <a:t>.</a:t>
            </a:r>
            <a:endParaRPr sz="21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100"/>
              <a:buFont typeface="Trebuchet MS"/>
              <a:buAutoNum type="arabicPeriod"/>
            </a:pPr>
            <a:r>
              <a:rPr lang="en-US" sz="2100" b="0" i="0" u="none" strike="noStrike" cap="none" dirty="0" err="1">
                <a:solidFill>
                  <a:schemeClr val="dk1"/>
                </a:solidFill>
                <a:latin typeface="Times New Roman"/>
                <a:ea typeface="Times New Roman"/>
                <a:cs typeface="Times New Roman"/>
                <a:sym typeface="Times New Roman"/>
              </a:rPr>
              <a:t>Перейти</a:t>
            </a:r>
            <a:r>
              <a:rPr lang="en-US" sz="2100" b="0" i="0" u="none" strike="noStrike" cap="none" dirty="0">
                <a:solidFill>
                  <a:schemeClr val="dk1"/>
                </a:solidFill>
                <a:latin typeface="Times New Roman"/>
                <a:ea typeface="Times New Roman"/>
                <a:cs typeface="Times New Roman"/>
                <a:sym typeface="Times New Roman"/>
              </a:rPr>
              <a:t> к </a:t>
            </a:r>
            <a:r>
              <a:rPr lang="en-US" sz="2100" b="0" i="0" u="none" strike="noStrike" cap="none" dirty="0" err="1">
                <a:solidFill>
                  <a:schemeClr val="dk1"/>
                </a:solidFill>
                <a:latin typeface="Times New Roman"/>
                <a:ea typeface="Times New Roman"/>
                <a:cs typeface="Times New Roman"/>
                <a:sym typeface="Times New Roman"/>
              </a:rPr>
              <a:t>шагу</a:t>
            </a:r>
            <a:r>
              <a:rPr lang="en-US" sz="2100" b="0" i="0" u="none" strike="noStrike" cap="none" dirty="0">
                <a:solidFill>
                  <a:schemeClr val="dk1"/>
                </a:solidFill>
                <a:latin typeface="Times New Roman"/>
                <a:ea typeface="Times New Roman"/>
                <a:cs typeface="Times New Roman"/>
                <a:sym typeface="Times New Roman"/>
              </a:rPr>
              <a:t> </a:t>
            </a:r>
            <a:r>
              <a:rPr lang="ru-RU" sz="2100" b="0" i="0" u="none" strike="noStrike" cap="none" dirty="0">
                <a:solidFill>
                  <a:schemeClr val="dk1"/>
                </a:solidFill>
                <a:latin typeface="Times New Roman"/>
                <a:ea typeface="Times New Roman"/>
                <a:cs typeface="Times New Roman"/>
                <a:sym typeface="Times New Roman"/>
              </a:rPr>
              <a:t>2</a:t>
            </a:r>
            <a:r>
              <a:rPr lang="en-US" sz="2100" b="0" i="0" u="none" strike="noStrike" cap="none" dirty="0">
                <a:solidFill>
                  <a:schemeClr val="dk1"/>
                </a:solidFill>
                <a:latin typeface="Times New Roman"/>
                <a:ea typeface="Times New Roman"/>
                <a:cs typeface="Times New Roman"/>
                <a:sym typeface="Times New Roman"/>
              </a:rPr>
              <a:t>.</a:t>
            </a:r>
            <a:endParaRPr sz="21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8"/>
          <p:cNvSpPr/>
          <p:nvPr/>
        </p:nvSpPr>
        <p:spPr>
          <a:xfrm>
            <a:off x="179513" y="458956"/>
            <a:ext cx="8712968" cy="563231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Алгоритм поиска в глубину</a:t>
            </a:r>
            <a:endParaRPr/>
          </a:p>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323850" algn="just"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Для обозначения алгоритма поиска в глубину используют аббревиатуру </a:t>
            </a:r>
            <a:r>
              <a:rPr lang="en-US" sz="2400" b="1" i="1" u="none" strike="noStrike" cap="none">
                <a:solidFill>
                  <a:schemeClr val="dk1"/>
                </a:solidFill>
                <a:latin typeface="Times New Roman"/>
                <a:ea typeface="Times New Roman"/>
                <a:cs typeface="Times New Roman"/>
                <a:sym typeface="Times New Roman"/>
              </a:rPr>
              <a:t>DFS</a:t>
            </a:r>
            <a:r>
              <a:rPr lang="en-US" sz="2400" b="0" i="0"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Depth-first search</a:t>
            </a:r>
            <a:r>
              <a:rPr lang="en-US" sz="2400" b="0" i="0" u="none" strike="noStrike" cap="none">
                <a:solidFill>
                  <a:schemeClr val="dk1"/>
                </a:solidFill>
                <a:latin typeface="Times New Roman"/>
                <a:ea typeface="Times New Roman"/>
                <a:cs typeface="Times New Roman"/>
                <a:sym typeface="Times New Roman"/>
              </a:rPr>
              <a:t>). Как и для поиска в ширину, задается стартовая  вершина.  Алгоритм описывается следующим образом: для каждой не пройденной вершины, начиная со стартовой, необходимо найти все смежные вершины и повторить поиск для каждой. </a:t>
            </a:r>
            <a:endParaRPr sz="2400" b="0" i="0" u="none" strike="noStrike" cap="none">
              <a:solidFill>
                <a:schemeClr val="dk1"/>
              </a:solidFill>
              <a:latin typeface="Times New Roman"/>
              <a:ea typeface="Times New Roman"/>
              <a:cs typeface="Times New Roman"/>
              <a:sym typeface="Times New Roman"/>
            </a:endParaRPr>
          </a:p>
          <a:p>
            <a:pPr marL="0" marR="0" lvl="0" indent="323850" algn="just"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Назначение и размерность массивов </a:t>
            </a:r>
            <a:r>
              <a:rPr lang="en-US" sz="2400" b="1" i="0" u="none" strike="noStrike" cap="none">
                <a:solidFill>
                  <a:schemeClr val="dk1"/>
                </a:solidFill>
                <a:latin typeface="Times New Roman"/>
                <a:ea typeface="Times New Roman"/>
                <a:cs typeface="Times New Roman"/>
                <a:sym typeface="Times New Roman"/>
              </a:rPr>
              <a:t>С</a:t>
            </a:r>
            <a:r>
              <a:rPr lang="en-US" sz="2400" b="0" i="0" u="none" strike="noStrike" cap="none">
                <a:solidFill>
                  <a:schemeClr val="dk1"/>
                </a:solidFill>
                <a:latin typeface="Times New Roman"/>
                <a:ea typeface="Times New Roman"/>
                <a:cs typeface="Times New Roman"/>
                <a:sym typeface="Times New Roman"/>
              </a:rPr>
              <a:t> (массив окраски вершин) и </a:t>
            </a:r>
            <a:r>
              <a:rPr lang="en-US" sz="2400" b="1" i="0" u="none" strike="noStrike" cap="none">
                <a:solidFill>
                  <a:schemeClr val="dk1"/>
                </a:solidFill>
                <a:latin typeface="Times New Roman"/>
                <a:ea typeface="Times New Roman"/>
                <a:cs typeface="Times New Roman"/>
                <a:sym typeface="Times New Roman"/>
              </a:rPr>
              <a:t>P</a:t>
            </a:r>
            <a:r>
              <a:rPr lang="en-US" sz="2400" b="0" i="0" u="none" strike="noStrike" cap="none">
                <a:solidFill>
                  <a:schemeClr val="dk1"/>
                </a:solidFill>
                <a:latin typeface="Times New Roman"/>
                <a:ea typeface="Times New Roman"/>
                <a:cs typeface="Times New Roman"/>
                <a:sym typeface="Times New Roman"/>
              </a:rPr>
              <a:t> (массив предшествующих вершин) такие же, как и в алгоритме BFS. В массиве </a:t>
            </a:r>
            <a:r>
              <a:rPr lang="en-US" sz="2400" b="1" i="0" u="none" strike="noStrike" cap="none">
                <a:solidFill>
                  <a:schemeClr val="dk1"/>
                </a:solidFill>
                <a:latin typeface="Times New Roman"/>
                <a:ea typeface="Times New Roman"/>
                <a:cs typeface="Times New Roman"/>
                <a:sym typeface="Times New Roman"/>
              </a:rPr>
              <a:t>D </a:t>
            </a:r>
            <a:r>
              <a:rPr lang="en-US" sz="2400" b="0" i="0" u="none" strike="noStrike" cap="none">
                <a:solidFill>
                  <a:schemeClr val="dk1"/>
                </a:solidFill>
                <a:latin typeface="Times New Roman"/>
                <a:ea typeface="Times New Roman"/>
                <a:cs typeface="Times New Roman"/>
                <a:sym typeface="Times New Roman"/>
              </a:rPr>
              <a:t>для каждой вершины записывается время обнаружения (шаг окраски в серый цвет). Массив </a:t>
            </a:r>
            <a:r>
              <a:rPr lang="en-US" sz="2400" b="1" i="0" u="none" strike="noStrike" cap="none">
                <a:solidFill>
                  <a:schemeClr val="dk1"/>
                </a:solidFill>
                <a:latin typeface="Times New Roman"/>
                <a:ea typeface="Times New Roman"/>
                <a:cs typeface="Times New Roman"/>
                <a:sym typeface="Times New Roman"/>
              </a:rPr>
              <a:t>F</a:t>
            </a:r>
            <a:r>
              <a:rPr lang="en-US" sz="2400" b="0" i="0" u="none" strike="noStrike" cap="none">
                <a:solidFill>
                  <a:schemeClr val="dk1"/>
                </a:solidFill>
                <a:latin typeface="Times New Roman"/>
                <a:ea typeface="Times New Roman"/>
                <a:cs typeface="Times New Roman"/>
                <a:sym typeface="Times New Roman"/>
              </a:rPr>
              <a:t> предназначен для хранения времени фиксации (шага окраски в черный цвет) вершины. Кроме того, используется переменная </a:t>
            </a:r>
            <a:r>
              <a:rPr lang="en-US" sz="2400" b="1" i="0" u="none" strike="noStrike" cap="none">
                <a:solidFill>
                  <a:schemeClr val="dk1"/>
                </a:solidFill>
                <a:latin typeface="Times New Roman"/>
                <a:ea typeface="Times New Roman"/>
                <a:cs typeface="Times New Roman"/>
                <a:sym typeface="Times New Roman"/>
              </a:rPr>
              <a:t>t</a:t>
            </a:r>
            <a:r>
              <a:rPr lang="en-US" sz="2400" b="0" i="0" u="none" strike="noStrike" cap="none">
                <a:solidFill>
                  <a:schemeClr val="dk1"/>
                </a:solidFill>
                <a:latin typeface="Times New Roman"/>
                <a:ea typeface="Times New Roman"/>
                <a:cs typeface="Times New Roman"/>
                <a:sym typeface="Times New Roman"/>
              </a:rPr>
              <a:t>, текущее значение которой – номер шага алгоритма. </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pic>
        <p:nvPicPr>
          <p:cNvPr id="571" name="Google Shape;571;p29"/>
          <p:cNvPicPr preferRelativeResize="0"/>
          <p:nvPr/>
        </p:nvPicPr>
        <p:blipFill rotWithShape="1">
          <a:blip r:embed="rId3">
            <a:alphaModFix/>
          </a:blip>
          <a:srcRect/>
          <a:stretch/>
        </p:blipFill>
        <p:spPr>
          <a:xfrm>
            <a:off x="1691680" y="176278"/>
            <a:ext cx="5688632" cy="6681722"/>
          </a:xfrm>
          <a:prstGeom prst="rect">
            <a:avLst/>
          </a:prstGeom>
          <a:noFill/>
          <a:ln>
            <a:noFill/>
          </a:ln>
        </p:spPr>
      </p:pic>
      <p:sp>
        <p:nvSpPr>
          <p:cNvPr id="572" name="Google Shape;572;p29"/>
          <p:cNvSpPr txBox="1"/>
          <p:nvPr/>
        </p:nvSpPr>
        <p:spPr>
          <a:xfrm>
            <a:off x="3630491" y="3286307"/>
            <a:ext cx="346500" cy="4617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Trebuchet MS"/>
                <a:ea typeface="Trebuchet MS"/>
                <a:cs typeface="Trebuchet MS"/>
                <a:sym typeface="Trebuchet MS"/>
              </a:rPr>
              <a:t>1</a:t>
            </a:r>
            <a:endParaRPr/>
          </a:p>
        </p:txBody>
      </p:sp>
      <p:sp>
        <p:nvSpPr>
          <p:cNvPr id="573" name="Google Shape;573;p29"/>
          <p:cNvSpPr txBox="1"/>
          <p:nvPr/>
        </p:nvSpPr>
        <p:spPr>
          <a:xfrm>
            <a:off x="3009225" y="331900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574" name="Google Shape;574;p29"/>
          <p:cNvSpPr txBox="1"/>
          <p:nvPr/>
        </p:nvSpPr>
        <p:spPr>
          <a:xfrm>
            <a:off x="3000525" y="39996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575" name="Google Shape;575;p29"/>
          <p:cNvSpPr txBox="1"/>
          <p:nvPr/>
        </p:nvSpPr>
        <p:spPr>
          <a:xfrm>
            <a:off x="3000525" y="47369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576" name="Google Shape;576;p29"/>
          <p:cNvSpPr txBox="1"/>
          <p:nvPr/>
        </p:nvSpPr>
        <p:spPr>
          <a:xfrm>
            <a:off x="3009225" y="5408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577" name="Google Shape;577;p29"/>
          <p:cNvSpPr txBox="1"/>
          <p:nvPr/>
        </p:nvSpPr>
        <p:spPr>
          <a:xfrm>
            <a:off x="3009225" y="62303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578" name="Google Shape;578;p29"/>
          <p:cNvSpPr txBox="1"/>
          <p:nvPr/>
        </p:nvSpPr>
        <p:spPr>
          <a:xfrm>
            <a:off x="2727675" y="40767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579" name="Google Shape;579;p29"/>
          <p:cNvSpPr txBox="1"/>
          <p:nvPr/>
        </p:nvSpPr>
        <p:spPr>
          <a:xfrm>
            <a:off x="5191225" y="40767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580" name="Google Shape;580;p29"/>
          <p:cNvSpPr txBox="1"/>
          <p:nvPr/>
        </p:nvSpPr>
        <p:spPr>
          <a:xfrm>
            <a:off x="2727675" y="2372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581" name="Google Shape;581;p29"/>
          <p:cNvSpPr txBox="1"/>
          <p:nvPr/>
        </p:nvSpPr>
        <p:spPr>
          <a:xfrm>
            <a:off x="5191225" y="2372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582" name="Google Shape;582;p29"/>
          <p:cNvSpPr txBox="1"/>
          <p:nvPr/>
        </p:nvSpPr>
        <p:spPr>
          <a:xfrm>
            <a:off x="6855875" y="14040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583" name="Google Shape;583;p29"/>
          <p:cNvSpPr txBox="1"/>
          <p:nvPr/>
        </p:nvSpPr>
        <p:spPr>
          <a:xfrm>
            <a:off x="36771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584" name="Google Shape;584;p29"/>
          <p:cNvSpPr txBox="1"/>
          <p:nvPr/>
        </p:nvSpPr>
        <p:spPr>
          <a:xfrm>
            <a:off x="416640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585" name="Google Shape;585;p29"/>
          <p:cNvSpPr txBox="1"/>
          <p:nvPr/>
        </p:nvSpPr>
        <p:spPr>
          <a:xfrm>
            <a:off x="46556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586" name="Google Shape;586;p29"/>
          <p:cNvSpPr txBox="1"/>
          <p:nvPr/>
        </p:nvSpPr>
        <p:spPr>
          <a:xfrm>
            <a:off x="514490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587" name="Google Shape;587;p29"/>
          <p:cNvSpPr txBox="1"/>
          <p:nvPr/>
        </p:nvSpPr>
        <p:spPr>
          <a:xfrm>
            <a:off x="56341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588" name="Google Shape;588;p29"/>
          <p:cNvSpPr txBox="1"/>
          <p:nvPr/>
        </p:nvSpPr>
        <p:spPr>
          <a:xfrm>
            <a:off x="36771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589" name="Google Shape;589;p29"/>
          <p:cNvSpPr txBox="1"/>
          <p:nvPr/>
        </p:nvSpPr>
        <p:spPr>
          <a:xfrm>
            <a:off x="416640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590" name="Google Shape;590;p29"/>
          <p:cNvSpPr txBox="1"/>
          <p:nvPr/>
        </p:nvSpPr>
        <p:spPr>
          <a:xfrm>
            <a:off x="46556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591" name="Google Shape;591;p29"/>
          <p:cNvSpPr txBox="1"/>
          <p:nvPr/>
        </p:nvSpPr>
        <p:spPr>
          <a:xfrm>
            <a:off x="514490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592" name="Google Shape;592;p29"/>
          <p:cNvSpPr txBox="1"/>
          <p:nvPr/>
        </p:nvSpPr>
        <p:spPr>
          <a:xfrm>
            <a:off x="56341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593" name="Google Shape;593;p29"/>
          <p:cNvSpPr txBox="1"/>
          <p:nvPr/>
        </p:nvSpPr>
        <p:spPr>
          <a:xfrm>
            <a:off x="36699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594" name="Google Shape;594;p29"/>
          <p:cNvSpPr txBox="1"/>
          <p:nvPr/>
        </p:nvSpPr>
        <p:spPr>
          <a:xfrm>
            <a:off x="415917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595" name="Google Shape;595;p29"/>
          <p:cNvSpPr txBox="1"/>
          <p:nvPr/>
        </p:nvSpPr>
        <p:spPr>
          <a:xfrm>
            <a:off x="46484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596" name="Google Shape;596;p29"/>
          <p:cNvSpPr txBox="1"/>
          <p:nvPr/>
        </p:nvSpPr>
        <p:spPr>
          <a:xfrm>
            <a:off x="513767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597" name="Google Shape;597;p29"/>
          <p:cNvSpPr txBox="1"/>
          <p:nvPr/>
        </p:nvSpPr>
        <p:spPr>
          <a:xfrm>
            <a:off x="56269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598" name="Google Shape;598;p29"/>
          <p:cNvSpPr txBox="1"/>
          <p:nvPr/>
        </p:nvSpPr>
        <p:spPr>
          <a:xfrm>
            <a:off x="36699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599" name="Google Shape;599;p29"/>
          <p:cNvSpPr txBox="1"/>
          <p:nvPr/>
        </p:nvSpPr>
        <p:spPr>
          <a:xfrm>
            <a:off x="415917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00" name="Google Shape;600;p29"/>
          <p:cNvSpPr txBox="1"/>
          <p:nvPr/>
        </p:nvSpPr>
        <p:spPr>
          <a:xfrm>
            <a:off x="46484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01" name="Google Shape;601;p29"/>
          <p:cNvSpPr txBox="1"/>
          <p:nvPr/>
        </p:nvSpPr>
        <p:spPr>
          <a:xfrm>
            <a:off x="513767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02" name="Google Shape;602;p29"/>
          <p:cNvSpPr txBox="1"/>
          <p:nvPr/>
        </p:nvSpPr>
        <p:spPr>
          <a:xfrm>
            <a:off x="56269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pic>
        <p:nvPicPr>
          <p:cNvPr id="607" name="Google Shape;607;p30"/>
          <p:cNvPicPr preferRelativeResize="0"/>
          <p:nvPr/>
        </p:nvPicPr>
        <p:blipFill rotWithShape="1">
          <a:blip r:embed="rId3">
            <a:alphaModFix/>
          </a:blip>
          <a:srcRect/>
          <a:stretch/>
        </p:blipFill>
        <p:spPr>
          <a:xfrm>
            <a:off x="1763701" y="242925"/>
            <a:ext cx="5608224" cy="6549049"/>
          </a:xfrm>
          <a:prstGeom prst="rect">
            <a:avLst/>
          </a:prstGeom>
          <a:noFill/>
          <a:ln>
            <a:noFill/>
          </a:ln>
        </p:spPr>
      </p:pic>
      <p:sp>
        <p:nvSpPr>
          <p:cNvPr id="608" name="Google Shape;608;p30"/>
          <p:cNvSpPr txBox="1"/>
          <p:nvPr/>
        </p:nvSpPr>
        <p:spPr>
          <a:xfrm>
            <a:off x="3793924" y="3390012"/>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2</a:t>
            </a:r>
            <a:endParaRPr sz="2000">
              <a:solidFill>
                <a:schemeClr val="dk1"/>
              </a:solidFill>
              <a:latin typeface="Trebuchet MS"/>
              <a:ea typeface="Trebuchet MS"/>
              <a:cs typeface="Trebuchet MS"/>
              <a:sym typeface="Trebuchet MS"/>
            </a:endParaRPr>
          </a:p>
        </p:txBody>
      </p:sp>
      <p:sp>
        <p:nvSpPr>
          <p:cNvPr id="609" name="Google Shape;609;p30"/>
          <p:cNvSpPr txBox="1"/>
          <p:nvPr/>
        </p:nvSpPr>
        <p:spPr>
          <a:xfrm>
            <a:off x="3161625" y="331900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610" name="Google Shape;610;p30"/>
          <p:cNvSpPr txBox="1"/>
          <p:nvPr/>
        </p:nvSpPr>
        <p:spPr>
          <a:xfrm>
            <a:off x="3152925" y="39996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611" name="Google Shape;611;p30"/>
          <p:cNvSpPr txBox="1"/>
          <p:nvPr/>
        </p:nvSpPr>
        <p:spPr>
          <a:xfrm>
            <a:off x="3152925" y="47369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612" name="Google Shape;612;p30"/>
          <p:cNvSpPr txBox="1"/>
          <p:nvPr/>
        </p:nvSpPr>
        <p:spPr>
          <a:xfrm>
            <a:off x="3161625" y="5408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613" name="Google Shape;613;p30"/>
          <p:cNvSpPr txBox="1"/>
          <p:nvPr/>
        </p:nvSpPr>
        <p:spPr>
          <a:xfrm>
            <a:off x="3161625" y="62303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614" name="Google Shape;614;p30"/>
          <p:cNvSpPr txBox="1"/>
          <p:nvPr/>
        </p:nvSpPr>
        <p:spPr>
          <a:xfrm>
            <a:off x="2727675" y="40767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15" name="Google Shape;615;p30"/>
          <p:cNvSpPr txBox="1"/>
          <p:nvPr/>
        </p:nvSpPr>
        <p:spPr>
          <a:xfrm>
            <a:off x="5191225" y="40767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616" name="Google Shape;616;p30"/>
          <p:cNvSpPr txBox="1"/>
          <p:nvPr/>
        </p:nvSpPr>
        <p:spPr>
          <a:xfrm>
            <a:off x="2727675" y="2372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617" name="Google Shape;617;p30"/>
          <p:cNvSpPr txBox="1"/>
          <p:nvPr/>
        </p:nvSpPr>
        <p:spPr>
          <a:xfrm>
            <a:off x="5191225" y="2372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618" name="Google Shape;618;p30"/>
          <p:cNvSpPr txBox="1"/>
          <p:nvPr/>
        </p:nvSpPr>
        <p:spPr>
          <a:xfrm>
            <a:off x="6855875" y="14040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619" name="Google Shape;619;p30"/>
          <p:cNvSpPr txBox="1"/>
          <p:nvPr/>
        </p:nvSpPr>
        <p:spPr>
          <a:xfrm>
            <a:off x="38295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20" name="Google Shape;620;p30"/>
          <p:cNvSpPr txBox="1"/>
          <p:nvPr/>
        </p:nvSpPr>
        <p:spPr>
          <a:xfrm>
            <a:off x="431880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21" name="Google Shape;621;p30"/>
          <p:cNvSpPr txBox="1"/>
          <p:nvPr/>
        </p:nvSpPr>
        <p:spPr>
          <a:xfrm>
            <a:off x="48080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622" name="Google Shape;622;p30"/>
          <p:cNvSpPr txBox="1"/>
          <p:nvPr/>
        </p:nvSpPr>
        <p:spPr>
          <a:xfrm>
            <a:off x="529730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623" name="Google Shape;623;p30"/>
          <p:cNvSpPr txBox="1"/>
          <p:nvPr/>
        </p:nvSpPr>
        <p:spPr>
          <a:xfrm>
            <a:off x="57865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624" name="Google Shape;624;p30"/>
          <p:cNvSpPr txBox="1"/>
          <p:nvPr/>
        </p:nvSpPr>
        <p:spPr>
          <a:xfrm>
            <a:off x="38295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625" name="Google Shape;625;p30"/>
          <p:cNvSpPr txBox="1"/>
          <p:nvPr/>
        </p:nvSpPr>
        <p:spPr>
          <a:xfrm>
            <a:off x="431880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626" name="Google Shape;626;p30"/>
          <p:cNvSpPr txBox="1"/>
          <p:nvPr/>
        </p:nvSpPr>
        <p:spPr>
          <a:xfrm>
            <a:off x="48080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627" name="Google Shape;627;p30"/>
          <p:cNvSpPr txBox="1"/>
          <p:nvPr/>
        </p:nvSpPr>
        <p:spPr>
          <a:xfrm>
            <a:off x="529730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628" name="Google Shape;628;p30"/>
          <p:cNvSpPr txBox="1"/>
          <p:nvPr/>
        </p:nvSpPr>
        <p:spPr>
          <a:xfrm>
            <a:off x="57865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629" name="Google Shape;629;p30"/>
          <p:cNvSpPr txBox="1"/>
          <p:nvPr/>
        </p:nvSpPr>
        <p:spPr>
          <a:xfrm>
            <a:off x="38223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630" name="Google Shape;630;p30"/>
          <p:cNvSpPr txBox="1"/>
          <p:nvPr/>
        </p:nvSpPr>
        <p:spPr>
          <a:xfrm>
            <a:off x="431157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31" name="Google Shape;631;p30"/>
          <p:cNvSpPr txBox="1"/>
          <p:nvPr/>
        </p:nvSpPr>
        <p:spPr>
          <a:xfrm>
            <a:off x="48008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632" name="Google Shape;632;p30"/>
          <p:cNvSpPr txBox="1"/>
          <p:nvPr/>
        </p:nvSpPr>
        <p:spPr>
          <a:xfrm>
            <a:off x="529007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633" name="Google Shape;633;p30"/>
          <p:cNvSpPr txBox="1"/>
          <p:nvPr/>
        </p:nvSpPr>
        <p:spPr>
          <a:xfrm>
            <a:off x="57793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634" name="Google Shape;634;p30"/>
          <p:cNvSpPr txBox="1"/>
          <p:nvPr/>
        </p:nvSpPr>
        <p:spPr>
          <a:xfrm>
            <a:off x="38223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35" name="Google Shape;635;p30"/>
          <p:cNvSpPr txBox="1"/>
          <p:nvPr/>
        </p:nvSpPr>
        <p:spPr>
          <a:xfrm>
            <a:off x="431157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36" name="Google Shape;636;p30"/>
          <p:cNvSpPr txBox="1"/>
          <p:nvPr/>
        </p:nvSpPr>
        <p:spPr>
          <a:xfrm>
            <a:off x="48008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37" name="Google Shape;637;p30"/>
          <p:cNvSpPr txBox="1"/>
          <p:nvPr/>
        </p:nvSpPr>
        <p:spPr>
          <a:xfrm>
            <a:off x="529007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38" name="Google Shape;638;p30"/>
          <p:cNvSpPr txBox="1"/>
          <p:nvPr/>
        </p:nvSpPr>
        <p:spPr>
          <a:xfrm>
            <a:off x="57793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pic>
        <p:nvPicPr>
          <p:cNvPr id="643" name="Google Shape;643;p31"/>
          <p:cNvPicPr preferRelativeResize="0"/>
          <p:nvPr/>
        </p:nvPicPr>
        <p:blipFill rotWithShape="1">
          <a:blip r:embed="rId3">
            <a:alphaModFix/>
          </a:blip>
          <a:srcRect/>
          <a:stretch/>
        </p:blipFill>
        <p:spPr>
          <a:xfrm>
            <a:off x="1327450" y="184450"/>
            <a:ext cx="5454350" cy="6456200"/>
          </a:xfrm>
          <a:prstGeom prst="rect">
            <a:avLst/>
          </a:prstGeom>
          <a:noFill/>
          <a:ln>
            <a:noFill/>
          </a:ln>
        </p:spPr>
      </p:pic>
      <p:sp>
        <p:nvSpPr>
          <p:cNvPr id="644" name="Google Shape;644;p31"/>
          <p:cNvSpPr txBox="1"/>
          <p:nvPr/>
        </p:nvSpPr>
        <p:spPr>
          <a:xfrm>
            <a:off x="3393521" y="3288408"/>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3</a:t>
            </a:r>
            <a:endParaRPr sz="2000">
              <a:solidFill>
                <a:schemeClr val="dk1"/>
              </a:solidFill>
              <a:latin typeface="Trebuchet MS"/>
              <a:ea typeface="Trebuchet MS"/>
              <a:cs typeface="Trebuchet MS"/>
              <a:sym typeface="Trebuchet MS"/>
            </a:endParaRPr>
          </a:p>
        </p:txBody>
      </p:sp>
      <p:sp>
        <p:nvSpPr>
          <p:cNvPr id="645" name="Google Shape;645;p31"/>
          <p:cNvSpPr txBox="1"/>
          <p:nvPr/>
        </p:nvSpPr>
        <p:spPr>
          <a:xfrm>
            <a:off x="2628225" y="331900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646" name="Google Shape;646;p31"/>
          <p:cNvSpPr txBox="1"/>
          <p:nvPr/>
        </p:nvSpPr>
        <p:spPr>
          <a:xfrm>
            <a:off x="2619525" y="38472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647" name="Google Shape;647;p31"/>
          <p:cNvSpPr txBox="1"/>
          <p:nvPr/>
        </p:nvSpPr>
        <p:spPr>
          <a:xfrm>
            <a:off x="2619525" y="45845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648" name="Google Shape;648;p31"/>
          <p:cNvSpPr txBox="1"/>
          <p:nvPr/>
        </p:nvSpPr>
        <p:spPr>
          <a:xfrm>
            <a:off x="2628225" y="52557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649" name="Google Shape;649;p31"/>
          <p:cNvSpPr txBox="1"/>
          <p:nvPr/>
        </p:nvSpPr>
        <p:spPr>
          <a:xfrm>
            <a:off x="2628225" y="60779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650" name="Google Shape;650;p31"/>
          <p:cNvSpPr txBox="1"/>
          <p:nvPr/>
        </p:nvSpPr>
        <p:spPr>
          <a:xfrm>
            <a:off x="2194275" y="33147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51" name="Google Shape;651;p31"/>
          <p:cNvSpPr txBox="1"/>
          <p:nvPr/>
        </p:nvSpPr>
        <p:spPr>
          <a:xfrm>
            <a:off x="4657825" y="33147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652" name="Google Shape;652;p31"/>
          <p:cNvSpPr txBox="1"/>
          <p:nvPr/>
        </p:nvSpPr>
        <p:spPr>
          <a:xfrm>
            <a:off x="2194275" y="22203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653" name="Google Shape;653;p31"/>
          <p:cNvSpPr txBox="1"/>
          <p:nvPr/>
        </p:nvSpPr>
        <p:spPr>
          <a:xfrm>
            <a:off x="4657825" y="22203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654" name="Google Shape;654;p31"/>
          <p:cNvSpPr txBox="1"/>
          <p:nvPr/>
        </p:nvSpPr>
        <p:spPr>
          <a:xfrm>
            <a:off x="6322475" y="12516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655" name="Google Shape;655;p31"/>
          <p:cNvSpPr txBox="1"/>
          <p:nvPr/>
        </p:nvSpPr>
        <p:spPr>
          <a:xfrm>
            <a:off x="329615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56" name="Google Shape;656;p31"/>
          <p:cNvSpPr txBox="1"/>
          <p:nvPr/>
        </p:nvSpPr>
        <p:spPr>
          <a:xfrm>
            <a:off x="378540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57" name="Google Shape;657;p31"/>
          <p:cNvSpPr txBox="1"/>
          <p:nvPr/>
        </p:nvSpPr>
        <p:spPr>
          <a:xfrm>
            <a:off x="427465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58" name="Google Shape;658;p31"/>
          <p:cNvSpPr txBox="1"/>
          <p:nvPr/>
        </p:nvSpPr>
        <p:spPr>
          <a:xfrm>
            <a:off x="476390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659" name="Google Shape;659;p31"/>
          <p:cNvSpPr txBox="1"/>
          <p:nvPr/>
        </p:nvSpPr>
        <p:spPr>
          <a:xfrm>
            <a:off x="525315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660" name="Google Shape;660;p31"/>
          <p:cNvSpPr txBox="1"/>
          <p:nvPr/>
        </p:nvSpPr>
        <p:spPr>
          <a:xfrm>
            <a:off x="329615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661" name="Google Shape;661;p31"/>
          <p:cNvSpPr txBox="1"/>
          <p:nvPr/>
        </p:nvSpPr>
        <p:spPr>
          <a:xfrm>
            <a:off x="378540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662" name="Google Shape;662;p31"/>
          <p:cNvSpPr txBox="1"/>
          <p:nvPr/>
        </p:nvSpPr>
        <p:spPr>
          <a:xfrm>
            <a:off x="427465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663" name="Google Shape;663;p31"/>
          <p:cNvSpPr txBox="1"/>
          <p:nvPr/>
        </p:nvSpPr>
        <p:spPr>
          <a:xfrm>
            <a:off x="476390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664" name="Google Shape;664;p31"/>
          <p:cNvSpPr txBox="1"/>
          <p:nvPr/>
        </p:nvSpPr>
        <p:spPr>
          <a:xfrm>
            <a:off x="525315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665" name="Google Shape;665;p31"/>
          <p:cNvSpPr txBox="1"/>
          <p:nvPr/>
        </p:nvSpPr>
        <p:spPr>
          <a:xfrm>
            <a:off x="328892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666" name="Google Shape;666;p31"/>
          <p:cNvSpPr txBox="1"/>
          <p:nvPr/>
        </p:nvSpPr>
        <p:spPr>
          <a:xfrm>
            <a:off x="377817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67" name="Google Shape;667;p31"/>
          <p:cNvSpPr txBox="1"/>
          <p:nvPr/>
        </p:nvSpPr>
        <p:spPr>
          <a:xfrm>
            <a:off x="426742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668" name="Google Shape;668;p31"/>
          <p:cNvSpPr txBox="1"/>
          <p:nvPr/>
        </p:nvSpPr>
        <p:spPr>
          <a:xfrm>
            <a:off x="475667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669" name="Google Shape;669;p31"/>
          <p:cNvSpPr txBox="1"/>
          <p:nvPr/>
        </p:nvSpPr>
        <p:spPr>
          <a:xfrm>
            <a:off x="524592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670" name="Google Shape;670;p31"/>
          <p:cNvSpPr txBox="1"/>
          <p:nvPr/>
        </p:nvSpPr>
        <p:spPr>
          <a:xfrm>
            <a:off x="328892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71" name="Google Shape;671;p31"/>
          <p:cNvSpPr txBox="1"/>
          <p:nvPr/>
        </p:nvSpPr>
        <p:spPr>
          <a:xfrm>
            <a:off x="377817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72" name="Google Shape;672;p31"/>
          <p:cNvSpPr txBox="1"/>
          <p:nvPr/>
        </p:nvSpPr>
        <p:spPr>
          <a:xfrm>
            <a:off x="426742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73" name="Google Shape;673;p31"/>
          <p:cNvSpPr txBox="1"/>
          <p:nvPr/>
        </p:nvSpPr>
        <p:spPr>
          <a:xfrm>
            <a:off x="475667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74" name="Google Shape;674;p31"/>
          <p:cNvSpPr txBox="1"/>
          <p:nvPr/>
        </p:nvSpPr>
        <p:spPr>
          <a:xfrm>
            <a:off x="524592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331640" y="21704"/>
            <a:ext cx="6512511"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5888"/>
              <a:buNone/>
            </a:pPr>
            <a:r>
              <a:rPr lang="en-US"/>
              <a:t>План лекции</a:t>
            </a:r>
            <a:endParaRPr/>
          </a:p>
        </p:txBody>
      </p:sp>
      <p:sp>
        <p:nvSpPr>
          <p:cNvPr id="107" name="Google Shape;107;p14"/>
          <p:cNvSpPr txBox="1">
            <a:spLocks noGrp="1"/>
          </p:cNvSpPr>
          <p:nvPr>
            <p:ph type="body" idx="1"/>
          </p:nvPr>
        </p:nvSpPr>
        <p:spPr>
          <a:xfrm>
            <a:off x="683568" y="1556792"/>
            <a:ext cx="7992888" cy="3474720"/>
          </a:xfrm>
          <a:prstGeom prst="rect">
            <a:avLst/>
          </a:prstGeom>
          <a:noFill/>
          <a:ln>
            <a:noFill/>
          </a:ln>
        </p:spPr>
        <p:txBody>
          <a:bodyPr spcFirstLastPara="1" wrap="square" lIns="91425" tIns="45700" rIns="91425" bIns="45700" anchor="t" anchorCtr="0">
            <a:noAutofit/>
          </a:bodyPr>
          <a:lstStyle/>
          <a:p>
            <a:pPr marL="502919" lvl="0" indent="-457200" algn="l" rtl="0">
              <a:spcBef>
                <a:spcPts val="0"/>
              </a:spcBef>
              <a:spcAft>
                <a:spcPts val="0"/>
              </a:spcAft>
              <a:buSzPts val="5200"/>
              <a:buFont typeface="Trebuchet MS"/>
              <a:buAutoNum type="arabicPeriod"/>
            </a:pPr>
            <a:r>
              <a:rPr lang="en-US" sz="4000">
                <a:solidFill>
                  <a:schemeClr val="dk1"/>
                </a:solidFill>
              </a:rPr>
              <a:t> Алгоритм поиска в ширину;</a:t>
            </a:r>
            <a:endParaRPr/>
          </a:p>
          <a:p>
            <a:pPr marL="502919" lvl="0" indent="-457200" algn="l" rtl="0">
              <a:spcBef>
                <a:spcPts val="1100"/>
              </a:spcBef>
              <a:spcAft>
                <a:spcPts val="0"/>
              </a:spcAft>
              <a:buSzPts val="5200"/>
              <a:buFont typeface="Trebuchet MS"/>
              <a:buAutoNum type="arabicPeriod"/>
            </a:pPr>
            <a:r>
              <a:rPr lang="en-US" sz="4000">
                <a:solidFill>
                  <a:schemeClr val="dk1"/>
                </a:solidFill>
              </a:rPr>
              <a:t> Алгоритм поиска в глубину;</a:t>
            </a:r>
            <a:endParaRPr/>
          </a:p>
          <a:p>
            <a:pPr marL="502919" lvl="0" indent="-457200" algn="l" rtl="0">
              <a:spcBef>
                <a:spcPts val="1100"/>
              </a:spcBef>
              <a:spcAft>
                <a:spcPts val="0"/>
              </a:spcAft>
              <a:buSzPts val="5200"/>
              <a:buFont typeface="Trebuchet MS"/>
              <a:buAutoNum type="arabicPeriod"/>
            </a:pPr>
            <a:r>
              <a:rPr lang="en-US" sz="4000">
                <a:solidFill>
                  <a:schemeClr val="dk1"/>
                </a:solidFill>
              </a:rPr>
              <a:t> Топологическая сортировка.</a:t>
            </a:r>
            <a:endParaRPr sz="4000">
              <a:solidFill>
                <a:schemeClr val="dk1"/>
              </a:solidFill>
            </a:endParaRPr>
          </a:p>
          <a:p>
            <a:pPr marL="502919" lvl="0" indent="-226059" algn="l" rtl="0">
              <a:spcBef>
                <a:spcPts val="860"/>
              </a:spcBef>
              <a:spcAft>
                <a:spcPts val="0"/>
              </a:spcAft>
              <a:buSzPts val="3640"/>
              <a:buFont typeface="Georgia"/>
              <a:buNone/>
            </a:pPr>
            <a:endParaRPr sz="2800">
              <a:solidFill>
                <a:schemeClr val="dk1"/>
              </a:solidFill>
            </a:endParaRPr>
          </a:p>
          <a:p>
            <a:pPr marL="502919" lvl="0" indent="-226059" algn="l" rtl="0">
              <a:spcBef>
                <a:spcPts val="860"/>
              </a:spcBef>
              <a:spcAft>
                <a:spcPts val="0"/>
              </a:spcAft>
              <a:buSzPts val="3640"/>
              <a:buFont typeface="Georgia"/>
              <a:buNone/>
            </a:pPr>
            <a:endParaRPr sz="2800">
              <a:solidFill>
                <a:schemeClr val="dk1"/>
              </a:solidFill>
            </a:endParaRPr>
          </a:p>
          <a:p>
            <a:pPr marL="502919" lvl="0" indent="-226059" algn="l" rtl="0">
              <a:spcBef>
                <a:spcPts val="860"/>
              </a:spcBef>
              <a:spcAft>
                <a:spcPts val="0"/>
              </a:spcAft>
              <a:buSzPts val="3640"/>
              <a:buNone/>
            </a:pPr>
            <a:endParaRPr sz="2800">
              <a:solidFill>
                <a:schemeClr val="dk1"/>
              </a:solidFill>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pic>
        <p:nvPicPr>
          <p:cNvPr id="679" name="Google Shape;679;p32"/>
          <p:cNvPicPr preferRelativeResize="0"/>
          <p:nvPr/>
        </p:nvPicPr>
        <p:blipFill rotWithShape="1">
          <a:blip r:embed="rId3">
            <a:alphaModFix/>
          </a:blip>
          <a:srcRect/>
          <a:stretch/>
        </p:blipFill>
        <p:spPr>
          <a:xfrm>
            <a:off x="1259625" y="132075"/>
            <a:ext cx="5746124" cy="6577925"/>
          </a:xfrm>
          <a:prstGeom prst="rect">
            <a:avLst/>
          </a:prstGeom>
          <a:noFill/>
          <a:ln>
            <a:noFill/>
          </a:ln>
        </p:spPr>
      </p:pic>
      <p:sp>
        <p:nvSpPr>
          <p:cNvPr id="680" name="Google Shape;680;p32"/>
          <p:cNvSpPr txBox="1"/>
          <p:nvPr/>
        </p:nvSpPr>
        <p:spPr>
          <a:xfrm>
            <a:off x="3318615" y="3428999"/>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4</a:t>
            </a:r>
            <a:endParaRPr sz="2000">
              <a:solidFill>
                <a:schemeClr val="dk1"/>
              </a:solidFill>
              <a:latin typeface="Trebuchet MS"/>
              <a:ea typeface="Trebuchet MS"/>
              <a:cs typeface="Trebuchet MS"/>
              <a:sym typeface="Trebuchet MS"/>
            </a:endParaRPr>
          </a:p>
        </p:txBody>
      </p:sp>
      <p:sp>
        <p:nvSpPr>
          <p:cNvPr id="681" name="Google Shape;681;p32"/>
          <p:cNvSpPr txBox="1"/>
          <p:nvPr/>
        </p:nvSpPr>
        <p:spPr>
          <a:xfrm>
            <a:off x="2628225" y="331900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682" name="Google Shape;682;p32"/>
          <p:cNvSpPr txBox="1"/>
          <p:nvPr/>
        </p:nvSpPr>
        <p:spPr>
          <a:xfrm>
            <a:off x="2619525" y="38472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683" name="Google Shape;683;p32"/>
          <p:cNvSpPr txBox="1"/>
          <p:nvPr/>
        </p:nvSpPr>
        <p:spPr>
          <a:xfrm>
            <a:off x="2619525" y="45845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684" name="Google Shape;684;p32"/>
          <p:cNvSpPr txBox="1"/>
          <p:nvPr/>
        </p:nvSpPr>
        <p:spPr>
          <a:xfrm>
            <a:off x="2628225" y="52557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685" name="Google Shape;685;p32"/>
          <p:cNvSpPr txBox="1"/>
          <p:nvPr/>
        </p:nvSpPr>
        <p:spPr>
          <a:xfrm>
            <a:off x="2628225" y="60779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686" name="Google Shape;686;p32"/>
          <p:cNvSpPr txBox="1"/>
          <p:nvPr/>
        </p:nvSpPr>
        <p:spPr>
          <a:xfrm>
            <a:off x="2346675" y="349775"/>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687" name="Google Shape;687;p32"/>
          <p:cNvSpPr txBox="1"/>
          <p:nvPr/>
        </p:nvSpPr>
        <p:spPr>
          <a:xfrm>
            <a:off x="4810225" y="349775"/>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688" name="Google Shape;688;p32"/>
          <p:cNvSpPr txBox="1"/>
          <p:nvPr/>
        </p:nvSpPr>
        <p:spPr>
          <a:xfrm>
            <a:off x="2346675" y="2412454"/>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689" name="Google Shape;689;p32"/>
          <p:cNvSpPr txBox="1"/>
          <p:nvPr/>
        </p:nvSpPr>
        <p:spPr>
          <a:xfrm>
            <a:off x="4810225" y="2412454"/>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690" name="Google Shape;690;p32"/>
          <p:cNvSpPr txBox="1"/>
          <p:nvPr/>
        </p:nvSpPr>
        <p:spPr>
          <a:xfrm>
            <a:off x="6474875" y="1354605"/>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691" name="Google Shape;691;p32"/>
          <p:cNvSpPr txBox="1"/>
          <p:nvPr/>
        </p:nvSpPr>
        <p:spPr>
          <a:xfrm>
            <a:off x="329615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92" name="Google Shape;692;p32"/>
          <p:cNvSpPr txBox="1"/>
          <p:nvPr/>
        </p:nvSpPr>
        <p:spPr>
          <a:xfrm>
            <a:off x="378540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93" name="Google Shape;693;p32"/>
          <p:cNvSpPr txBox="1"/>
          <p:nvPr/>
        </p:nvSpPr>
        <p:spPr>
          <a:xfrm>
            <a:off x="427465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94" name="Google Shape;694;p32"/>
          <p:cNvSpPr txBox="1"/>
          <p:nvPr/>
        </p:nvSpPr>
        <p:spPr>
          <a:xfrm>
            <a:off x="476390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695" name="Google Shape;695;p32"/>
          <p:cNvSpPr txBox="1"/>
          <p:nvPr/>
        </p:nvSpPr>
        <p:spPr>
          <a:xfrm>
            <a:off x="5253150" y="39234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696" name="Google Shape;696;p32"/>
          <p:cNvSpPr txBox="1"/>
          <p:nvPr/>
        </p:nvSpPr>
        <p:spPr>
          <a:xfrm>
            <a:off x="329615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697" name="Google Shape;697;p32"/>
          <p:cNvSpPr txBox="1"/>
          <p:nvPr/>
        </p:nvSpPr>
        <p:spPr>
          <a:xfrm>
            <a:off x="378540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698" name="Google Shape;698;p32"/>
          <p:cNvSpPr txBox="1"/>
          <p:nvPr/>
        </p:nvSpPr>
        <p:spPr>
          <a:xfrm>
            <a:off x="427465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699" name="Google Shape;699;p32"/>
          <p:cNvSpPr txBox="1"/>
          <p:nvPr/>
        </p:nvSpPr>
        <p:spPr>
          <a:xfrm>
            <a:off x="476390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700" name="Google Shape;700;p32"/>
          <p:cNvSpPr txBox="1"/>
          <p:nvPr/>
        </p:nvSpPr>
        <p:spPr>
          <a:xfrm>
            <a:off x="5253150" y="46607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701" name="Google Shape;701;p32"/>
          <p:cNvSpPr txBox="1"/>
          <p:nvPr/>
        </p:nvSpPr>
        <p:spPr>
          <a:xfrm>
            <a:off x="328892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702" name="Google Shape;702;p32"/>
          <p:cNvSpPr txBox="1"/>
          <p:nvPr/>
        </p:nvSpPr>
        <p:spPr>
          <a:xfrm>
            <a:off x="377817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03" name="Google Shape;703;p32"/>
          <p:cNvSpPr txBox="1"/>
          <p:nvPr/>
        </p:nvSpPr>
        <p:spPr>
          <a:xfrm>
            <a:off x="426742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04" name="Google Shape;704;p32"/>
          <p:cNvSpPr txBox="1"/>
          <p:nvPr/>
        </p:nvSpPr>
        <p:spPr>
          <a:xfrm>
            <a:off x="475667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05" name="Google Shape;705;p32"/>
          <p:cNvSpPr txBox="1"/>
          <p:nvPr/>
        </p:nvSpPr>
        <p:spPr>
          <a:xfrm>
            <a:off x="5245925" y="53319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706" name="Google Shape;706;p32"/>
          <p:cNvSpPr txBox="1"/>
          <p:nvPr/>
        </p:nvSpPr>
        <p:spPr>
          <a:xfrm>
            <a:off x="328892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07" name="Google Shape;707;p32"/>
          <p:cNvSpPr txBox="1"/>
          <p:nvPr/>
        </p:nvSpPr>
        <p:spPr>
          <a:xfrm>
            <a:off x="377817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08" name="Google Shape;708;p32"/>
          <p:cNvSpPr txBox="1"/>
          <p:nvPr/>
        </p:nvSpPr>
        <p:spPr>
          <a:xfrm>
            <a:off x="426742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09" name="Google Shape;709;p32"/>
          <p:cNvSpPr txBox="1"/>
          <p:nvPr/>
        </p:nvSpPr>
        <p:spPr>
          <a:xfrm>
            <a:off x="475667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10" name="Google Shape;710;p32"/>
          <p:cNvSpPr txBox="1"/>
          <p:nvPr/>
        </p:nvSpPr>
        <p:spPr>
          <a:xfrm>
            <a:off x="5245925" y="6122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pic>
        <p:nvPicPr>
          <p:cNvPr id="715" name="Google Shape;715;p33"/>
          <p:cNvPicPr preferRelativeResize="0"/>
          <p:nvPr/>
        </p:nvPicPr>
        <p:blipFill rotWithShape="1">
          <a:blip r:embed="rId3">
            <a:alphaModFix/>
          </a:blip>
          <a:srcRect/>
          <a:stretch/>
        </p:blipFill>
        <p:spPr>
          <a:xfrm>
            <a:off x="1115616" y="383126"/>
            <a:ext cx="5781431" cy="6474874"/>
          </a:xfrm>
          <a:prstGeom prst="rect">
            <a:avLst/>
          </a:prstGeom>
          <a:noFill/>
          <a:ln>
            <a:noFill/>
          </a:ln>
        </p:spPr>
      </p:pic>
      <p:sp>
        <p:nvSpPr>
          <p:cNvPr id="716" name="Google Shape;716;p33"/>
          <p:cNvSpPr txBox="1"/>
          <p:nvPr/>
        </p:nvSpPr>
        <p:spPr>
          <a:xfrm>
            <a:off x="3182359" y="3517865"/>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5</a:t>
            </a:r>
            <a:endParaRPr sz="2000">
              <a:solidFill>
                <a:schemeClr val="dk1"/>
              </a:solidFill>
              <a:latin typeface="Trebuchet MS"/>
              <a:ea typeface="Trebuchet MS"/>
              <a:cs typeface="Trebuchet MS"/>
              <a:sym typeface="Trebuchet MS"/>
            </a:endParaRPr>
          </a:p>
        </p:txBody>
      </p:sp>
      <p:sp>
        <p:nvSpPr>
          <p:cNvPr id="717" name="Google Shape;717;p33"/>
          <p:cNvSpPr txBox="1"/>
          <p:nvPr/>
        </p:nvSpPr>
        <p:spPr>
          <a:xfrm>
            <a:off x="2475825" y="347140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718" name="Google Shape;718;p33"/>
          <p:cNvSpPr txBox="1"/>
          <p:nvPr/>
        </p:nvSpPr>
        <p:spPr>
          <a:xfrm>
            <a:off x="2467125" y="39996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719" name="Google Shape;719;p33"/>
          <p:cNvSpPr txBox="1"/>
          <p:nvPr/>
        </p:nvSpPr>
        <p:spPr>
          <a:xfrm>
            <a:off x="2467125" y="47369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720" name="Google Shape;720;p33"/>
          <p:cNvSpPr txBox="1"/>
          <p:nvPr/>
        </p:nvSpPr>
        <p:spPr>
          <a:xfrm>
            <a:off x="2475825" y="54081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721" name="Google Shape;721;p33"/>
          <p:cNvSpPr txBox="1"/>
          <p:nvPr/>
        </p:nvSpPr>
        <p:spPr>
          <a:xfrm>
            <a:off x="2475825" y="62303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722" name="Google Shape;722;p33"/>
          <p:cNvSpPr txBox="1"/>
          <p:nvPr/>
        </p:nvSpPr>
        <p:spPr>
          <a:xfrm>
            <a:off x="2194275" y="502175"/>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23" name="Google Shape;723;p33"/>
          <p:cNvSpPr txBox="1"/>
          <p:nvPr/>
        </p:nvSpPr>
        <p:spPr>
          <a:xfrm>
            <a:off x="4657825" y="502175"/>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24" name="Google Shape;724;p33"/>
          <p:cNvSpPr txBox="1"/>
          <p:nvPr/>
        </p:nvSpPr>
        <p:spPr>
          <a:xfrm>
            <a:off x="2194275" y="2564854"/>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725" name="Google Shape;725;p33"/>
          <p:cNvSpPr txBox="1"/>
          <p:nvPr/>
        </p:nvSpPr>
        <p:spPr>
          <a:xfrm>
            <a:off x="4657825" y="2564854"/>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726" name="Google Shape;726;p33"/>
          <p:cNvSpPr txBox="1"/>
          <p:nvPr/>
        </p:nvSpPr>
        <p:spPr>
          <a:xfrm>
            <a:off x="6322475" y="1507005"/>
            <a:ext cx="405600" cy="43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27" name="Google Shape;727;p33"/>
          <p:cNvSpPr txBox="1"/>
          <p:nvPr/>
        </p:nvSpPr>
        <p:spPr>
          <a:xfrm>
            <a:off x="31437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28" name="Google Shape;728;p33"/>
          <p:cNvSpPr txBox="1"/>
          <p:nvPr/>
        </p:nvSpPr>
        <p:spPr>
          <a:xfrm>
            <a:off x="363300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29" name="Google Shape;729;p33"/>
          <p:cNvSpPr txBox="1"/>
          <p:nvPr/>
        </p:nvSpPr>
        <p:spPr>
          <a:xfrm>
            <a:off x="41222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30" name="Google Shape;730;p33"/>
          <p:cNvSpPr txBox="1"/>
          <p:nvPr/>
        </p:nvSpPr>
        <p:spPr>
          <a:xfrm>
            <a:off x="461150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31" name="Google Shape;731;p33"/>
          <p:cNvSpPr txBox="1"/>
          <p:nvPr/>
        </p:nvSpPr>
        <p:spPr>
          <a:xfrm>
            <a:off x="5100750" y="40758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32" name="Google Shape;732;p33"/>
          <p:cNvSpPr txBox="1"/>
          <p:nvPr/>
        </p:nvSpPr>
        <p:spPr>
          <a:xfrm>
            <a:off x="31437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33" name="Google Shape;733;p33"/>
          <p:cNvSpPr txBox="1"/>
          <p:nvPr/>
        </p:nvSpPr>
        <p:spPr>
          <a:xfrm>
            <a:off x="363300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34" name="Google Shape;734;p33"/>
          <p:cNvSpPr txBox="1"/>
          <p:nvPr/>
        </p:nvSpPr>
        <p:spPr>
          <a:xfrm>
            <a:off x="41222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735" name="Google Shape;735;p33"/>
          <p:cNvSpPr txBox="1"/>
          <p:nvPr/>
        </p:nvSpPr>
        <p:spPr>
          <a:xfrm>
            <a:off x="461150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736" name="Google Shape;736;p33"/>
          <p:cNvSpPr txBox="1"/>
          <p:nvPr/>
        </p:nvSpPr>
        <p:spPr>
          <a:xfrm>
            <a:off x="5100750" y="4813125"/>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737" name="Google Shape;737;p33"/>
          <p:cNvSpPr txBox="1"/>
          <p:nvPr/>
        </p:nvSpPr>
        <p:spPr>
          <a:xfrm>
            <a:off x="31365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738" name="Google Shape;738;p33"/>
          <p:cNvSpPr txBox="1"/>
          <p:nvPr/>
        </p:nvSpPr>
        <p:spPr>
          <a:xfrm>
            <a:off x="362577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39" name="Google Shape;739;p33"/>
          <p:cNvSpPr txBox="1"/>
          <p:nvPr/>
        </p:nvSpPr>
        <p:spPr>
          <a:xfrm>
            <a:off x="41150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40" name="Google Shape;740;p33"/>
          <p:cNvSpPr txBox="1"/>
          <p:nvPr/>
        </p:nvSpPr>
        <p:spPr>
          <a:xfrm>
            <a:off x="460427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41" name="Google Shape;741;p33"/>
          <p:cNvSpPr txBox="1"/>
          <p:nvPr/>
        </p:nvSpPr>
        <p:spPr>
          <a:xfrm>
            <a:off x="5093525" y="54843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742" name="Google Shape;742;p33"/>
          <p:cNvSpPr txBox="1"/>
          <p:nvPr/>
        </p:nvSpPr>
        <p:spPr>
          <a:xfrm>
            <a:off x="31365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43" name="Google Shape;743;p33"/>
          <p:cNvSpPr txBox="1"/>
          <p:nvPr/>
        </p:nvSpPr>
        <p:spPr>
          <a:xfrm>
            <a:off x="362577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44" name="Google Shape;744;p33"/>
          <p:cNvSpPr txBox="1"/>
          <p:nvPr/>
        </p:nvSpPr>
        <p:spPr>
          <a:xfrm>
            <a:off x="41150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45" name="Google Shape;745;p33"/>
          <p:cNvSpPr txBox="1"/>
          <p:nvPr/>
        </p:nvSpPr>
        <p:spPr>
          <a:xfrm>
            <a:off x="460427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46" name="Google Shape;746;p33"/>
          <p:cNvSpPr txBox="1"/>
          <p:nvPr/>
        </p:nvSpPr>
        <p:spPr>
          <a:xfrm>
            <a:off x="5093525" y="6274550"/>
            <a:ext cx="405600" cy="39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pic>
        <p:nvPicPr>
          <p:cNvPr id="751" name="Google Shape;751;p34"/>
          <p:cNvPicPr preferRelativeResize="0"/>
          <p:nvPr/>
        </p:nvPicPr>
        <p:blipFill rotWithShape="1">
          <a:blip r:embed="rId3">
            <a:alphaModFix/>
          </a:blip>
          <a:srcRect/>
          <a:stretch/>
        </p:blipFill>
        <p:spPr>
          <a:xfrm>
            <a:off x="1331640" y="332656"/>
            <a:ext cx="5719924" cy="6353908"/>
          </a:xfrm>
          <a:prstGeom prst="rect">
            <a:avLst/>
          </a:prstGeom>
          <a:noFill/>
          <a:ln>
            <a:noFill/>
          </a:ln>
        </p:spPr>
      </p:pic>
      <p:sp>
        <p:nvSpPr>
          <p:cNvPr id="752" name="Google Shape;752;p34"/>
          <p:cNvSpPr txBox="1"/>
          <p:nvPr/>
        </p:nvSpPr>
        <p:spPr>
          <a:xfrm>
            <a:off x="3348360" y="3364424"/>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6</a:t>
            </a:r>
            <a:endParaRPr sz="2000">
              <a:solidFill>
                <a:schemeClr val="dk1"/>
              </a:solidFill>
              <a:latin typeface="Trebuchet MS"/>
              <a:ea typeface="Trebuchet MS"/>
              <a:cs typeface="Trebuchet MS"/>
              <a:sym typeface="Trebuchet MS"/>
            </a:endParaRPr>
          </a:p>
        </p:txBody>
      </p:sp>
      <p:sp>
        <p:nvSpPr>
          <p:cNvPr id="753" name="Google Shape;753;p34"/>
          <p:cNvSpPr txBox="1"/>
          <p:nvPr/>
        </p:nvSpPr>
        <p:spPr>
          <a:xfrm>
            <a:off x="2704425" y="336152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754" name="Google Shape;754;p34"/>
          <p:cNvSpPr txBox="1"/>
          <p:nvPr/>
        </p:nvSpPr>
        <p:spPr>
          <a:xfrm>
            <a:off x="2695725" y="388585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755" name="Google Shape;755;p34"/>
          <p:cNvSpPr txBox="1"/>
          <p:nvPr/>
        </p:nvSpPr>
        <p:spPr>
          <a:xfrm>
            <a:off x="2695725" y="4617656"/>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756" name="Google Shape;756;p34"/>
          <p:cNvSpPr txBox="1"/>
          <p:nvPr/>
        </p:nvSpPr>
        <p:spPr>
          <a:xfrm>
            <a:off x="2704425" y="528390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757" name="Google Shape;757;p34"/>
          <p:cNvSpPr txBox="1"/>
          <p:nvPr/>
        </p:nvSpPr>
        <p:spPr>
          <a:xfrm>
            <a:off x="2704425" y="609997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758" name="Google Shape;758;p34"/>
          <p:cNvSpPr txBox="1"/>
          <p:nvPr/>
        </p:nvSpPr>
        <p:spPr>
          <a:xfrm>
            <a:off x="2422875" y="4143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59" name="Google Shape;759;p34"/>
          <p:cNvSpPr txBox="1"/>
          <p:nvPr/>
        </p:nvSpPr>
        <p:spPr>
          <a:xfrm>
            <a:off x="4886425" y="4143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60" name="Google Shape;760;p34"/>
          <p:cNvSpPr txBox="1"/>
          <p:nvPr/>
        </p:nvSpPr>
        <p:spPr>
          <a:xfrm>
            <a:off x="2422875" y="24617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761" name="Google Shape;761;p34"/>
          <p:cNvSpPr txBox="1"/>
          <p:nvPr/>
        </p:nvSpPr>
        <p:spPr>
          <a:xfrm>
            <a:off x="4886425" y="24617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762" name="Google Shape;762;p34"/>
          <p:cNvSpPr txBox="1"/>
          <p:nvPr/>
        </p:nvSpPr>
        <p:spPr>
          <a:xfrm>
            <a:off x="6551075" y="14117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63" name="Google Shape;763;p34"/>
          <p:cNvSpPr txBox="1"/>
          <p:nvPr/>
        </p:nvSpPr>
        <p:spPr>
          <a:xfrm>
            <a:off x="3372350" y="39614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64" name="Google Shape;764;p34"/>
          <p:cNvSpPr txBox="1"/>
          <p:nvPr/>
        </p:nvSpPr>
        <p:spPr>
          <a:xfrm>
            <a:off x="3861600" y="39614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65" name="Google Shape;765;p34"/>
          <p:cNvSpPr txBox="1"/>
          <p:nvPr/>
        </p:nvSpPr>
        <p:spPr>
          <a:xfrm>
            <a:off x="4350850" y="39614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66" name="Google Shape;766;p34"/>
          <p:cNvSpPr txBox="1"/>
          <p:nvPr/>
        </p:nvSpPr>
        <p:spPr>
          <a:xfrm>
            <a:off x="4840100" y="39614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767" name="Google Shape;767;p34"/>
          <p:cNvSpPr txBox="1"/>
          <p:nvPr/>
        </p:nvSpPr>
        <p:spPr>
          <a:xfrm>
            <a:off x="5329350" y="39614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768" name="Google Shape;768;p34"/>
          <p:cNvSpPr txBox="1"/>
          <p:nvPr/>
        </p:nvSpPr>
        <p:spPr>
          <a:xfrm>
            <a:off x="3372350" y="46932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69" name="Google Shape;769;p34"/>
          <p:cNvSpPr txBox="1"/>
          <p:nvPr/>
        </p:nvSpPr>
        <p:spPr>
          <a:xfrm>
            <a:off x="3861600" y="46932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70" name="Google Shape;770;p34"/>
          <p:cNvSpPr txBox="1"/>
          <p:nvPr/>
        </p:nvSpPr>
        <p:spPr>
          <a:xfrm>
            <a:off x="4350850" y="46932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771" name="Google Shape;771;p34"/>
          <p:cNvSpPr txBox="1"/>
          <p:nvPr/>
        </p:nvSpPr>
        <p:spPr>
          <a:xfrm>
            <a:off x="4840100" y="46932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772" name="Google Shape;772;p34"/>
          <p:cNvSpPr txBox="1"/>
          <p:nvPr/>
        </p:nvSpPr>
        <p:spPr>
          <a:xfrm>
            <a:off x="5329350" y="46932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773" name="Google Shape;773;p34"/>
          <p:cNvSpPr txBox="1"/>
          <p:nvPr/>
        </p:nvSpPr>
        <p:spPr>
          <a:xfrm>
            <a:off x="3365125" y="53595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774" name="Google Shape;774;p34"/>
          <p:cNvSpPr txBox="1"/>
          <p:nvPr/>
        </p:nvSpPr>
        <p:spPr>
          <a:xfrm>
            <a:off x="3854375" y="53595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75" name="Google Shape;775;p34"/>
          <p:cNvSpPr txBox="1"/>
          <p:nvPr/>
        </p:nvSpPr>
        <p:spPr>
          <a:xfrm>
            <a:off x="4343625" y="53595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76" name="Google Shape;776;p34"/>
          <p:cNvSpPr txBox="1"/>
          <p:nvPr/>
        </p:nvSpPr>
        <p:spPr>
          <a:xfrm>
            <a:off x="4832875" y="53595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77" name="Google Shape;777;p34"/>
          <p:cNvSpPr txBox="1"/>
          <p:nvPr/>
        </p:nvSpPr>
        <p:spPr>
          <a:xfrm>
            <a:off x="5322125" y="53595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778" name="Google Shape;778;p34"/>
          <p:cNvSpPr txBox="1"/>
          <p:nvPr/>
        </p:nvSpPr>
        <p:spPr>
          <a:xfrm>
            <a:off x="3365125" y="61438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79" name="Google Shape;779;p34"/>
          <p:cNvSpPr txBox="1"/>
          <p:nvPr/>
        </p:nvSpPr>
        <p:spPr>
          <a:xfrm>
            <a:off x="3854375" y="61438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80" name="Google Shape;780;p34"/>
          <p:cNvSpPr txBox="1"/>
          <p:nvPr/>
        </p:nvSpPr>
        <p:spPr>
          <a:xfrm>
            <a:off x="4343625" y="61438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81" name="Google Shape;781;p34"/>
          <p:cNvSpPr txBox="1"/>
          <p:nvPr/>
        </p:nvSpPr>
        <p:spPr>
          <a:xfrm>
            <a:off x="4832875" y="61438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82" name="Google Shape;782;p34"/>
          <p:cNvSpPr txBox="1"/>
          <p:nvPr/>
        </p:nvSpPr>
        <p:spPr>
          <a:xfrm>
            <a:off x="5322125" y="61438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pic>
        <p:nvPicPr>
          <p:cNvPr id="787" name="Google Shape;787;p35"/>
          <p:cNvPicPr preferRelativeResize="0"/>
          <p:nvPr/>
        </p:nvPicPr>
        <p:blipFill rotWithShape="1">
          <a:blip r:embed="rId3">
            <a:alphaModFix/>
          </a:blip>
          <a:srcRect/>
          <a:stretch/>
        </p:blipFill>
        <p:spPr>
          <a:xfrm>
            <a:off x="1475656" y="408681"/>
            <a:ext cx="5884985" cy="6449319"/>
          </a:xfrm>
          <a:prstGeom prst="rect">
            <a:avLst/>
          </a:prstGeom>
          <a:noFill/>
          <a:ln>
            <a:noFill/>
          </a:ln>
        </p:spPr>
      </p:pic>
      <p:sp>
        <p:nvSpPr>
          <p:cNvPr id="788" name="Google Shape;788;p35"/>
          <p:cNvSpPr txBox="1"/>
          <p:nvPr/>
        </p:nvSpPr>
        <p:spPr>
          <a:xfrm>
            <a:off x="3576960" y="3440624"/>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7</a:t>
            </a:r>
            <a:endParaRPr sz="2000">
              <a:solidFill>
                <a:schemeClr val="dk1"/>
              </a:solidFill>
              <a:latin typeface="Trebuchet MS"/>
              <a:ea typeface="Trebuchet MS"/>
              <a:cs typeface="Trebuchet MS"/>
              <a:sym typeface="Trebuchet MS"/>
            </a:endParaRPr>
          </a:p>
        </p:txBody>
      </p:sp>
      <p:sp>
        <p:nvSpPr>
          <p:cNvPr id="789" name="Google Shape;789;p35"/>
          <p:cNvSpPr txBox="1"/>
          <p:nvPr/>
        </p:nvSpPr>
        <p:spPr>
          <a:xfrm>
            <a:off x="2933025" y="343772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790" name="Google Shape;790;p35"/>
          <p:cNvSpPr txBox="1"/>
          <p:nvPr/>
        </p:nvSpPr>
        <p:spPr>
          <a:xfrm>
            <a:off x="2924325" y="396205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791" name="Google Shape;791;p35"/>
          <p:cNvSpPr txBox="1"/>
          <p:nvPr/>
        </p:nvSpPr>
        <p:spPr>
          <a:xfrm>
            <a:off x="2924325" y="4693856"/>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792" name="Google Shape;792;p35"/>
          <p:cNvSpPr txBox="1"/>
          <p:nvPr/>
        </p:nvSpPr>
        <p:spPr>
          <a:xfrm>
            <a:off x="2933025" y="536010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793" name="Google Shape;793;p35"/>
          <p:cNvSpPr txBox="1"/>
          <p:nvPr/>
        </p:nvSpPr>
        <p:spPr>
          <a:xfrm>
            <a:off x="2933025" y="617617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794" name="Google Shape;794;p35"/>
          <p:cNvSpPr txBox="1"/>
          <p:nvPr/>
        </p:nvSpPr>
        <p:spPr>
          <a:xfrm>
            <a:off x="2651475" y="4905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795" name="Google Shape;795;p35"/>
          <p:cNvSpPr txBox="1"/>
          <p:nvPr/>
        </p:nvSpPr>
        <p:spPr>
          <a:xfrm>
            <a:off x="5115025" y="4905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796" name="Google Shape;796;p35"/>
          <p:cNvSpPr txBox="1"/>
          <p:nvPr/>
        </p:nvSpPr>
        <p:spPr>
          <a:xfrm>
            <a:off x="2651475" y="25379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797" name="Google Shape;797;p35"/>
          <p:cNvSpPr txBox="1"/>
          <p:nvPr/>
        </p:nvSpPr>
        <p:spPr>
          <a:xfrm>
            <a:off x="5115025" y="25379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798" name="Google Shape;798;p35"/>
          <p:cNvSpPr txBox="1"/>
          <p:nvPr/>
        </p:nvSpPr>
        <p:spPr>
          <a:xfrm>
            <a:off x="6779675" y="14879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799" name="Google Shape;799;p35"/>
          <p:cNvSpPr txBox="1"/>
          <p:nvPr/>
        </p:nvSpPr>
        <p:spPr>
          <a:xfrm>
            <a:off x="360095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800" name="Google Shape;800;p35"/>
          <p:cNvSpPr txBox="1"/>
          <p:nvPr/>
        </p:nvSpPr>
        <p:spPr>
          <a:xfrm>
            <a:off x="409020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801" name="Google Shape;801;p35"/>
          <p:cNvSpPr txBox="1"/>
          <p:nvPr/>
        </p:nvSpPr>
        <p:spPr>
          <a:xfrm>
            <a:off x="457945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802" name="Google Shape;802;p35"/>
          <p:cNvSpPr txBox="1"/>
          <p:nvPr/>
        </p:nvSpPr>
        <p:spPr>
          <a:xfrm>
            <a:off x="506870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03" name="Google Shape;803;p35"/>
          <p:cNvSpPr txBox="1"/>
          <p:nvPr/>
        </p:nvSpPr>
        <p:spPr>
          <a:xfrm>
            <a:off x="555795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04" name="Google Shape;804;p35"/>
          <p:cNvSpPr txBox="1"/>
          <p:nvPr/>
        </p:nvSpPr>
        <p:spPr>
          <a:xfrm>
            <a:off x="360095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805" name="Google Shape;805;p35"/>
          <p:cNvSpPr txBox="1"/>
          <p:nvPr/>
        </p:nvSpPr>
        <p:spPr>
          <a:xfrm>
            <a:off x="409020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806" name="Google Shape;806;p35"/>
          <p:cNvSpPr txBox="1"/>
          <p:nvPr/>
        </p:nvSpPr>
        <p:spPr>
          <a:xfrm>
            <a:off x="457945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807" name="Google Shape;807;p35"/>
          <p:cNvSpPr txBox="1"/>
          <p:nvPr/>
        </p:nvSpPr>
        <p:spPr>
          <a:xfrm>
            <a:off x="506870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808" name="Google Shape;808;p35"/>
          <p:cNvSpPr txBox="1"/>
          <p:nvPr/>
        </p:nvSpPr>
        <p:spPr>
          <a:xfrm>
            <a:off x="555795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809" name="Google Shape;809;p35"/>
          <p:cNvSpPr txBox="1"/>
          <p:nvPr/>
        </p:nvSpPr>
        <p:spPr>
          <a:xfrm>
            <a:off x="359372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810" name="Google Shape;810;p35"/>
          <p:cNvSpPr txBox="1"/>
          <p:nvPr/>
        </p:nvSpPr>
        <p:spPr>
          <a:xfrm>
            <a:off x="408297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11" name="Google Shape;811;p35"/>
          <p:cNvSpPr txBox="1"/>
          <p:nvPr/>
        </p:nvSpPr>
        <p:spPr>
          <a:xfrm>
            <a:off x="457222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812" name="Google Shape;812;p35"/>
          <p:cNvSpPr txBox="1"/>
          <p:nvPr/>
        </p:nvSpPr>
        <p:spPr>
          <a:xfrm>
            <a:off x="506147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813" name="Google Shape;813;p35"/>
          <p:cNvSpPr txBox="1"/>
          <p:nvPr/>
        </p:nvSpPr>
        <p:spPr>
          <a:xfrm>
            <a:off x="555072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814" name="Google Shape;814;p35"/>
          <p:cNvSpPr txBox="1"/>
          <p:nvPr/>
        </p:nvSpPr>
        <p:spPr>
          <a:xfrm>
            <a:off x="359372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15" name="Google Shape;815;p35"/>
          <p:cNvSpPr txBox="1"/>
          <p:nvPr/>
        </p:nvSpPr>
        <p:spPr>
          <a:xfrm>
            <a:off x="408297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16" name="Google Shape;816;p35"/>
          <p:cNvSpPr txBox="1"/>
          <p:nvPr/>
        </p:nvSpPr>
        <p:spPr>
          <a:xfrm>
            <a:off x="457222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17" name="Google Shape;817;p35"/>
          <p:cNvSpPr txBox="1"/>
          <p:nvPr/>
        </p:nvSpPr>
        <p:spPr>
          <a:xfrm>
            <a:off x="506147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
        <p:nvSpPr>
          <p:cNvPr id="818" name="Google Shape;818;p35"/>
          <p:cNvSpPr txBox="1"/>
          <p:nvPr/>
        </p:nvSpPr>
        <p:spPr>
          <a:xfrm>
            <a:off x="555072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pic>
        <p:nvPicPr>
          <p:cNvPr id="823" name="Google Shape;823;p36"/>
          <p:cNvPicPr preferRelativeResize="0">
            <a:picLocks noGrp="1"/>
          </p:cNvPicPr>
          <p:nvPr>
            <p:ph type="body" idx="4294967295"/>
          </p:nvPr>
        </p:nvPicPr>
        <p:blipFill rotWithShape="1">
          <a:blip r:embed="rId3">
            <a:alphaModFix/>
          </a:blip>
          <a:srcRect/>
          <a:stretch/>
        </p:blipFill>
        <p:spPr>
          <a:xfrm>
            <a:off x="1403648" y="366066"/>
            <a:ext cx="5838092" cy="6485173"/>
          </a:xfrm>
          <a:prstGeom prst="rect">
            <a:avLst/>
          </a:prstGeom>
          <a:noFill/>
          <a:ln>
            <a:noFill/>
          </a:ln>
        </p:spPr>
      </p:pic>
      <p:sp>
        <p:nvSpPr>
          <p:cNvPr id="824" name="Google Shape;824;p36"/>
          <p:cNvSpPr txBox="1"/>
          <p:nvPr/>
        </p:nvSpPr>
        <p:spPr>
          <a:xfrm>
            <a:off x="3424560" y="3440624"/>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8</a:t>
            </a:r>
            <a:endParaRPr sz="2000">
              <a:solidFill>
                <a:schemeClr val="dk1"/>
              </a:solidFill>
              <a:latin typeface="Trebuchet MS"/>
              <a:ea typeface="Trebuchet MS"/>
              <a:cs typeface="Trebuchet MS"/>
              <a:sym typeface="Trebuchet MS"/>
            </a:endParaRPr>
          </a:p>
        </p:txBody>
      </p:sp>
      <p:sp>
        <p:nvSpPr>
          <p:cNvPr id="825" name="Google Shape;825;p36"/>
          <p:cNvSpPr txBox="1"/>
          <p:nvPr/>
        </p:nvSpPr>
        <p:spPr>
          <a:xfrm>
            <a:off x="2780625" y="343772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826" name="Google Shape;826;p36"/>
          <p:cNvSpPr txBox="1"/>
          <p:nvPr/>
        </p:nvSpPr>
        <p:spPr>
          <a:xfrm>
            <a:off x="2771925" y="396205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827" name="Google Shape;827;p36"/>
          <p:cNvSpPr txBox="1"/>
          <p:nvPr/>
        </p:nvSpPr>
        <p:spPr>
          <a:xfrm>
            <a:off x="2771925" y="4693856"/>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828" name="Google Shape;828;p36"/>
          <p:cNvSpPr txBox="1"/>
          <p:nvPr/>
        </p:nvSpPr>
        <p:spPr>
          <a:xfrm>
            <a:off x="2780625" y="536010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829" name="Google Shape;829;p36"/>
          <p:cNvSpPr txBox="1"/>
          <p:nvPr/>
        </p:nvSpPr>
        <p:spPr>
          <a:xfrm>
            <a:off x="2780625" y="617617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830" name="Google Shape;830;p36"/>
          <p:cNvSpPr txBox="1"/>
          <p:nvPr/>
        </p:nvSpPr>
        <p:spPr>
          <a:xfrm>
            <a:off x="2499075" y="4905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31" name="Google Shape;831;p36"/>
          <p:cNvSpPr txBox="1"/>
          <p:nvPr/>
        </p:nvSpPr>
        <p:spPr>
          <a:xfrm>
            <a:off x="4962625" y="4905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832" name="Google Shape;832;p36"/>
          <p:cNvSpPr txBox="1"/>
          <p:nvPr/>
        </p:nvSpPr>
        <p:spPr>
          <a:xfrm>
            <a:off x="2499075" y="25379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833" name="Google Shape;833;p36"/>
          <p:cNvSpPr txBox="1"/>
          <p:nvPr/>
        </p:nvSpPr>
        <p:spPr>
          <a:xfrm>
            <a:off x="4962625" y="25379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834" name="Google Shape;834;p36"/>
          <p:cNvSpPr txBox="1"/>
          <p:nvPr/>
        </p:nvSpPr>
        <p:spPr>
          <a:xfrm>
            <a:off x="6627275" y="14879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835" name="Google Shape;835;p36"/>
          <p:cNvSpPr txBox="1"/>
          <p:nvPr/>
        </p:nvSpPr>
        <p:spPr>
          <a:xfrm>
            <a:off x="344855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836" name="Google Shape;836;p36"/>
          <p:cNvSpPr txBox="1"/>
          <p:nvPr/>
        </p:nvSpPr>
        <p:spPr>
          <a:xfrm>
            <a:off x="393780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837" name="Google Shape;837;p36"/>
          <p:cNvSpPr txBox="1"/>
          <p:nvPr/>
        </p:nvSpPr>
        <p:spPr>
          <a:xfrm>
            <a:off x="442705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38" name="Google Shape;838;p36"/>
          <p:cNvSpPr txBox="1"/>
          <p:nvPr/>
        </p:nvSpPr>
        <p:spPr>
          <a:xfrm>
            <a:off x="491630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39" name="Google Shape;839;p36"/>
          <p:cNvSpPr txBox="1"/>
          <p:nvPr/>
        </p:nvSpPr>
        <p:spPr>
          <a:xfrm>
            <a:off x="5405550" y="40376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40" name="Google Shape;840;p36"/>
          <p:cNvSpPr txBox="1"/>
          <p:nvPr/>
        </p:nvSpPr>
        <p:spPr>
          <a:xfrm>
            <a:off x="344855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841" name="Google Shape;841;p36"/>
          <p:cNvSpPr txBox="1"/>
          <p:nvPr/>
        </p:nvSpPr>
        <p:spPr>
          <a:xfrm>
            <a:off x="393780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842" name="Google Shape;842;p36"/>
          <p:cNvSpPr txBox="1"/>
          <p:nvPr/>
        </p:nvSpPr>
        <p:spPr>
          <a:xfrm>
            <a:off x="442705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843" name="Google Shape;843;p36"/>
          <p:cNvSpPr txBox="1"/>
          <p:nvPr/>
        </p:nvSpPr>
        <p:spPr>
          <a:xfrm>
            <a:off x="491630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844" name="Google Shape;844;p36"/>
          <p:cNvSpPr txBox="1"/>
          <p:nvPr/>
        </p:nvSpPr>
        <p:spPr>
          <a:xfrm>
            <a:off x="5405550" y="47694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845" name="Google Shape;845;p36"/>
          <p:cNvSpPr txBox="1"/>
          <p:nvPr/>
        </p:nvSpPr>
        <p:spPr>
          <a:xfrm>
            <a:off x="344132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846" name="Google Shape;846;p36"/>
          <p:cNvSpPr txBox="1"/>
          <p:nvPr/>
        </p:nvSpPr>
        <p:spPr>
          <a:xfrm>
            <a:off x="393057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47" name="Google Shape;847;p36"/>
          <p:cNvSpPr txBox="1"/>
          <p:nvPr/>
        </p:nvSpPr>
        <p:spPr>
          <a:xfrm>
            <a:off x="441982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848" name="Google Shape;848;p36"/>
          <p:cNvSpPr txBox="1"/>
          <p:nvPr/>
        </p:nvSpPr>
        <p:spPr>
          <a:xfrm>
            <a:off x="490907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849" name="Google Shape;849;p36"/>
          <p:cNvSpPr txBox="1"/>
          <p:nvPr/>
        </p:nvSpPr>
        <p:spPr>
          <a:xfrm>
            <a:off x="5398325" y="54357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850" name="Google Shape;850;p36"/>
          <p:cNvSpPr txBox="1"/>
          <p:nvPr/>
        </p:nvSpPr>
        <p:spPr>
          <a:xfrm>
            <a:off x="344132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51" name="Google Shape;851;p36"/>
          <p:cNvSpPr txBox="1"/>
          <p:nvPr/>
        </p:nvSpPr>
        <p:spPr>
          <a:xfrm>
            <a:off x="393057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52" name="Google Shape;852;p36"/>
          <p:cNvSpPr txBox="1"/>
          <p:nvPr/>
        </p:nvSpPr>
        <p:spPr>
          <a:xfrm>
            <a:off x="441982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8</a:t>
            </a:r>
            <a:endParaRPr sz="2400">
              <a:latin typeface="Trebuchet MS"/>
              <a:ea typeface="Trebuchet MS"/>
              <a:cs typeface="Trebuchet MS"/>
              <a:sym typeface="Trebuchet MS"/>
            </a:endParaRPr>
          </a:p>
        </p:txBody>
      </p:sp>
      <p:sp>
        <p:nvSpPr>
          <p:cNvPr id="853" name="Google Shape;853;p36"/>
          <p:cNvSpPr txBox="1"/>
          <p:nvPr/>
        </p:nvSpPr>
        <p:spPr>
          <a:xfrm>
            <a:off x="490907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
        <p:nvSpPr>
          <p:cNvPr id="854" name="Google Shape;854;p36"/>
          <p:cNvSpPr txBox="1"/>
          <p:nvPr/>
        </p:nvSpPr>
        <p:spPr>
          <a:xfrm>
            <a:off x="5398325" y="62200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859" name="Google Shape;859;p37"/>
          <p:cNvPicPr preferRelativeResize="0"/>
          <p:nvPr/>
        </p:nvPicPr>
        <p:blipFill rotWithShape="1">
          <a:blip r:embed="rId3">
            <a:alphaModFix/>
          </a:blip>
          <a:srcRect/>
          <a:stretch/>
        </p:blipFill>
        <p:spPr>
          <a:xfrm>
            <a:off x="827584" y="188640"/>
            <a:ext cx="5863491" cy="6513388"/>
          </a:xfrm>
          <a:prstGeom prst="rect">
            <a:avLst/>
          </a:prstGeom>
          <a:noFill/>
          <a:ln>
            <a:noFill/>
          </a:ln>
        </p:spPr>
      </p:pic>
      <p:sp>
        <p:nvSpPr>
          <p:cNvPr id="860" name="Google Shape;860;p37"/>
          <p:cNvSpPr txBox="1"/>
          <p:nvPr/>
        </p:nvSpPr>
        <p:spPr>
          <a:xfrm>
            <a:off x="2891160" y="3288224"/>
            <a:ext cx="3192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9</a:t>
            </a:r>
            <a:endParaRPr sz="2000">
              <a:solidFill>
                <a:schemeClr val="dk1"/>
              </a:solidFill>
              <a:latin typeface="Trebuchet MS"/>
              <a:ea typeface="Trebuchet MS"/>
              <a:cs typeface="Trebuchet MS"/>
              <a:sym typeface="Trebuchet MS"/>
            </a:endParaRPr>
          </a:p>
        </p:txBody>
      </p:sp>
      <p:sp>
        <p:nvSpPr>
          <p:cNvPr id="861" name="Google Shape;861;p37"/>
          <p:cNvSpPr txBox="1"/>
          <p:nvPr/>
        </p:nvSpPr>
        <p:spPr>
          <a:xfrm>
            <a:off x="2247225" y="328532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862" name="Google Shape;862;p37"/>
          <p:cNvSpPr txBox="1"/>
          <p:nvPr/>
        </p:nvSpPr>
        <p:spPr>
          <a:xfrm>
            <a:off x="2238525" y="380965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863" name="Google Shape;863;p37"/>
          <p:cNvSpPr txBox="1"/>
          <p:nvPr/>
        </p:nvSpPr>
        <p:spPr>
          <a:xfrm>
            <a:off x="2238525" y="4541456"/>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864" name="Google Shape;864;p37"/>
          <p:cNvSpPr txBox="1"/>
          <p:nvPr/>
        </p:nvSpPr>
        <p:spPr>
          <a:xfrm>
            <a:off x="2247225" y="520770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865" name="Google Shape;865;p37"/>
          <p:cNvSpPr txBox="1"/>
          <p:nvPr/>
        </p:nvSpPr>
        <p:spPr>
          <a:xfrm>
            <a:off x="2247225" y="602377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866" name="Google Shape;866;p37"/>
          <p:cNvSpPr txBox="1"/>
          <p:nvPr/>
        </p:nvSpPr>
        <p:spPr>
          <a:xfrm>
            <a:off x="1965675" y="3381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67" name="Google Shape;867;p37"/>
          <p:cNvSpPr txBox="1"/>
          <p:nvPr/>
        </p:nvSpPr>
        <p:spPr>
          <a:xfrm>
            <a:off x="4429225" y="3381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1</a:t>
            </a:r>
            <a:endParaRPr sz="2400">
              <a:solidFill>
                <a:srgbClr val="FFFFFF"/>
              </a:solidFill>
              <a:latin typeface="Trebuchet MS"/>
              <a:ea typeface="Trebuchet MS"/>
              <a:cs typeface="Trebuchet MS"/>
              <a:sym typeface="Trebuchet MS"/>
            </a:endParaRPr>
          </a:p>
        </p:txBody>
      </p:sp>
      <p:sp>
        <p:nvSpPr>
          <p:cNvPr id="868" name="Google Shape;868;p37"/>
          <p:cNvSpPr txBox="1"/>
          <p:nvPr/>
        </p:nvSpPr>
        <p:spPr>
          <a:xfrm>
            <a:off x="1965675" y="23855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869" name="Google Shape;869;p37"/>
          <p:cNvSpPr txBox="1"/>
          <p:nvPr/>
        </p:nvSpPr>
        <p:spPr>
          <a:xfrm>
            <a:off x="4429225" y="23855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870" name="Google Shape;870;p37"/>
          <p:cNvSpPr txBox="1"/>
          <p:nvPr/>
        </p:nvSpPr>
        <p:spPr>
          <a:xfrm>
            <a:off x="6093875" y="13355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871" name="Google Shape;871;p37"/>
          <p:cNvSpPr txBox="1"/>
          <p:nvPr/>
        </p:nvSpPr>
        <p:spPr>
          <a:xfrm>
            <a:off x="291515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872" name="Google Shape;872;p37"/>
          <p:cNvSpPr txBox="1"/>
          <p:nvPr/>
        </p:nvSpPr>
        <p:spPr>
          <a:xfrm>
            <a:off x="340440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73" name="Google Shape;873;p37"/>
          <p:cNvSpPr txBox="1"/>
          <p:nvPr/>
        </p:nvSpPr>
        <p:spPr>
          <a:xfrm>
            <a:off x="389365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74" name="Google Shape;874;p37"/>
          <p:cNvSpPr txBox="1"/>
          <p:nvPr/>
        </p:nvSpPr>
        <p:spPr>
          <a:xfrm>
            <a:off x="438290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75" name="Google Shape;875;p37"/>
          <p:cNvSpPr txBox="1"/>
          <p:nvPr/>
        </p:nvSpPr>
        <p:spPr>
          <a:xfrm>
            <a:off x="487215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876" name="Google Shape;876;p37"/>
          <p:cNvSpPr txBox="1"/>
          <p:nvPr/>
        </p:nvSpPr>
        <p:spPr>
          <a:xfrm>
            <a:off x="291515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877" name="Google Shape;877;p37"/>
          <p:cNvSpPr txBox="1"/>
          <p:nvPr/>
        </p:nvSpPr>
        <p:spPr>
          <a:xfrm>
            <a:off x="340440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878" name="Google Shape;878;p37"/>
          <p:cNvSpPr txBox="1"/>
          <p:nvPr/>
        </p:nvSpPr>
        <p:spPr>
          <a:xfrm>
            <a:off x="389365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879" name="Google Shape;879;p37"/>
          <p:cNvSpPr txBox="1"/>
          <p:nvPr/>
        </p:nvSpPr>
        <p:spPr>
          <a:xfrm>
            <a:off x="438290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880" name="Google Shape;880;p37"/>
          <p:cNvSpPr txBox="1"/>
          <p:nvPr/>
        </p:nvSpPr>
        <p:spPr>
          <a:xfrm>
            <a:off x="487215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881" name="Google Shape;881;p37"/>
          <p:cNvSpPr txBox="1"/>
          <p:nvPr/>
        </p:nvSpPr>
        <p:spPr>
          <a:xfrm>
            <a:off x="290792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882" name="Google Shape;882;p37"/>
          <p:cNvSpPr txBox="1"/>
          <p:nvPr/>
        </p:nvSpPr>
        <p:spPr>
          <a:xfrm>
            <a:off x="339717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83" name="Google Shape;883;p37"/>
          <p:cNvSpPr txBox="1"/>
          <p:nvPr/>
        </p:nvSpPr>
        <p:spPr>
          <a:xfrm>
            <a:off x="388642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884" name="Google Shape;884;p37"/>
          <p:cNvSpPr txBox="1"/>
          <p:nvPr/>
        </p:nvSpPr>
        <p:spPr>
          <a:xfrm>
            <a:off x="437567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885" name="Google Shape;885;p37"/>
          <p:cNvSpPr txBox="1"/>
          <p:nvPr/>
        </p:nvSpPr>
        <p:spPr>
          <a:xfrm>
            <a:off x="486492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886" name="Google Shape;886;p37"/>
          <p:cNvSpPr txBox="1"/>
          <p:nvPr/>
        </p:nvSpPr>
        <p:spPr>
          <a:xfrm>
            <a:off x="290792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887" name="Google Shape;887;p37"/>
          <p:cNvSpPr txBox="1"/>
          <p:nvPr/>
        </p:nvSpPr>
        <p:spPr>
          <a:xfrm>
            <a:off x="339717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9</a:t>
            </a:r>
            <a:endParaRPr sz="2400">
              <a:latin typeface="Trebuchet MS"/>
              <a:ea typeface="Trebuchet MS"/>
              <a:cs typeface="Trebuchet MS"/>
              <a:sym typeface="Trebuchet MS"/>
            </a:endParaRPr>
          </a:p>
        </p:txBody>
      </p:sp>
      <p:sp>
        <p:nvSpPr>
          <p:cNvPr id="888" name="Google Shape;888;p37"/>
          <p:cNvSpPr txBox="1"/>
          <p:nvPr/>
        </p:nvSpPr>
        <p:spPr>
          <a:xfrm>
            <a:off x="388642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8</a:t>
            </a:r>
            <a:endParaRPr sz="2400">
              <a:latin typeface="Trebuchet MS"/>
              <a:ea typeface="Trebuchet MS"/>
              <a:cs typeface="Trebuchet MS"/>
              <a:sym typeface="Trebuchet MS"/>
            </a:endParaRPr>
          </a:p>
        </p:txBody>
      </p:sp>
      <p:sp>
        <p:nvSpPr>
          <p:cNvPr id="889" name="Google Shape;889;p37"/>
          <p:cNvSpPr txBox="1"/>
          <p:nvPr/>
        </p:nvSpPr>
        <p:spPr>
          <a:xfrm>
            <a:off x="437567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
        <p:nvSpPr>
          <p:cNvPr id="890" name="Google Shape;890;p37"/>
          <p:cNvSpPr txBox="1"/>
          <p:nvPr/>
        </p:nvSpPr>
        <p:spPr>
          <a:xfrm>
            <a:off x="486492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895" name="Google Shape;895;p38"/>
          <p:cNvPicPr preferRelativeResize="0"/>
          <p:nvPr/>
        </p:nvPicPr>
        <p:blipFill rotWithShape="1">
          <a:blip r:embed="rId3">
            <a:alphaModFix/>
          </a:blip>
          <a:srcRect/>
          <a:stretch/>
        </p:blipFill>
        <p:spPr>
          <a:xfrm>
            <a:off x="1331640" y="260648"/>
            <a:ext cx="6060831" cy="6468000"/>
          </a:xfrm>
          <a:prstGeom prst="rect">
            <a:avLst/>
          </a:prstGeom>
          <a:noFill/>
          <a:ln>
            <a:noFill/>
          </a:ln>
        </p:spPr>
      </p:pic>
      <p:sp>
        <p:nvSpPr>
          <p:cNvPr id="896" name="Google Shape;896;p38"/>
          <p:cNvSpPr txBox="1"/>
          <p:nvPr/>
        </p:nvSpPr>
        <p:spPr>
          <a:xfrm>
            <a:off x="3653143" y="3288225"/>
            <a:ext cx="513300" cy="4002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10</a:t>
            </a:r>
            <a:endParaRPr sz="2000">
              <a:solidFill>
                <a:schemeClr val="dk1"/>
              </a:solidFill>
              <a:latin typeface="Trebuchet MS"/>
              <a:ea typeface="Trebuchet MS"/>
              <a:cs typeface="Trebuchet MS"/>
              <a:sym typeface="Trebuchet MS"/>
            </a:endParaRPr>
          </a:p>
        </p:txBody>
      </p:sp>
      <p:sp>
        <p:nvSpPr>
          <p:cNvPr id="897" name="Google Shape;897;p38"/>
          <p:cNvSpPr txBox="1"/>
          <p:nvPr/>
        </p:nvSpPr>
        <p:spPr>
          <a:xfrm>
            <a:off x="3009225" y="328532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898" name="Google Shape;898;p38"/>
          <p:cNvSpPr txBox="1"/>
          <p:nvPr/>
        </p:nvSpPr>
        <p:spPr>
          <a:xfrm>
            <a:off x="3000525" y="380965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899" name="Google Shape;899;p38"/>
          <p:cNvSpPr txBox="1"/>
          <p:nvPr/>
        </p:nvSpPr>
        <p:spPr>
          <a:xfrm>
            <a:off x="3000525" y="4541456"/>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900" name="Google Shape;900;p38"/>
          <p:cNvSpPr txBox="1"/>
          <p:nvPr/>
        </p:nvSpPr>
        <p:spPr>
          <a:xfrm>
            <a:off x="3009225" y="5207701"/>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901" name="Google Shape;901;p38"/>
          <p:cNvSpPr txBox="1"/>
          <p:nvPr/>
        </p:nvSpPr>
        <p:spPr>
          <a:xfrm>
            <a:off x="3009225" y="602377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902" name="Google Shape;902;p38"/>
          <p:cNvSpPr txBox="1"/>
          <p:nvPr/>
        </p:nvSpPr>
        <p:spPr>
          <a:xfrm>
            <a:off x="2727675" y="3381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0</a:t>
            </a:r>
            <a:endParaRPr sz="2400">
              <a:solidFill>
                <a:srgbClr val="FFFFFF"/>
              </a:solidFill>
              <a:latin typeface="Trebuchet MS"/>
              <a:ea typeface="Trebuchet MS"/>
              <a:cs typeface="Trebuchet MS"/>
              <a:sym typeface="Trebuchet MS"/>
            </a:endParaRPr>
          </a:p>
        </p:txBody>
      </p:sp>
      <p:sp>
        <p:nvSpPr>
          <p:cNvPr id="903" name="Google Shape;903;p38"/>
          <p:cNvSpPr txBox="1"/>
          <p:nvPr/>
        </p:nvSpPr>
        <p:spPr>
          <a:xfrm>
            <a:off x="5191225" y="338125"/>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1</a:t>
            </a:r>
            <a:endParaRPr sz="2400">
              <a:solidFill>
                <a:srgbClr val="FFFFFF"/>
              </a:solidFill>
              <a:latin typeface="Trebuchet MS"/>
              <a:ea typeface="Trebuchet MS"/>
              <a:cs typeface="Trebuchet MS"/>
              <a:sym typeface="Trebuchet MS"/>
            </a:endParaRPr>
          </a:p>
        </p:txBody>
      </p:sp>
      <p:sp>
        <p:nvSpPr>
          <p:cNvPr id="904" name="Google Shape;904;p38"/>
          <p:cNvSpPr txBox="1"/>
          <p:nvPr/>
        </p:nvSpPr>
        <p:spPr>
          <a:xfrm>
            <a:off x="2727675" y="23855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905" name="Google Shape;905;p38"/>
          <p:cNvSpPr txBox="1"/>
          <p:nvPr/>
        </p:nvSpPr>
        <p:spPr>
          <a:xfrm>
            <a:off x="5191225" y="23855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906" name="Google Shape;906;p38"/>
          <p:cNvSpPr txBox="1"/>
          <p:nvPr/>
        </p:nvSpPr>
        <p:spPr>
          <a:xfrm>
            <a:off x="6855875" y="1335500"/>
            <a:ext cx="405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907" name="Google Shape;907;p38"/>
          <p:cNvSpPr txBox="1"/>
          <p:nvPr/>
        </p:nvSpPr>
        <p:spPr>
          <a:xfrm>
            <a:off x="367715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908" name="Google Shape;908;p38"/>
          <p:cNvSpPr txBox="1"/>
          <p:nvPr/>
        </p:nvSpPr>
        <p:spPr>
          <a:xfrm>
            <a:off x="416640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909" name="Google Shape;909;p38"/>
          <p:cNvSpPr txBox="1"/>
          <p:nvPr/>
        </p:nvSpPr>
        <p:spPr>
          <a:xfrm>
            <a:off x="465565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910" name="Google Shape;910;p38"/>
          <p:cNvSpPr txBox="1"/>
          <p:nvPr/>
        </p:nvSpPr>
        <p:spPr>
          <a:xfrm>
            <a:off x="514490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911" name="Google Shape;911;p38"/>
          <p:cNvSpPr txBox="1"/>
          <p:nvPr/>
        </p:nvSpPr>
        <p:spPr>
          <a:xfrm>
            <a:off x="5634150" y="388528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912" name="Google Shape;912;p38"/>
          <p:cNvSpPr txBox="1"/>
          <p:nvPr/>
        </p:nvSpPr>
        <p:spPr>
          <a:xfrm>
            <a:off x="367715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913" name="Google Shape;913;p38"/>
          <p:cNvSpPr txBox="1"/>
          <p:nvPr/>
        </p:nvSpPr>
        <p:spPr>
          <a:xfrm>
            <a:off x="416640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914" name="Google Shape;914;p38"/>
          <p:cNvSpPr txBox="1"/>
          <p:nvPr/>
        </p:nvSpPr>
        <p:spPr>
          <a:xfrm>
            <a:off x="465565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915" name="Google Shape;915;p38"/>
          <p:cNvSpPr txBox="1"/>
          <p:nvPr/>
        </p:nvSpPr>
        <p:spPr>
          <a:xfrm>
            <a:off x="514490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916" name="Google Shape;916;p38"/>
          <p:cNvSpPr txBox="1"/>
          <p:nvPr/>
        </p:nvSpPr>
        <p:spPr>
          <a:xfrm>
            <a:off x="5634150" y="4617090"/>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917" name="Google Shape;917;p38"/>
          <p:cNvSpPr txBox="1"/>
          <p:nvPr/>
        </p:nvSpPr>
        <p:spPr>
          <a:xfrm>
            <a:off x="366992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918" name="Google Shape;918;p38"/>
          <p:cNvSpPr txBox="1"/>
          <p:nvPr/>
        </p:nvSpPr>
        <p:spPr>
          <a:xfrm>
            <a:off x="415917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19" name="Google Shape;919;p38"/>
          <p:cNvSpPr txBox="1"/>
          <p:nvPr/>
        </p:nvSpPr>
        <p:spPr>
          <a:xfrm>
            <a:off x="464842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920" name="Google Shape;920;p38"/>
          <p:cNvSpPr txBox="1"/>
          <p:nvPr/>
        </p:nvSpPr>
        <p:spPr>
          <a:xfrm>
            <a:off x="513767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921" name="Google Shape;921;p38"/>
          <p:cNvSpPr txBox="1"/>
          <p:nvPr/>
        </p:nvSpPr>
        <p:spPr>
          <a:xfrm>
            <a:off x="5626925" y="5283335"/>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922" name="Google Shape;922;p38"/>
          <p:cNvSpPr txBox="1"/>
          <p:nvPr/>
        </p:nvSpPr>
        <p:spPr>
          <a:xfrm>
            <a:off x="3499113" y="6067675"/>
            <a:ext cx="5763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10</a:t>
            </a:r>
            <a:endParaRPr sz="2400">
              <a:latin typeface="Trebuchet MS"/>
              <a:ea typeface="Trebuchet MS"/>
              <a:cs typeface="Trebuchet MS"/>
              <a:sym typeface="Trebuchet MS"/>
            </a:endParaRPr>
          </a:p>
        </p:txBody>
      </p:sp>
      <p:sp>
        <p:nvSpPr>
          <p:cNvPr id="923" name="Google Shape;923;p38"/>
          <p:cNvSpPr txBox="1"/>
          <p:nvPr/>
        </p:nvSpPr>
        <p:spPr>
          <a:xfrm>
            <a:off x="415917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9</a:t>
            </a:r>
            <a:endParaRPr sz="2400">
              <a:latin typeface="Trebuchet MS"/>
              <a:ea typeface="Trebuchet MS"/>
              <a:cs typeface="Trebuchet MS"/>
              <a:sym typeface="Trebuchet MS"/>
            </a:endParaRPr>
          </a:p>
        </p:txBody>
      </p:sp>
      <p:sp>
        <p:nvSpPr>
          <p:cNvPr id="924" name="Google Shape;924;p38"/>
          <p:cNvSpPr txBox="1"/>
          <p:nvPr/>
        </p:nvSpPr>
        <p:spPr>
          <a:xfrm>
            <a:off x="464842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8</a:t>
            </a:r>
            <a:endParaRPr sz="2400">
              <a:latin typeface="Trebuchet MS"/>
              <a:ea typeface="Trebuchet MS"/>
              <a:cs typeface="Trebuchet MS"/>
              <a:sym typeface="Trebuchet MS"/>
            </a:endParaRPr>
          </a:p>
        </p:txBody>
      </p:sp>
      <p:sp>
        <p:nvSpPr>
          <p:cNvPr id="925" name="Google Shape;925;p38"/>
          <p:cNvSpPr txBox="1"/>
          <p:nvPr/>
        </p:nvSpPr>
        <p:spPr>
          <a:xfrm>
            <a:off x="513767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
        <p:nvSpPr>
          <p:cNvPr id="926" name="Google Shape;926;p38"/>
          <p:cNvSpPr txBox="1"/>
          <p:nvPr/>
        </p:nvSpPr>
        <p:spPr>
          <a:xfrm>
            <a:off x="5626925" y="6067672"/>
            <a:ext cx="4056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pic>
        <p:nvPicPr>
          <p:cNvPr id="931" name="Google Shape;931;p39"/>
          <p:cNvPicPr preferRelativeResize="0"/>
          <p:nvPr/>
        </p:nvPicPr>
        <p:blipFill rotWithShape="1">
          <a:blip r:embed="rId3">
            <a:alphaModFix/>
          </a:blip>
          <a:srcRect/>
          <a:stretch/>
        </p:blipFill>
        <p:spPr>
          <a:xfrm>
            <a:off x="2483768" y="476672"/>
            <a:ext cx="5145845" cy="6096068"/>
          </a:xfrm>
          <a:prstGeom prst="rect">
            <a:avLst/>
          </a:prstGeom>
          <a:noFill/>
          <a:ln>
            <a:noFill/>
          </a:ln>
        </p:spPr>
      </p:pic>
      <p:sp>
        <p:nvSpPr>
          <p:cNvPr id="932" name="Google Shape;932;p39"/>
          <p:cNvSpPr txBox="1"/>
          <p:nvPr/>
        </p:nvSpPr>
        <p:spPr>
          <a:xfrm>
            <a:off x="3009225" y="5817300"/>
            <a:ext cx="430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933" name="Google Shape;933;p39"/>
          <p:cNvSpPr txBox="1"/>
          <p:nvPr/>
        </p:nvSpPr>
        <p:spPr>
          <a:xfrm>
            <a:off x="3709977" y="5892933"/>
            <a:ext cx="430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934" name="Google Shape;934;p39"/>
          <p:cNvSpPr txBox="1"/>
          <p:nvPr/>
        </p:nvSpPr>
        <p:spPr>
          <a:xfrm>
            <a:off x="4228886" y="5892933"/>
            <a:ext cx="430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35" name="Google Shape;935;p39"/>
          <p:cNvSpPr txBox="1"/>
          <p:nvPr/>
        </p:nvSpPr>
        <p:spPr>
          <a:xfrm>
            <a:off x="4747795" y="5892933"/>
            <a:ext cx="430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936" name="Google Shape;936;p39"/>
          <p:cNvSpPr txBox="1"/>
          <p:nvPr/>
        </p:nvSpPr>
        <p:spPr>
          <a:xfrm>
            <a:off x="5266703" y="5892933"/>
            <a:ext cx="430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937" name="Google Shape;937;p39"/>
          <p:cNvSpPr txBox="1"/>
          <p:nvPr/>
        </p:nvSpPr>
        <p:spPr>
          <a:xfrm>
            <a:off x="5785612" y="5892933"/>
            <a:ext cx="430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938" name="Google Shape;938;p39"/>
          <p:cNvSpPr txBox="1"/>
          <p:nvPr/>
        </p:nvSpPr>
        <p:spPr>
          <a:xfrm>
            <a:off x="2651475" y="642925"/>
            <a:ext cx="437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0</a:t>
            </a:r>
            <a:endParaRPr sz="2400">
              <a:solidFill>
                <a:srgbClr val="FFFFFF"/>
              </a:solidFill>
              <a:latin typeface="Trebuchet MS"/>
              <a:ea typeface="Trebuchet MS"/>
              <a:cs typeface="Trebuchet MS"/>
              <a:sym typeface="Trebuchet MS"/>
            </a:endParaRPr>
          </a:p>
        </p:txBody>
      </p:sp>
      <p:sp>
        <p:nvSpPr>
          <p:cNvPr id="939" name="Google Shape;939;p39"/>
          <p:cNvSpPr txBox="1"/>
          <p:nvPr/>
        </p:nvSpPr>
        <p:spPr>
          <a:xfrm>
            <a:off x="5306252" y="642925"/>
            <a:ext cx="437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1</a:t>
            </a:r>
            <a:endParaRPr sz="2400">
              <a:solidFill>
                <a:srgbClr val="FFFFFF"/>
              </a:solidFill>
              <a:latin typeface="Trebuchet MS"/>
              <a:ea typeface="Trebuchet MS"/>
              <a:cs typeface="Trebuchet MS"/>
              <a:sym typeface="Trebuchet MS"/>
            </a:endParaRPr>
          </a:p>
        </p:txBody>
      </p:sp>
      <p:sp>
        <p:nvSpPr>
          <p:cNvPr id="940" name="Google Shape;940;p39"/>
          <p:cNvSpPr txBox="1"/>
          <p:nvPr/>
        </p:nvSpPr>
        <p:spPr>
          <a:xfrm>
            <a:off x="2651475" y="2690300"/>
            <a:ext cx="437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941" name="Google Shape;941;p39"/>
          <p:cNvSpPr txBox="1"/>
          <p:nvPr/>
        </p:nvSpPr>
        <p:spPr>
          <a:xfrm>
            <a:off x="5306252" y="2690300"/>
            <a:ext cx="437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942" name="Google Shape;942;p39"/>
          <p:cNvSpPr txBox="1"/>
          <p:nvPr/>
        </p:nvSpPr>
        <p:spPr>
          <a:xfrm>
            <a:off x="7100116" y="1640300"/>
            <a:ext cx="437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40"/>
          <p:cNvPicPr preferRelativeResize="0"/>
          <p:nvPr/>
        </p:nvPicPr>
        <p:blipFill rotWithShape="1">
          <a:blip r:embed="rId3">
            <a:alphaModFix/>
          </a:blip>
          <a:srcRect/>
          <a:stretch/>
        </p:blipFill>
        <p:spPr>
          <a:xfrm>
            <a:off x="1835696" y="260648"/>
            <a:ext cx="5441463" cy="6391403"/>
          </a:xfrm>
          <a:prstGeom prst="rect">
            <a:avLst/>
          </a:prstGeom>
          <a:noFill/>
          <a:ln>
            <a:noFill/>
          </a:ln>
        </p:spPr>
      </p:pic>
      <p:sp>
        <p:nvSpPr>
          <p:cNvPr id="948" name="Google Shape;948;p40"/>
          <p:cNvSpPr txBox="1"/>
          <p:nvPr/>
        </p:nvSpPr>
        <p:spPr>
          <a:xfrm>
            <a:off x="3653148" y="3347650"/>
            <a:ext cx="405600" cy="3927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1</a:t>
            </a:r>
            <a:endParaRPr sz="2000">
              <a:solidFill>
                <a:schemeClr val="dk1"/>
              </a:solidFill>
              <a:latin typeface="Trebuchet MS"/>
              <a:ea typeface="Trebuchet MS"/>
              <a:cs typeface="Trebuchet MS"/>
              <a:sym typeface="Trebuchet MS"/>
            </a:endParaRPr>
          </a:p>
        </p:txBody>
      </p:sp>
      <p:sp>
        <p:nvSpPr>
          <p:cNvPr id="949" name="Google Shape;949;p40"/>
          <p:cNvSpPr txBox="1"/>
          <p:nvPr/>
        </p:nvSpPr>
        <p:spPr>
          <a:xfrm>
            <a:off x="3009225" y="3344797"/>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950" name="Google Shape;950;p40"/>
          <p:cNvSpPr txBox="1"/>
          <p:nvPr/>
        </p:nvSpPr>
        <p:spPr>
          <a:xfrm>
            <a:off x="3000525" y="3859307"/>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951" name="Google Shape;951;p40"/>
          <p:cNvSpPr txBox="1"/>
          <p:nvPr/>
        </p:nvSpPr>
        <p:spPr>
          <a:xfrm>
            <a:off x="3000525" y="457740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952" name="Google Shape;952;p40"/>
          <p:cNvSpPr txBox="1"/>
          <p:nvPr/>
        </p:nvSpPr>
        <p:spPr>
          <a:xfrm>
            <a:off x="3009225" y="5231173"/>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953" name="Google Shape;953;p40"/>
          <p:cNvSpPr txBox="1"/>
          <p:nvPr/>
        </p:nvSpPr>
        <p:spPr>
          <a:xfrm>
            <a:off x="3009225" y="603196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954" name="Google Shape;954;p40"/>
          <p:cNvSpPr txBox="1"/>
          <p:nvPr/>
        </p:nvSpPr>
        <p:spPr>
          <a:xfrm>
            <a:off x="2803875" y="45280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55" name="Google Shape;955;p40"/>
          <p:cNvSpPr txBox="1"/>
          <p:nvPr/>
        </p:nvSpPr>
        <p:spPr>
          <a:xfrm>
            <a:off x="5160569" y="45280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956" name="Google Shape;956;p40"/>
          <p:cNvSpPr txBox="1"/>
          <p:nvPr/>
        </p:nvSpPr>
        <p:spPr>
          <a:xfrm>
            <a:off x="2803875" y="232415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957" name="Google Shape;957;p40"/>
          <p:cNvSpPr txBox="1"/>
          <p:nvPr/>
        </p:nvSpPr>
        <p:spPr>
          <a:xfrm>
            <a:off x="5160569" y="232415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958" name="Google Shape;958;p40"/>
          <p:cNvSpPr txBox="1"/>
          <p:nvPr/>
        </p:nvSpPr>
        <p:spPr>
          <a:xfrm>
            <a:off x="6753015" y="1364425"/>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959" name="Google Shape;959;p40"/>
          <p:cNvSpPr txBox="1"/>
          <p:nvPr/>
        </p:nvSpPr>
        <p:spPr>
          <a:xfrm>
            <a:off x="367715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960" name="Google Shape;960;p40"/>
          <p:cNvSpPr txBox="1"/>
          <p:nvPr/>
        </p:nvSpPr>
        <p:spPr>
          <a:xfrm>
            <a:off x="416640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961" name="Google Shape;961;p40"/>
          <p:cNvSpPr txBox="1"/>
          <p:nvPr/>
        </p:nvSpPr>
        <p:spPr>
          <a:xfrm>
            <a:off x="465565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962" name="Google Shape;962;p40"/>
          <p:cNvSpPr txBox="1"/>
          <p:nvPr/>
        </p:nvSpPr>
        <p:spPr>
          <a:xfrm>
            <a:off x="514490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963" name="Google Shape;963;p40"/>
          <p:cNvSpPr txBox="1"/>
          <p:nvPr/>
        </p:nvSpPr>
        <p:spPr>
          <a:xfrm>
            <a:off x="563415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964" name="Google Shape;964;p40"/>
          <p:cNvSpPr txBox="1"/>
          <p:nvPr/>
        </p:nvSpPr>
        <p:spPr>
          <a:xfrm>
            <a:off x="367715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965" name="Google Shape;965;p40"/>
          <p:cNvSpPr txBox="1"/>
          <p:nvPr/>
        </p:nvSpPr>
        <p:spPr>
          <a:xfrm>
            <a:off x="416640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966" name="Google Shape;966;p40"/>
          <p:cNvSpPr txBox="1"/>
          <p:nvPr/>
        </p:nvSpPr>
        <p:spPr>
          <a:xfrm>
            <a:off x="465565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967" name="Google Shape;967;p40"/>
          <p:cNvSpPr txBox="1"/>
          <p:nvPr/>
        </p:nvSpPr>
        <p:spPr>
          <a:xfrm>
            <a:off x="514490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968" name="Google Shape;968;p40"/>
          <p:cNvSpPr txBox="1"/>
          <p:nvPr/>
        </p:nvSpPr>
        <p:spPr>
          <a:xfrm>
            <a:off x="563415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969" name="Google Shape;969;p40"/>
          <p:cNvSpPr txBox="1"/>
          <p:nvPr/>
        </p:nvSpPr>
        <p:spPr>
          <a:xfrm>
            <a:off x="366992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970" name="Google Shape;970;p40"/>
          <p:cNvSpPr txBox="1"/>
          <p:nvPr/>
        </p:nvSpPr>
        <p:spPr>
          <a:xfrm>
            <a:off x="415917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971" name="Google Shape;971;p40"/>
          <p:cNvSpPr txBox="1"/>
          <p:nvPr/>
        </p:nvSpPr>
        <p:spPr>
          <a:xfrm>
            <a:off x="464842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972" name="Google Shape;972;p40"/>
          <p:cNvSpPr txBox="1"/>
          <p:nvPr/>
        </p:nvSpPr>
        <p:spPr>
          <a:xfrm>
            <a:off x="513767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973" name="Google Shape;973;p40"/>
          <p:cNvSpPr txBox="1"/>
          <p:nvPr/>
        </p:nvSpPr>
        <p:spPr>
          <a:xfrm>
            <a:off x="562692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974" name="Google Shape;974;p40"/>
          <p:cNvSpPr txBox="1"/>
          <p:nvPr/>
        </p:nvSpPr>
        <p:spPr>
          <a:xfrm>
            <a:off x="3669821" y="6075050"/>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75" name="Google Shape;975;p40"/>
          <p:cNvSpPr txBox="1"/>
          <p:nvPr/>
        </p:nvSpPr>
        <p:spPr>
          <a:xfrm>
            <a:off x="415917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76" name="Google Shape;976;p40"/>
          <p:cNvSpPr txBox="1"/>
          <p:nvPr/>
        </p:nvSpPr>
        <p:spPr>
          <a:xfrm>
            <a:off x="464842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77" name="Google Shape;977;p40"/>
          <p:cNvSpPr txBox="1"/>
          <p:nvPr/>
        </p:nvSpPr>
        <p:spPr>
          <a:xfrm>
            <a:off x="513767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78" name="Google Shape;978;p40"/>
          <p:cNvSpPr txBox="1"/>
          <p:nvPr/>
        </p:nvSpPr>
        <p:spPr>
          <a:xfrm>
            <a:off x="562692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pic>
        <p:nvPicPr>
          <p:cNvPr id="983" name="Google Shape;983;p41"/>
          <p:cNvPicPr preferRelativeResize="0"/>
          <p:nvPr/>
        </p:nvPicPr>
        <p:blipFill rotWithShape="1">
          <a:blip r:embed="rId3">
            <a:alphaModFix/>
          </a:blip>
          <a:srcRect/>
          <a:stretch/>
        </p:blipFill>
        <p:spPr>
          <a:xfrm>
            <a:off x="1763688" y="188940"/>
            <a:ext cx="5377473" cy="6336404"/>
          </a:xfrm>
          <a:prstGeom prst="rect">
            <a:avLst/>
          </a:prstGeom>
          <a:noFill/>
          <a:ln>
            <a:noFill/>
          </a:ln>
        </p:spPr>
      </p:pic>
      <p:sp>
        <p:nvSpPr>
          <p:cNvPr id="984" name="Google Shape;984;p41"/>
          <p:cNvSpPr txBox="1"/>
          <p:nvPr/>
        </p:nvSpPr>
        <p:spPr>
          <a:xfrm>
            <a:off x="3636540" y="3271450"/>
            <a:ext cx="397800" cy="3927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2</a:t>
            </a:r>
            <a:endParaRPr sz="2000">
              <a:solidFill>
                <a:schemeClr val="dk1"/>
              </a:solidFill>
              <a:latin typeface="Trebuchet MS"/>
              <a:ea typeface="Trebuchet MS"/>
              <a:cs typeface="Trebuchet MS"/>
              <a:sym typeface="Trebuchet MS"/>
            </a:endParaRPr>
          </a:p>
        </p:txBody>
      </p:sp>
      <p:sp>
        <p:nvSpPr>
          <p:cNvPr id="985" name="Google Shape;985;p41"/>
          <p:cNvSpPr txBox="1"/>
          <p:nvPr/>
        </p:nvSpPr>
        <p:spPr>
          <a:xfrm>
            <a:off x="3005209" y="3268597"/>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986" name="Google Shape;986;p41"/>
          <p:cNvSpPr txBox="1"/>
          <p:nvPr/>
        </p:nvSpPr>
        <p:spPr>
          <a:xfrm>
            <a:off x="2996679" y="3783107"/>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987" name="Google Shape;987;p41"/>
          <p:cNvSpPr txBox="1"/>
          <p:nvPr/>
        </p:nvSpPr>
        <p:spPr>
          <a:xfrm>
            <a:off x="2996679" y="4501206"/>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988" name="Google Shape;988;p41"/>
          <p:cNvSpPr txBox="1"/>
          <p:nvPr/>
        </p:nvSpPr>
        <p:spPr>
          <a:xfrm>
            <a:off x="3005209" y="5154973"/>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989" name="Google Shape;989;p41"/>
          <p:cNvSpPr txBox="1"/>
          <p:nvPr/>
        </p:nvSpPr>
        <p:spPr>
          <a:xfrm>
            <a:off x="3005209" y="5955764"/>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990" name="Google Shape;990;p41"/>
          <p:cNvSpPr txBox="1"/>
          <p:nvPr/>
        </p:nvSpPr>
        <p:spPr>
          <a:xfrm>
            <a:off x="2803875" y="376600"/>
            <a:ext cx="380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991" name="Google Shape;991;p41"/>
          <p:cNvSpPr txBox="1"/>
          <p:nvPr/>
        </p:nvSpPr>
        <p:spPr>
          <a:xfrm>
            <a:off x="5114481" y="376600"/>
            <a:ext cx="380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992" name="Google Shape;992;p41"/>
          <p:cNvSpPr txBox="1"/>
          <p:nvPr/>
        </p:nvSpPr>
        <p:spPr>
          <a:xfrm>
            <a:off x="2803875" y="2247950"/>
            <a:ext cx="380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993" name="Google Shape;993;p41"/>
          <p:cNvSpPr txBox="1"/>
          <p:nvPr/>
        </p:nvSpPr>
        <p:spPr>
          <a:xfrm>
            <a:off x="5114481" y="2247950"/>
            <a:ext cx="380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994" name="Google Shape;994;p41"/>
          <p:cNvSpPr txBox="1"/>
          <p:nvPr/>
        </p:nvSpPr>
        <p:spPr>
          <a:xfrm>
            <a:off x="6675786" y="1288225"/>
            <a:ext cx="380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995" name="Google Shape;995;p41"/>
          <p:cNvSpPr txBox="1"/>
          <p:nvPr/>
        </p:nvSpPr>
        <p:spPr>
          <a:xfrm>
            <a:off x="3660072" y="3857326"/>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996" name="Google Shape;996;p41"/>
          <p:cNvSpPr txBox="1"/>
          <p:nvPr/>
        </p:nvSpPr>
        <p:spPr>
          <a:xfrm>
            <a:off x="4139755" y="3857326"/>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997" name="Google Shape;997;p41"/>
          <p:cNvSpPr txBox="1"/>
          <p:nvPr/>
        </p:nvSpPr>
        <p:spPr>
          <a:xfrm>
            <a:off x="4619437" y="3857326"/>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998" name="Google Shape;998;p41"/>
          <p:cNvSpPr txBox="1"/>
          <p:nvPr/>
        </p:nvSpPr>
        <p:spPr>
          <a:xfrm>
            <a:off x="5099119" y="3857326"/>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999" name="Google Shape;999;p41"/>
          <p:cNvSpPr txBox="1"/>
          <p:nvPr/>
        </p:nvSpPr>
        <p:spPr>
          <a:xfrm>
            <a:off x="5578801" y="3857326"/>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1000" name="Google Shape;1000;p41"/>
          <p:cNvSpPr txBox="1"/>
          <p:nvPr/>
        </p:nvSpPr>
        <p:spPr>
          <a:xfrm>
            <a:off x="3660072" y="4575424"/>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001" name="Google Shape;1001;p41"/>
          <p:cNvSpPr txBox="1"/>
          <p:nvPr/>
        </p:nvSpPr>
        <p:spPr>
          <a:xfrm>
            <a:off x="4139755" y="4575424"/>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002" name="Google Shape;1002;p41"/>
          <p:cNvSpPr txBox="1"/>
          <p:nvPr/>
        </p:nvSpPr>
        <p:spPr>
          <a:xfrm>
            <a:off x="4619437" y="4575424"/>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1003" name="Google Shape;1003;p41"/>
          <p:cNvSpPr txBox="1"/>
          <p:nvPr/>
        </p:nvSpPr>
        <p:spPr>
          <a:xfrm>
            <a:off x="5099119" y="4575424"/>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1004" name="Google Shape;1004;p41"/>
          <p:cNvSpPr txBox="1"/>
          <p:nvPr/>
        </p:nvSpPr>
        <p:spPr>
          <a:xfrm>
            <a:off x="5578801" y="4575424"/>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1005" name="Google Shape;1005;p41"/>
          <p:cNvSpPr txBox="1"/>
          <p:nvPr/>
        </p:nvSpPr>
        <p:spPr>
          <a:xfrm>
            <a:off x="3652989" y="5229191"/>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06" name="Google Shape;1006;p41"/>
          <p:cNvSpPr txBox="1"/>
          <p:nvPr/>
        </p:nvSpPr>
        <p:spPr>
          <a:xfrm>
            <a:off x="4132671" y="5229191"/>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07" name="Google Shape;1007;p41"/>
          <p:cNvSpPr txBox="1"/>
          <p:nvPr/>
        </p:nvSpPr>
        <p:spPr>
          <a:xfrm>
            <a:off x="4612353" y="5229191"/>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08" name="Google Shape;1008;p41"/>
          <p:cNvSpPr txBox="1"/>
          <p:nvPr/>
        </p:nvSpPr>
        <p:spPr>
          <a:xfrm>
            <a:off x="5092035" y="5229191"/>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09" name="Google Shape;1009;p41"/>
          <p:cNvSpPr txBox="1"/>
          <p:nvPr/>
        </p:nvSpPr>
        <p:spPr>
          <a:xfrm>
            <a:off x="5571718" y="5229191"/>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10" name="Google Shape;1010;p41"/>
          <p:cNvSpPr txBox="1"/>
          <p:nvPr/>
        </p:nvSpPr>
        <p:spPr>
          <a:xfrm>
            <a:off x="3652887" y="5998850"/>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11" name="Google Shape;1011;p41"/>
          <p:cNvSpPr txBox="1"/>
          <p:nvPr/>
        </p:nvSpPr>
        <p:spPr>
          <a:xfrm>
            <a:off x="4132671" y="5998838"/>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12" name="Google Shape;1012;p41"/>
          <p:cNvSpPr txBox="1"/>
          <p:nvPr/>
        </p:nvSpPr>
        <p:spPr>
          <a:xfrm>
            <a:off x="4612353" y="5998838"/>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13" name="Google Shape;1013;p41"/>
          <p:cNvSpPr txBox="1"/>
          <p:nvPr/>
        </p:nvSpPr>
        <p:spPr>
          <a:xfrm>
            <a:off x="5092035" y="5998838"/>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14" name="Google Shape;1014;p41"/>
          <p:cNvSpPr txBox="1"/>
          <p:nvPr/>
        </p:nvSpPr>
        <p:spPr>
          <a:xfrm>
            <a:off x="5571718" y="5998838"/>
            <a:ext cx="3978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p:nvPr/>
        </p:nvSpPr>
        <p:spPr>
          <a:xfrm>
            <a:off x="1500166" y="285728"/>
            <a:ext cx="6336704" cy="18158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a:solidFill>
                  <a:srgbClr val="FF0000"/>
                </a:solidFill>
                <a:latin typeface="Trebuchet MS"/>
                <a:ea typeface="Trebuchet MS"/>
                <a:cs typeface="Trebuchet MS"/>
                <a:sym typeface="Trebuchet MS"/>
              </a:rPr>
              <a:t>Алгоритм поиска в ширину</a:t>
            </a:r>
            <a:endParaRPr sz="2800" b="0" i="0" u="none" strike="noStrike" cap="none">
              <a:solidFill>
                <a:srgbClr val="FF0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2800" b="1" i="0" u="none" strike="noStrike" cap="none">
                <a:solidFill>
                  <a:schemeClr val="dk1"/>
                </a:solidFill>
                <a:latin typeface="Trebuchet MS"/>
                <a:ea typeface="Trebuchet MS"/>
                <a:cs typeface="Trebuchet MS"/>
                <a:sym typeface="Trebuchet MS"/>
              </a:rPr>
              <a:t>(BFS, </a:t>
            </a:r>
            <a:r>
              <a:rPr lang="en-US" sz="2800" b="0" i="0" u="none" strike="noStrike" cap="none">
                <a:solidFill>
                  <a:schemeClr val="dk1"/>
                </a:solidFill>
                <a:latin typeface="Trebuchet MS"/>
                <a:ea typeface="Trebuchet MS"/>
                <a:cs typeface="Trebuchet MS"/>
                <a:sym typeface="Trebuchet MS"/>
              </a:rPr>
              <a:t>breadth-first search</a:t>
            </a:r>
            <a:r>
              <a:rPr lang="en-US" sz="2800" b="1" i="0" u="none" strike="noStrike" cap="none">
                <a:solidFill>
                  <a:schemeClr val="dk1"/>
                </a:solidFill>
                <a:latin typeface="Trebuchet MS"/>
                <a:ea typeface="Trebuchet MS"/>
                <a:cs typeface="Trebuchet MS"/>
                <a:sym typeface="Trebuchet MS"/>
              </a:rPr>
              <a:t>)</a:t>
            </a:r>
            <a:endParaRPr sz="2800" b="0" i="0" u="none" strike="noStrike" cap="none">
              <a:solidFill>
                <a:schemeClr val="dk1"/>
              </a:solidFill>
              <a:latin typeface="Trebuchet MS"/>
              <a:ea typeface="Trebuchet MS"/>
              <a:cs typeface="Trebuchet MS"/>
              <a:sym typeface="Trebuchet MS"/>
            </a:endParaRPr>
          </a:p>
          <a:p>
            <a:pPr marL="0" marR="0" lvl="0" indent="0" algn="ctr" rtl="0">
              <a:spcBef>
                <a:spcPts val="0"/>
              </a:spcBef>
              <a:spcAft>
                <a:spcPts val="0"/>
              </a:spcAft>
              <a:buNone/>
            </a:pPr>
            <a:endParaRPr sz="2800" b="0" i="0" u="none" strike="noStrike" cap="none">
              <a:solidFill>
                <a:srgbClr val="FF0000"/>
              </a:solidFill>
              <a:latin typeface="Trebuchet MS"/>
              <a:ea typeface="Trebuchet MS"/>
              <a:cs typeface="Trebuchet MS"/>
              <a:sym typeface="Trebuchet MS"/>
            </a:endParaRPr>
          </a:p>
        </p:txBody>
      </p:sp>
      <p:sp>
        <p:nvSpPr>
          <p:cNvPr id="113" name="Google Shape;113;p15"/>
          <p:cNvSpPr/>
          <p:nvPr/>
        </p:nvSpPr>
        <p:spPr>
          <a:xfrm>
            <a:off x="142844" y="1714488"/>
            <a:ext cx="8856984" cy="38318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700" b="0" i="0" u="none" strike="noStrike" cap="none">
                <a:solidFill>
                  <a:schemeClr val="dk1"/>
                </a:solidFill>
                <a:latin typeface="Trebuchet MS"/>
                <a:ea typeface="Trebuchet MS"/>
                <a:cs typeface="Trebuchet MS"/>
                <a:sym typeface="Trebuchet MS"/>
              </a:rPr>
              <a:t>Алгоритм подразумевает, что задана исходная (</a:t>
            </a:r>
            <a:r>
              <a:rPr lang="en-US" sz="2700" b="1" i="1" u="none" strike="noStrike" cap="none">
                <a:solidFill>
                  <a:schemeClr val="dk1"/>
                </a:solidFill>
                <a:latin typeface="Trebuchet MS"/>
                <a:ea typeface="Trebuchet MS"/>
                <a:cs typeface="Trebuchet MS"/>
                <a:sym typeface="Trebuchet MS"/>
              </a:rPr>
              <a:t>стартовой</a:t>
            </a:r>
            <a:r>
              <a:rPr lang="en-US" sz="2700" b="0" i="0" u="none" strike="noStrike" cap="none">
                <a:solidFill>
                  <a:schemeClr val="dk1"/>
                </a:solidFill>
                <a:latin typeface="Trebuchet MS"/>
                <a:ea typeface="Trebuchet MS"/>
                <a:cs typeface="Trebuchet MS"/>
                <a:sym typeface="Trebuchet MS"/>
              </a:rPr>
              <a:t>) вершина, и основывается на простом правиле: при выборе очередной вершины предпочтение отдается ближайшей. При этом считается, что все дуги  графа имеют единичную длину. Сначала посещается стартовая вершина, затем все вершины, смежные ей (т. е. находящиеся на расстоянии 1), после чего вершины, находящиеся на расстоянии 2 от стартовой и т.д.</a:t>
            </a:r>
            <a:endParaRPr sz="2700" b="0" i="0" u="none" strike="noStrike" cap="none">
              <a:solidFill>
                <a:schemeClr val="dk1"/>
              </a:solidFill>
              <a:latin typeface="Trebuchet MS"/>
              <a:ea typeface="Trebuchet MS"/>
              <a:cs typeface="Trebuchet MS"/>
              <a:sym typeface="Trebuchet MS"/>
            </a:endParaRPr>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pic>
        <p:nvPicPr>
          <p:cNvPr id="1019" name="Google Shape;1019;p42"/>
          <p:cNvPicPr preferRelativeResize="0"/>
          <p:nvPr/>
        </p:nvPicPr>
        <p:blipFill rotWithShape="1">
          <a:blip r:embed="rId3">
            <a:alphaModFix/>
          </a:blip>
          <a:srcRect/>
          <a:stretch/>
        </p:blipFill>
        <p:spPr>
          <a:xfrm>
            <a:off x="1619672" y="260648"/>
            <a:ext cx="5457063" cy="6459415"/>
          </a:xfrm>
          <a:prstGeom prst="rect">
            <a:avLst/>
          </a:prstGeom>
          <a:noFill/>
          <a:ln>
            <a:noFill/>
          </a:ln>
        </p:spPr>
      </p:pic>
      <p:sp>
        <p:nvSpPr>
          <p:cNvPr id="1020" name="Google Shape;1020;p42"/>
          <p:cNvSpPr txBox="1"/>
          <p:nvPr/>
        </p:nvSpPr>
        <p:spPr>
          <a:xfrm>
            <a:off x="3500748" y="3423850"/>
            <a:ext cx="405600" cy="3927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3</a:t>
            </a:r>
            <a:endParaRPr sz="2000">
              <a:solidFill>
                <a:schemeClr val="dk1"/>
              </a:solidFill>
              <a:latin typeface="Trebuchet MS"/>
              <a:ea typeface="Trebuchet MS"/>
              <a:cs typeface="Trebuchet MS"/>
              <a:sym typeface="Trebuchet MS"/>
            </a:endParaRPr>
          </a:p>
        </p:txBody>
      </p:sp>
      <p:sp>
        <p:nvSpPr>
          <p:cNvPr id="1021" name="Google Shape;1021;p42"/>
          <p:cNvSpPr txBox="1"/>
          <p:nvPr/>
        </p:nvSpPr>
        <p:spPr>
          <a:xfrm>
            <a:off x="2856825" y="3420997"/>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022" name="Google Shape;1022;p42"/>
          <p:cNvSpPr txBox="1"/>
          <p:nvPr/>
        </p:nvSpPr>
        <p:spPr>
          <a:xfrm>
            <a:off x="2848125" y="3935507"/>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023" name="Google Shape;1023;p42"/>
          <p:cNvSpPr txBox="1"/>
          <p:nvPr/>
        </p:nvSpPr>
        <p:spPr>
          <a:xfrm>
            <a:off x="2848125" y="465360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024" name="Google Shape;1024;p42"/>
          <p:cNvSpPr txBox="1"/>
          <p:nvPr/>
        </p:nvSpPr>
        <p:spPr>
          <a:xfrm>
            <a:off x="2856825" y="5307373"/>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025" name="Google Shape;1025;p42"/>
          <p:cNvSpPr txBox="1"/>
          <p:nvPr/>
        </p:nvSpPr>
        <p:spPr>
          <a:xfrm>
            <a:off x="2856825" y="610816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026" name="Google Shape;1026;p42"/>
          <p:cNvSpPr txBox="1"/>
          <p:nvPr/>
        </p:nvSpPr>
        <p:spPr>
          <a:xfrm>
            <a:off x="2651475" y="52900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27" name="Google Shape;1027;p42"/>
          <p:cNvSpPr txBox="1"/>
          <p:nvPr/>
        </p:nvSpPr>
        <p:spPr>
          <a:xfrm>
            <a:off x="5008169" y="52900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028" name="Google Shape;1028;p42"/>
          <p:cNvSpPr txBox="1"/>
          <p:nvPr/>
        </p:nvSpPr>
        <p:spPr>
          <a:xfrm>
            <a:off x="2651475" y="240035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029" name="Google Shape;1029;p42"/>
          <p:cNvSpPr txBox="1"/>
          <p:nvPr/>
        </p:nvSpPr>
        <p:spPr>
          <a:xfrm>
            <a:off x="5008169" y="240035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030" name="Google Shape;1030;p42"/>
          <p:cNvSpPr txBox="1"/>
          <p:nvPr/>
        </p:nvSpPr>
        <p:spPr>
          <a:xfrm>
            <a:off x="6600615" y="1440625"/>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031" name="Google Shape;1031;p42"/>
          <p:cNvSpPr txBox="1"/>
          <p:nvPr/>
        </p:nvSpPr>
        <p:spPr>
          <a:xfrm>
            <a:off x="3524750" y="40097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032" name="Google Shape;1032;p42"/>
          <p:cNvSpPr txBox="1"/>
          <p:nvPr/>
        </p:nvSpPr>
        <p:spPr>
          <a:xfrm>
            <a:off x="4014000" y="40097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033" name="Google Shape;1033;p42"/>
          <p:cNvSpPr txBox="1"/>
          <p:nvPr/>
        </p:nvSpPr>
        <p:spPr>
          <a:xfrm>
            <a:off x="4503250" y="40097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1034" name="Google Shape;1034;p42"/>
          <p:cNvSpPr txBox="1"/>
          <p:nvPr/>
        </p:nvSpPr>
        <p:spPr>
          <a:xfrm>
            <a:off x="4992500" y="40097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035" name="Google Shape;1035;p42"/>
          <p:cNvSpPr txBox="1"/>
          <p:nvPr/>
        </p:nvSpPr>
        <p:spPr>
          <a:xfrm>
            <a:off x="5481750" y="40097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1036" name="Google Shape;1036;p42"/>
          <p:cNvSpPr txBox="1"/>
          <p:nvPr/>
        </p:nvSpPr>
        <p:spPr>
          <a:xfrm>
            <a:off x="3524750" y="47278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037" name="Google Shape;1037;p42"/>
          <p:cNvSpPr txBox="1"/>
          <p:nvPr/>
        </p:nvSpPr>
        <p:spPr>
          <a:xfrm>
            <a:off x="4014000" y="47278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038" name="Google Shape;1038;p42"/>
          <p:cNvSpPr txBox="1"/>
          <p:nvPr/>
        </p:nvSpPr>
        <p:spPr>
          <a:xfrm>
            <a:off x="4503250" y="47278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1039" name="Google Shape;1039;p42"/>
          <p:cNvSpPr txBox="1"/>
          <p:nvPr/>
        </p:nvSpPr>
        <p:spPr>
          <a:xfrm>
            <a:off x="4992500" y="47278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040" name="Google Shape;1040;p42"/>
          <p:cNvSpPr txBox="1"/>
          <p:nvPr/>
        </p:nvSpPr>
        <p:spPr>
          <a:xfrm>
            <a:off x="5481750" y="47278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1041" name="Google Shape;1041;p42"/>
          <p:cNvSpPr txBox="1"/>
          <p:nvPr/>
        </p:nvSpPr>
        <p:spPr>
          <a:xfrm>
            <a:off x="3517525" y="53815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42" name="Google Shape;1042;p42"/>
          <p:cNvSpPr txBox="1"/>
          <p:nvPr/>
        </p:nvSpPr>
        <p:spPr>
          <a:xfrm>
            <a:off x="4006775" y="53815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43" name="Google Shape;1043;p42"/>
          <p:cNvSpPr txBox="1"/>
          <p:nvPr/>
        </p:nvSpPr>
        <p:spPr>
          <a:xfrm>
            <a:off x="4496025" y="53815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44" name="Google Shape;1044;p42"/>
          <p:cNvSpPr txBox="1"/>
          <p:nvPr/>
        </p:nvSpPr>
        <p:spPr>
          <a:xfrm>
            <a:off x="4985275" y="53815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045" name="Google Shape;1045;p42"/>
          <p:cNvSpPr txBox="1"/>
          <p:nvPr/>
        </p:nvSpPr>
        <p:spPr>
          <a:xfrm>
            <a:off x="5474525" y="53815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46" name="Google Shape;1046;p42"/>
          <p:cNvSpPr txBox="1"/>
          <p:nvPr/>
        </p:nvSpPr>
        <p:spPr>
          <a:xfrm>
            <a:off x="3517421" y="6151250"/>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47" name="Google Shape;1047;p42"/>
          <p:cNvSpPr txBox="1"/>
          <p:nvPr/>
        </p:nvSpPr>
        <p:spPr>
          <a:xfrm>
            <a:off x="4006775" y="61512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48" name="Google Shape;1048;p42"/>
          <p:cNvSpPr txBox="1"/>
          <p:nvPr/>
        </p:nvSpPr>
        <p:spPr>
          <a:xfrm>
            <a:off x="4496025" y="61512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49" name="Google Shape;1049;p42"/>
          <p:cNvSpPr txBox="1"/>
          <p:nvPr/>
        </p:nvSpPr>
        <p:spPr>
          <a:xfrm>
            <a:off x="4985275" y="61512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50" name="Google Shape;1050;p42"/>
          <p:cNvSpPr txBox="1"/>
          <p:nvPr/>
        </p:nvSpPr>
        <p:spPr>
          <a:xfrm>
            <a:off x="5474525" y="61512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pic>
        <p:nvPicPr>
          <p:cNvPr id="1055" name="Google Shape;1055;p43"/>
          <p:cNvPicPr preferRelativeResize="0"/>
          <p:nvPr/>
        </p:nvPicPr>
        <p:blipFill rotWithShape="1">
          <a:blip r:embed="rId3">
            <a:alphaModFix/>
          </a:blip>
          <a:srcRect/>
          <a:stretch/>
        </p:blipFill>
        <p:spPr>
          <a:xfrm>
            <a:off x="1619672" y="260648"/>
            <a:ext cx="5694355" cy="6377354"/>
          </a:xfrm>
          <a:prstGeom prst="rect">
            <a:avLst/>
          </a:prstGeom>
          <a:noFill/>
          <a:ln>
            <a:noFill/>
          </a:ln>
        </p:spPr>
      </p:pic>
      <p:sp>
        <p:nvSpPr>
          <p:cNvPr id="1056" name="Google Shape;1056;p43"/>
          <p:cNvSpPr txBox="1"/>
          <p:nvPr/>
        </p:nvSpPr>
        <p:spPr>
          <a:xfrm>
            <a:off x="3653148" y="3347650"/>
            <a:ext cx="405600" cy="3927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4</a:t>
            </a:r>
            <a:endParaRPr sz="2000">
              <a:solidFill>
                <a:schemeClr val="dk1"/>
              </a:solidFill>
              <a:latin typeface="Trebuchet MS"/>
              <a:ea typeface="Trebuchet MS"/>
              <a:cs typeface="Trebuchet MS"/>
              <a:sym typeface="Trebuchet MS"/>
            </a:endParaRPr>
          </a:p>
        </p:txBody>
      </p:sp>
      <p:sp>
        <p:nvSpPr>
          <p:cNvPr id="1057" name="Google Shape;1057;p43"/>
          <p:cNvSpPr txBox="1"/>
          <p:nvPr/>
        </p:nvSpPr>
        <p:spPr>
          <a:xfrm>
            <a:off x="3009225" y="3344797"/>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058" name="Google Shape;1058;p43"/>
          <p:cNvSpPr txBox="1"/>
          <p:nvPr/>
        </p:nvSpPr>
        <p:spPr>
          <a:xfrm>
            <a:off x="3000525" y="3859307"/>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059" name="Google Shape;1059;p43"/>
          <p:cNvSpPr txBox="1"/>
          <p:nvPr/>
        </p:nvSpPr>
        <p:spPr>
          <a:xfrm>
            <a:off x="3000525" y="457740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060" name="Google Shape;1060;p43"/>
          <p:cNvSpPr txBox="1"/>
          <p:nvPr/>
        </p:nvSpPr>
        <p:spPr>
          <a:xfrm>
            <a:off x="3009225" y="5231173"/>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061" name="Google Shape;1061;p43"/>
          <p:cNvSpPr txBox="1"/>
          <p:nvPr/>
        </p:nvSpPr>
        <p:spPr>
          <a:xfrm>
            <a:off x="3009225" y="603196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062" name="Google Shape;1062;p43"/>
          <p:cNvSpPr txBox="1"/>
          <p:nvPr/>
        </p:nvSpPr>
        <p:spPr>
          <a:xfrm>
            <a:off x="2651475" y="45280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63" name="Google Shape;1063;p43"/>
          <p:cNvSpPr txBox="1"/>
          <p:nvPr/>
        </p:nvSpPr>
        <p:spPr>
          <a:xfrm>
            <a:off x="5160569" y="45280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064" name="Google Shape;1064;p43"/>
          <p:cNvSpPr txBox="1"/>
          <p:nvPr/>
        </p:nvSpPr>
        <p:spPr>
          <a:xfrm>
            <a:off x="2651475" y="240035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065" name="Google Shape;1065;p43"/>
          <p:cNvSpPr txBox="1"/>
          <p:nvPr/>
        </p:nvSpPr>
        <p:spPr>
          <a:xfrm>
            <a:off x="5160569" y="2400350"/>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066" name="Google Shape;1066;p43"/>
          <p:cNvSpPr txBox="1"/>
          <p:nvPr/>
        </p:nvSpPr>
        <p:spPr>
          <a:xfrm>
            <a:off x="6753015" y="1440625"/>
            <a:ext cx="3879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067" name="Google Shape;1067;p43"/>
          <p:cNvSpPr txBox="1"/>
          <p:nvPr/>
        </p:nvSpPr>
        <p:spPr>
          <a:xfrm>
            <a:off x="367715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068" name="Google Shape;1068;p43"/>
          <p:cNvSpPr txBox="1"/>
          <p:nvPr/>
        </p:nvSpPr>
        <p:spPr>
          <a:xfrm>
            <a:off x="416640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069" name="Google Shape;1069;p43"/>
          <p:cNvSpPr txBox="1"/>
          <p:nvPr/>
        </p:nvSpPr>
        <p:spPr>
          <a:xfrm>
            <a:off x="465565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070" name="Google Shape;1070;p43"/>
          <p:cNvSpPr txBox="1"/>
          <p:nvPr/>
        </p:nvSpPr>
        <p:spPr>
          <a:xfrm>
            <a:off x="514490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071" name="Google Shape;1071;p43"/>
          <p:cNvSpPr txBox="1"/>
          <p:nvPr/>
        </p:nvSpPr>
        <p:spPr>
          <a:xfrm>
            <a:off x="5634150" y="3933526"/>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1072" name="Google Shape;1072;p43"/>
          <p:cNvSpPr txBox="1"/>
          <p:nvPr/>
        </p:nvSpPr>
        <p:spPr>
          <a:xfrm>
            <a:off x="367715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073" name="Google Shape;1073;p43"/>
          <p:cNvSpPr txBox="1"/>
          <p:nvPr/>
        </p:nvSpPr>
        <p:spPr>
          <a:xfrm>
            <a:off x="416640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074" name="Google Shape;1074;p43"/>
          <p:cNvSpPr txBox="1"/>
          <p:nvPr/>
        </p:nvSpPr>
        <p:spPr>
          <a:xfrm>
            <a:off x="465565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075" name="Google Shape;1075;p43"/>
          <p:cNvSpPr txBox="1"/>
          <p:nvPr/>
        </p:nvSpPr>
        <p:spPr>
          <a:xfrm>
            <a:off x="514490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076" name="Google Shape;1076;p43"/>
          <p:cNvSpPr txBox="1"/>
          <p:nvPr/>
        </p:nvSpPr>
        <p:spPr>
          <a:xfrm>
            <a:off x="5634150" y="4651624"/>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1077" name="Google Shape;1077;p43"/>
          <p:cNvSpPr txBox="1"/>
          <p:nvPr/>
        </p:nvSpPr>
        <p:spPr>
          <a:xfrm>
            <a:off x="366992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78" name="Google Shape;1078;p43"/>
          <p:cNvSpPr txBox="1"/>
          <p:nvPr/>
        </p:nvSpPr>
        <p:spPr>
          <a:xfrm>
            <a:off x="415917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79" name="Google Shape;1079;p43"/>
          <p:cNvSpPr txBox="1"/>
          <p:nvPr/>
        </p:nvSpPr>
        <p:spPr>
          <a:xfrm>
            <a:off x="464842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080" name="Google Shape;1080;p43"/>
          <p:cNvSpPr txBox="1"/>
          <p:nvPr/>
        </p:nvSpPr>
        <p:spPr>
          <a:xfrm>
            <a:off x="513767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081" name="Google Shape;1081;p43"/>
          <p:cNvSpPr txBox="1"/>
          <p:nvPr/>
        </p:nvSpPr>
        <p:spPr>
          <a:xfrm>
            <a:off x="5626925" y="5305391"/>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082" name="Google Shape;1082;p43"/>
          <p:cNvSpPr txBox="1"/>
          <p:nvPr/>
        </p:nvSpPr>
        <p:spPr>
          <a:xfrm>
            <a:off x="3669821" y="6075050"/>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83" name="Google Shape;1083;p43"/>
          <p:cNvSpPr txBox="1"/>
          <p:nvPr/>
        </p:nvSpPr>
        <p:spPr>
          <a:xfrm>
            <a:off x="415917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84" name="Google Shape;1084;p43"/>
          <p:cNvSpPr txBox="1"/>
          <p:nvPr/>
        </p:nvSpPr>
        <p:spPr>
          <a:xfrm>
            <a:off x="464842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85" name="Google Shape;1085;p43"/>
          <p:cNvSpPr txBox="1"/>
          <p:nvPr/>
        </p:nvSpPr>
        <p:spPr>
          <a:xfrm>
            <a:off x="513767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86" name="Google Shape;1086;p43"/>
          <p:cNvSpPr txBox="1"/>
          <p:nvPr/>
        </p:nvSpPr>
        <p:spPr>
          <a:xfrm>
            <a:off x="5626925" y="6075038"/>
            <a:ext cx="4056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pic>
        <p:nvPicPr>
          <p:cNvPr id="1091" name="Google Shape;1091;p44"/>
          <p:cNvPicPr preferRelativeResize="0"/>
          <p:nvPr/>
        </p:nvPicPr>
        <p:blipFill rotWithShape="1">
          <a:blip r:embed="rId3">
            <a:alphaModFix/>
          </a:blip>
          <a:srcRect/>
          <a:stretch/>
        </p:blipFill>
        <p:spPr>
          <a:xfrm>
            <a:off x="1475656" y="188640"/>
            <a:ext cx="5732585" cy="6391118"/>
          </a:xfrm>
          <a:prstGeom prst="rect">
            <a:avLst/>
          </a:prstGeom>
          <a:noFill/>
          <a:ln>
            <a:noFill/>
          </a:ln>
        </p:spPr>
      </p:pic>
      <p:sp>
        <p:nvSpPr>
          <p:cNvPr id="1092" name="Google Shape;1092;p44"/>
          <p:cNvSpPr txBox="1"/>
          <p:nvPr/>
        </p:nvSpPr>
        <p:spPr>
          <a:xfrm>
            <a:off x="3476914" y="3347650"/>
            <a:ext cx="426000" cy="3927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5</a:t>
            </a:r>
            <a:endParaRPr sz="2000">
              <a:solidFill>
                <a:schemeClr val="dk1"/>
              </a:solidFill>
              <a:latin typeface="Trebuchet MS"/>
              <a:ea typeface="Trebuchet MS"/>
              <a:cs typeface="Trebuchet MS"/>
              <a:sym typeface="Trebuchet MS"/>
            </a:endParaRPr>
          </a:p>
        </p:txBody>
      </p:sp>
      <p:sp>
        <p:nvSpPr>
          <p:cNvPr id="1093" name="Google Shape;1093;p44"/>
          <p:cNvSpPr txBox="1"/>
          <p:nvPr/>
        </p:nvSpPr>
        <p:spPr>
          <a:xfrm>
            <a:off x="2800452" y="3344797"/>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094" name="Google Shape;1094;p44"/>
          <p:cNvSpPr txBox="1"/>
          <p:nvPr/>
        </p:nvSpPr>
        <p:spPr>
          <a:xfrm>
            <a:off x="2791313" y="3859307"/>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095" name="Google Shape;1095;p44"/>
          <p:cNvSpPr txBox="1"/>
          <p:nvPr/>
        </p:nvSpPr>
        <p:spPr>
          <a:xfrm>
            <a:off x="2791313" y="4577406"/>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096" name="Google Shape;1096;p44"/>
          <p:cNvSpPr txBox="1"/>
          <p:nvPr/>
        </p:nvSpPr>
        <p:spPr>
          <a:xfrm>
            <a:off x="2800452" y="5231173"/>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097" name="Google Shape;1097;p44"/>
          <p:cNvSpPr txBox="1"/>
          <p:nvPr/>
        </p:nvSpPr>
        <p:spPr>
          <a:xfrm>
            <a:off x="2800452" y="6031964"/>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098" name="Google Shape;1098;p44"/>
          <p:cNvSpPr txBox="1"/>
          <p:nvPr/>
        </p:nvSpPr>
        <p:spPr>
          <a:xfrm>
            <a:off x="2584726" y="452800"/>
            <a:ext cx="407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099" name="Google Shape;1099;p44"/>
          <p:cNvSpPr txBox="1"/>
          <p:nvPr/>
        </p:nvSpPr>
        <p:spPr>
          <a:xfrm>
            <a:off x="5060508" y="452800"/>
            <a:ext cx="407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00" name="Google Shape;1100;p44"/>
          <p:cNvSpPr txBox="1"/>
          <p:nvPr/>
        </p:nvSpPr>
        <p:spPr>
          <a:xfrm>
            <a:off x="2584726" y="2324150"/>
            <a:ext cx="407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101" name="Google Shape;1101;p44"/>
          <p:cNvSpPr txBox="1"/>
          <p:nvPr/>
        </p:nvSpPr>
        <p:spPr>
          <a:xfrm>
            <a:off x="5060508" y="2324150"/>
            <a:ext cx="407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02" name="Google Shape;1102;p44"/>
          <p:cNvSpPr txBox="1"/>
          <p:nvPr/>
        </p:nvSpPr>
        <p:spPr>
          <a:xfrm>
            <a:off x="6733424" y="1364425"/>
            <a:ext cx="40740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1103" name="Google Shape;1103;p44"/>
          <p:cNvSpPr txBox="1"/>
          <p:nvPr/>
        </p:nvSpPr>
        <p:spPr>
          <a:xfrm>
            <a:off x="3502129" y="3933526"/>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04" name="Google Shape;1104;p44"/>
          <p:cNvSpPr txBox="1"/>
          <p:nvPr/>
        </p:nvSpPr>
        <p:spPr>
          <a:xfrm>
            <a:off x="4016102" y="3933526"/>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05" name="Google Shape;1105;p44"/>
          <p:cNvSpPr txBox="1"/>
          <p:nvPr/>
        </p:nvSpPr>
        <p:spPr>
          <a:xfrm>
            <a:off x="4530075" y="3933526"/>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106" name="Google Shape;1106;p44"/>
          <p:cNvSpPr txBox="1"/>
          <p:nvPr/>
        </p:nvSpPr>
        <p:spPr>
          <a:xfrm>
            <a:off x="5044048" y="3933526"/>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07" name="Google Shape;1107;p44"/>
          <p:cNvSpPr txBox="1"/>
          <p:nvPr/>
        </p:nvSpPr>
        <p:spPr>
          <a:xfrm>
            <a:off x="5558021" y="3933526"/>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W</a:t>
            </a:r>
            <a:endParaRPr sz="2400">
              <a:latin typeface="Trebuchet MS"/>
              <a:ea typeface="Trebuchet MS"/>
              <a:cs typeface="Trebuchet MS"/>
              <a:sym typeface="Trebuchet MS"/>
            </a:endParaRPr>
          </a:p>
        </p:txBody>
      </p:sp>
      <p:sp>
        <p:nvSpPr>
          <p:cNvPr id="1108" name="Google Shape;1108;p44"/>
          <p:cNvSpPr txBox="1"/>
          <p:nvPr/>
        </p:nvSpPr>
        <p:spPr>
          <a:xfrm>
            <a:off x="3502129" y="4651624"/>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09" name="Google Shape;1109;p44"/>
          <p:cNvSpPr txBox="1"/>
          <p:nvPr/>
        </p:nvSpPr>
        <p:spPr>
          <a:xfrm>
            <a:off x="4016102" y="4651624"/>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110" name="Google Shape;1110;p44"/>
          <p:cNvSpPr txBox="1"/>
          <p:nvPr/>
        </p:nvSpPr>
        <p:spPr>
          <a:xfrm>
            <a:off x="4530075" y="4651624"/>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111" name="Google Shape;1111;p44"/>
          <p:cNvSpPr txBox="1"/>
          <p:nvPr/>
        </p:nvSpPr>
        <p:spPr>
          <a:xfrm>
            <a:off x="5044048" y="4651624"/>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12" name="Google Shape;1112;p44"/>
          <p:cNvSpPr txBox="1"/>
          <p:nvPr/>
        </p:nvSpPr>
        <p:spPr>
          <a:xfrm>
            <a:off x="5558021" y="4651624"/>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I</a:t>
            </a:r>
            <a:endParaRPr sz="2400">
              <a:latin typeface="Trebuchet MS"/>
              <a:ea typeface="Trebuchet MS"/>
              <a:cs typeface="Trebuchet MS"/>
              <a:sym typeface="Trebuchet MS"/>
            </a:endParaRPr>
          </a:p>
        </p:txBody>
      </p:sp>
      <p:sp>
        <p:nvSpPr>
          <p:cNvPr id="1113" name="Google Shape;1113;p44"/>
          <p:cNvSpPr txBox="1"/>
          <p:nvPr/>
        </p:nvSpPr>
        <p:spPr>
          <a:xfrm>
            <a:off x="3494539" y="5305391"/>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114" name="Google Shape;1114;p44"/>
          <p:cNvSpPr txBox="1"/>
          <p:nvPr/>
        </p:nvSpPr>
        <p:spPr>
          <a:xfrm>
            <a:off x="4008512" y="5305391"/>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15" name="Google Shape;1115;p44"/>
          <p:cNvSpPr txBox="1"/>
          <p:nvPr/>
        </p:nvSpPr>
        <p:spPr>
          <a:xfrm>
            <a:off x="4522485" y="5305391"/>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16" name="Google Shape;1116;p44"/>
          <p:cNvSpPr txBox="1"/>
          <p:nvPr/>
        </p:nvSpPr>
        <p:spPr>
          <a:xfrm>
            <a:off x="5036458" y="5305391"/>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17" name="Google Shape;1117;p44"/>
          <p:cNvSpPr txBox="1"/>
          <p:nvPr/>
        </p:nvSpPr>
        <p:spPr>
          <a:xfrm>
            <a:off x="5550431" y="5305391"/>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118" name="Google Shape;1118;p44"/>
          <p:cNvSpPr txBox="1"/>
          <p:nvPr/>
        </p:nvSpPr>
        <p:spPr>
          <a:xfrm>
            <a:off x="3494430" y="6075050"/>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19" name="Google Shape;1119;p44"/>
          <p:cNvSpPr txBox="1"/>
          <p:nvPr/>
        </p:nvSpPr>
        <p:spPr>
          <a:xfrm>
            <a:off x="4008512" y="6075038"/>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20" name="Google Shape;1120;p44"/>
          <p:cNvSpPr txBox="1"/>
          <p:nvPr/>
        </p:nvSpPr>
        <p:spPr>
          <a:xfrm>
            <a:off x="4522485" y="6075038"/>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1121" name="Google Shape;1121;p44"/>
          <p:cNvSpPr txBox="1"/>
          <p:nvPr/>
        </p:nvSpPr>
        <p:spPr>
          <a:xfrm>
            <a:off x="5036458" y="6075038"/>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22" name="Google Shape;1122;p44"/>
          <p:cNvSpPr txBox="1"/>
          <p:nvPr/>
        </p:nvSpPr>
        <p:spPr>
          <a:xfrm>
            <a:off x="5550431" y="6075038"/>
            <a:ext cx="4260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1127" name="Google Shape;1127;p45"/>
          <p:cNvPicPr preferRelativeResize="0"/>
          <p:nvPr/>
        </p:nvPicPr>
        <p:blipFill rotWithShape="1">
          <a:blip r:embed="rId3">
            <a:alphaModFix/>
          </a:blip>
          <a:srcRect/>
          <a:stretch/>
        </p:blipFill>
        <p:spPr>
          <a:xfrm>
            <a:off x="1259632" y="116632"/>
            <a:ext cx="5826369" cy="6472151"/>
          </a:xfrm>
          <a:prstGeom prst="rect">
            <a:avLst/>
          </a:prstGeom>
          <a:noFill/>
          <a:ln>
            <a:noFill/>
          </a:ln>
        </p:spPr>
      </p:pic>
      <p:sp>
        <p:nvSpPr>
          <p:cNvPr id="1128" name="Google Shape;1128;p45"/>
          <p:cNvSpPr txBox="1"/>
          <p:nvPr/>
        </p:nvSpPr>
        <p:spPr>
          <a:xfrm>
            <a:off x="3310523" y="3284107"/>
            <a:ext cx="427800" cy="4008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6</a:t>
            </a:r>
            <a:endParaRPr sz="2000">
              <a:solidFill>
                <a:schemeClr val="dk1"/>
              </a:solidFill>
              <a:latin typeface="Trebuchet MS"/>
              <a:ea typeface="Trebuchet MS"/>
              <a:cs typeface="Trebuchet MS"/>
              <a:sym typeface="Trebuchet MS"/>
            </a:endParaRPr>
          </a:p>
        </p:txBody>
      </p:sp>
      <p:sp>
        <p:nvSpPr>
          <p:cNvPr id="1129" name="Google Shape;1129;p45"/>
          <p:cNvSpPr txBox="1"/>
          <p:nvPr/>
        </p:nvSpPr>
        <p:spPr>
          <a:xfrm>
            <a:off x="2631476" y="3281195"/>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130" name="Google Shape;1130;p45"/>
          <p:cNvSpPr txBox="1"/>
          <p:nvPr/>
        </p:nvSpPr>
        <p:spPr>
          <a:xfrm>
            <a:off x="2622301" y="3806207"/>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131" name="Google Shape;1131;p45"/>
          <p:cNvSpPr txBox="1"/>
          <p:nvPr/>
        </p:nvSpPr>
        <p:spPr>
          <a:xfrm>
            <a:off x="2622301" y="4538961"/>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132" name="Google Shape;1132;p45"/>
          <p:cNvSpPr txBox="1"/>
          <p:nvPr/>
        </p:nvSpPr>
        <p:spPr>
          <a:xfrm>
            <a:off x="2631476" y="5206071"/>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133" name="Google Shape;1133;p45"/>
          <p:cNvSpPr txBox="1"/>
          <p:nvPr/>
        </p:nvSpPr>
        <p:spPr>
          <a:xfrm>
            <a:off x="2631476" y="6023205"/>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134" name="Google Shape;1134;p45"/>
          <p:cNvSpPr txBox="1"/>
          <p:nvPr/>
        </p:nvSpPr>
        <p:spPr>
          <a:xfrm>
            <a:off x="2414925" y="330175"/>
            <a:ext cx="409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35" name="Google Shape;1135;p45"/>
          <p:cNvSpPr txBox="1"/>
          <p:nvPr/>
        </p:nvSpPr>
        <p:spPr>
          <a:xfrm>
            <a:off x="4900168" y="330175"/>
            <a:ext cx="409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36" name="Google Shape;1136;p45"/>
          <p:cNvSpPr txBox="1"/>
          <p:nvPr/>
        </p:nvSpPr>
        <p:spPr>
          <a:xfrm>
            <a:off x="2414925" y="2239718"/>
            <a:ext cx="409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137" name="Google Shape;1137;p45"/>
          <p:cNvSpPr txBox="1"/>
          <p:nvPr/>
        </p:nvSpPr>
        <p:spPr>
          <a:xfrm>
            <a:off x="4900168" y="2239718"/>
            <a:ext cx="409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38" name="Google Shape;1138;p45"/>
          <p:cNvSpPr txBox="1"/>
          <p:nvPr/>
        </p:nvSpPr>
        <p:spPr>
          <a:xfrm>
            <a:off x="6579477" y="1260406"/>
            <a:ext cx="409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1139" name="Google Shape;1139;p45"/>
          <p:cNvSpPr txBox="1"/>
          <p:nvPr/>
        </p:nvSpPr>
        <p:spPr>
          <a:xfrm>
            <a:off x="3335834" y="388193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40" name="Google Shape;1140;p45"/>
          <p:cNvSpPr txBox="1"/>
          <p:nvPr/>
        </p:nvSpPr>
        <p:spPr>
          <a:xfrm>
            <a:off x="3851771" y="388193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41" name="Google Shape;1141;p45"/>
          <p:cNvSpPr txBox="1"/>
          <p:nvPr/>
        </p:nvSpPr>
        <p:spPr>
          <a:xfrm>
            <a:off x="4367708" y="388193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142" name="Google Shape;1142;p45"/>
          <p:cNvSpPr txBox="1"/>
          <p:nvPr/>
        </p:nvSpPr>
        <p:spPr>
          <a:xfrm>
            <a:off x="4883645" y="388193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43" name="Google Shape;1143;p45"/>
          <p:cNvSpPr txBox="1"/>
          <p:nvPr/>
        </p:nvSpPr>
        <p:spPr>
          <a:xfrm>
            <a:off x="5399582" y="388193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44" name="Google Shape;1144;p45"/>
          <p:cNvSpPr txBox="1"/>
          <p:nvPr/>
        </p:nvSpPr>
        <p:spPr>
          <a:xfrm>
            <a:off x="3335834" y="461469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45" name="Google Shape;1145;p45"/>
          <p:cNvSpPr txBox="1"/>
          <p:nvPr/>
        </p:nvSpPr>
        <p:spPr>
          <a:xfrm>
            <a:off x="3851771" y="461469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146" name="Google Shape;1146;p45"/>
          <p:cNvSpPr txBox="1"/>
          <p:nvPr/>
        </p:nvSpPr>
        <p:spPr>
          <a:xfrm>
            <a:off x="4367708" y="461469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147" name="Google Shape;1147;p45"/>
          <p:cNvSpPr txBox="1"/>
          <p:nvPr/>
        </p:nvSpPr>
        <p:spPr>
          <a:xfrm>
            <a:off x="4883645" y="461469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48" name="Google Shape;1148;p45"/>
          <p:cNvSpPr txBox="1"/>
          <p:nvPr/>
        </p:nvSpPr>
        <p:spPr>
          <a:xfrm>
            <a:off x="5399582" y="461469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
        <p:nvSpPr>
          <p:cNvPr id="1149" name="Google Shape;1149;p45"/>
          <p:cNvSpPr txBox="1"/>
          <p:nvPr/>
        </p:nvSpPr>
        <p:spPr>
          <a:xfrm>
            <a:off x="3328215" y="528180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150" name="Google Shape;1150;p45"/>
          <p:cNvSpPr txBox="1"/>
          <p:nvPr/>
        </p:nvSpPr>
        <p:spPr>
          <a:xfrm>
            <a:off x="3844152" y="528180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51" name="Google Shape;1151;p45"/>
          <p:cNvSpPr txBox="1"/>
          <p:nvPr/>
        </p:nvSpPr>
        <p:spPr>
          <a:xfrm>
            <a:off x="4360089" y="528180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52" name="Google Shape;1152;p45"/>
          <p:cNvSpPr txBox="1"/>
          <p:nvPr/>
        </p:nvSpPr>
        <p:spPr>
          <a:xfrm>
            <a:off x="4876026" y="528180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53" name="Google Shape;1153;p45"/>
          <p:cNvSpPr txBox="1"/>
          <p:nvPr/>
        </p:nvSpPr>
        <p:spPr>
          <a:xfrm>
            <a:off x="5391963" y="5281804"/>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54" name="Google Shape;1154;p45"/>
          <p:cNvSpPr txBox="1"/>
          <p:nvPr/>
        </p:nvSpPr>
        <p:spPr>
          <a:xfrm>
            <a:off x="3328105" y="6067170"/>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55" name="Google Shape;1155;p45"/>
          <p:cNvSpPr txBox="1"/>
          <p:nvPr/>
        </p:nvSpPr>
        <p:spPr>
          <a:xfrm>
            <a:off x="3844152" y="606715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56" name="Google Shape;1156;p45"/>
          <p:cNvSpPr txBox="1"/>
          <p:nvPr/>
        </p:nvSpPr>
        <p:spPr>
          <a:xfrm>
            <a:off x="4360089" y="606715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1157" name="Google Shape;1157;p45"/>
          <p:cNvSpPr txBox="1"/>
          <p:nvPr/>
        </p:nvSpPr>
        <p:spPr>
          <a:xfrm>
            <a:off x="4876026" y="606715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58" name="Google Shape;1158;p45"/>
          <p:cNvSpPr txBox="1"/>
          <p:nvPr/>
        </p:nvSpPr>
        <p:spPr>
          <a:xfrm>
            <a:off x="5391963" y="6067159"/>
            <a:ext cx="4278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pic>
        <p:nvPicPr>
          <p:cNvPr id="1163" name="Google Shape;1163;p46"/>
          <p:cNvPicPr preferRelativeResize="0"/>
          <p:nvPr/>
        </p:nvPicPr>
        <p:blipFill rotWithShape="1">
          <a:blip r:embed="rId3">
            <a:alphaModFix/>
          </a:blip>
          <a:srcRect/>
          <a:stretch/>
        </p:blipFill>
        <p:spPr>
          <a:xfrm>
            <a:off x="1331640" y="188640"/>
            <a:ext cx="5859096" cy="6473578"/>
          </a:xfrm>
          <a:prstGeom prst="rect">
            <a:avLst/>
          </a:prstGeom>
          <a:noFill/>
          <a:ln>
            <a:noFill/>
          </a:ln>
        </p:spPr>
      </p:pic>
      <p:sp>
        <p:nvSpPr>
          <p:cNvPr id="1164" name="Google Shape;1164;p46"/>
          <p:cNvSpPr txBox="1"/>
          <p:nvPr/>
        </p:nvSpPr>
        <p:spPr>
          <a:xfrm>
            <a:off x="3537933" y="3374586"/>
            <a:ext cx="427800" cy="3987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7</a:t>
            </a:r>
            <a:endParaRPr sz="2000">
              <a:solidFill>
                <a:schemeClr val="dk1"/>
              </a:solidFill>
              <a:latin typeface="Trebuchet MS"/>
              <a:ea typeface="Trebuchet MS"/>
              <a:cs typeface="Trebuchet MS"/>
              <a:sym typeface="Trebuchet MS"/>
            </a:endParaRPr>
          </a:p>
        </p:txBody>
      </p:sp>
      <p:sp>
        <p:nvSpPr>
          <p:cNvPr id="1165" name="Google Shape;1165;p46"/>
          <p:cNvSpPr txBox="1"/>
          <p:nvPr/>
        </p:nvSpPr>
        <p:spPr>
          <a:xfrm>
            <a:off x="2858670" y="3371687"/>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166" name="Google Shape;1166;p46"/>
          <p:cNvSpPr txBox="1"/>
          <p:nvPr/>
        </p:nvSpPr>
        <p:spPr>
          <a:xfrm>
            <a:off x="2849492" y="3894340"/>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167" name="Google Shape;1167;p46"/>
          <p:cNvSpPr txBox="1"/>
          <p:nvPr/>
        </p:nvSpPr>
        <p:spPr>
          <a:xfrm>
            <a:off x="2849492" y="4623803"/>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168" name="Google Shape;1168;p46"/>
          <p:cNvSpPr txBox="1"/>
          <p:nvPr/>
        </p:nvSpPr>
        <p:spPr>
          <a:xfrm>
            <a:off x="2858670" y="528791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169" name="Google Shape;1169;p46"/>
          <p:cNvSpPr txBox="1"/>
          <p:nvPr/>
        </p:nvSpPr>
        <p:spPr>
          <a:xfrm>
            <a:off x="2858670" y="6101378"/>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170" name="Google Shape;1170;p46"/>
          <p:cNvSpPr txBox="1"/>
          <p:nvPr/>
        </p:nvSpPr>
        <p:spPr>
          <a:xfrm>
            <a:off x="2489650" y="433925"/>
            <a:ext cx="4092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71" name="Google Shape;1171;p46"/>
          <p:cNvSpPr txBox="1"/>
          <p:nvPr/>
        </p:nvSpPr>
        <p:spPr>
          <a:xfrm>
            <a:off x="4975683" y="433925"/>
            <a:ext cx="4092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72" name="Google Shape;1172;p46"/>
          <p:cNvSpPr txBox="1"/>
          <p:nvPr/>
        </p:nvSpPr>
        <p:spPr>
          <a:xfrm>
            <a:off x="2489650" y="2414564"/>
            <a:ext cx="4092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1173" name="Google Shape;1173;p46"/>
          <p:cNvSpPr txBox="1"/>
          <p:nvPr/>
        </p:nvSpPr>
        <p:spPr>
          <a:xfrm>
            <a:off x="4975683" y="2414564"/>
            <a:ext cx="4092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74" name="Google Shape;1174;p46"/>
          <p:cNvSpPr txBox="1"/>
          <p:nvPr/>
        </p:nvSpPr>
        <p:spPr>
          <a:xfrm>
            <a:off x="6655525" y="1398790"/>
            <a:ext cx="4092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1175" name="Google Shape;1175;p46"/>
          <p:cNvSpPr txBox="1"/>
          <p:nvPr/>
        </p:nvSpPr>
        <p:spPr>
          <a:xfrm>
            <a:off x="3563252" y="3969732"/>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76" name="Google Shape;1176;p46"/>
          <p:cNvSpPr txBox="1"/>
          <p:nvPr/>
        </p:nvSpPr>
        <p:spPr>
          <a:xfrm>
            <a:off x="4079353" y="3969732"/>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77" name="Google Shape;1177;p46"/>
          <p:cNvSpPr txBox="1"/>
          <p:nvPr/>
        </p:nvSpPr>
        <p:spPr>
          <a:xfrm>
            <a:off x="4595454" y="3969732"/>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178" name="Google Shape;1178;p46"/>
          <p:cNvSpPr txBox="1"/>
          <p:nvPr/>
        </p:nvSpPr>
        <p:spPr>
          <a:xfrm>
            <a:off x="5111554" y="3969732"/>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179" name="Google Shape;1179;p46"/>
          <p:cNvSpPr txBox="1"/>
          <p:nvPr/>
        </p:nvSpPr>
        <p:spPr>
          <a:xfrm>
            <a:off x="5627655" y="3969732"/>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180" name="Google Shape;1180;p46"/>
          <p:cNvSpPr txBox="1"/>
          <p:nvPr/>
        </p:nvSpPr>
        <p:spPr>
          <a:xfrm>
            <a:off x="3563252" y="469919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81" name="Google Shape;1181;p46"/>
          <p:cNvSpPr txBox="1"/>
          <p:nvPr/>
        </p:nvSpPr>
        <p:spPr>
          <a:xfrm>
            <a:off x="4079353" y="469919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182" name="Google Shape;1182;p46"/>
          <p:cNvSpPr txBox="1"/>
          <p:nvPr/>
        </p:nvSpPr>
        <p:spPr>
          <a:xfrm>
            <a:off x="4595454" y="469919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183" name="Google Shape;1183;p46"/>
          <p:cNvSpPr txBox="1"/>
          <p:nvPr/>
        </p:nvSpPr>
        <p:spPr>
          <a:xfrm>
            <a:off x="5111554" y="469919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84" name="Google Shape;1184;p46"/>
          <p:cNvSpPr txBox="1"/>
          <p:nvPr/>
        </p:nvSpPr>
        <p:spPr>
          <a:xfrm>
            <a:off x="5627655" y="469919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
        <p:nvSpPr>
          <p:cNvPr id="1185" name="Google Shape;1185;p46"/>
          <p:cNvSpPr txBox="1"/>
          <p:nvPr/>
        </p:nvSpPr>
        <p:spPr>
          <a:xfrm>
            <a:off x="3555630" y="5363308"/>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186" name="Google Shape;1186;p46"/>
          <p:cNvSpPr txBox="1"/>
          <p:nvPr/>
        </p:nvSpPr>
        <p:spPr>
          <a:xfrm>
            <a:off x="4071731" y="5363308"/>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87" name="Google Shape;1187;p46"/>
          <p:cNvSpPr txBox="1"/>
          <p:nvPr/>
        </p:nvSpPr>
        <p:spPr>
          <a:xfrm>
            <a:off x="4587832" y="5363308"/>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88" name="Google Shape;1188;p46"/>
          <p:cNvSpPr txBox="1"/>
          <p:nvPr/>
        </p:nvSpPr>
        <p:spPr>
          <a:xfrm>
            <a:off x="5103933" y="5363308"/>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189" name="Google Shape;1189;p46"/>
          <p:cNvSpPr txBox="1"/>
          <p:nvPr/>
        </p:nvSpPr>
        <p:spPr>
          <a:xfrm>
            <a:off x="5620034" y="5363308"/>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190" name="Google Shape;1190;p46"/>
          <p:cNvSpPr txBox="1"/>
          <p:nvPr/>
        </p:nvSpPr>
        <p:spPr>
          <a:xfrm>
            <a:off x="3555520" y="6145146"/>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91" name="Google Shape;1191;p46"/>
          <p:cNvSpPr txBox="1"/>
          <p:nvPr/>
        </p:nvSpPr>
        <p:spPr>
          <a:xfrm>
            <a:off x="4071731" y="614513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92" name="Google Shape;1192;p46"/>
          <p:cNvSpPr txBox="1"/>
          <p:nvPr/>
        </p:nvSpPr>
        <p:spPr>
          <a:xfrm>
            <a:off x="4587832" y="614513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1193" name="Google Shape;1193;p46"/>
          <p:cNvSpPr txBox="1"/>
          <p:nvPr/>
        </p:nvSpPr>
        <p:spPr>
          <a:xfrm>
            <a:off x="5103933" y="614513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194" name="Google Shape;1194;p46"/>
          <p:cNvSpPr txBox="1"/>
          <p:nvPr/>
        </p:nvSpPr>
        <p:spPr>
          <a:xfrm>
            <a:off x="5620034" y="6145135"/>
            <a:ext cx="4278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pic>
        <p:nvPicPr>
          <p:cNvPr id="1199" name="Google Shape;1199;p47"/>
          <p:cNvPicPr preferRelativeResize="0"/>
          <p:nvPr/>
        </p:nvPicPr>
        <p:blipFill rotWithShape="1">
          <a:blip r:embed="rId3">
            <a:alphaModFix/>
          </a:blip>
          <a:srcRect/>
          <a:stretch/>
        </p:blipFill>
        <p:spPr>
          <a:xfrm>
            <a:off x="1619672" y="404664"/>
            <a:ext cx="5637273" cy="6210767"/>
          </a:xfrm>
          <a:prstGeom prst="rect">
            <a:avLst/>
          </a:prstGeom>
          <a:noFill/>
          <a:ln>
            <a:noFill/>
          </a:ln>
        </p:spPr>
      </p:pic>
      <p:sp>
        <p:nvSpPr>
          <p:cNvPr id="1200" name="Google Shape;1200;p47"/>
          <p:cNvSpPr txBox="1"/>
          <p:nvPr/>
        </p:nvSpPr>
        <p:spPr>
          <a:xfrm>
            <a:off x="3681534" y="3418581"/>
            <a:ext cx="424200" cy="3933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8</a:t>
            </a:r>
            <a:endParaRPr sz="2000">
              <a:solidFill>
                <a:schemeClr val="dk1"/>
              </a:solidFill>
              <a:latin typeface="Trebuchet MS"/>
              <a:ea typeface="Trebuchet MS"/>
              <a:cs typeface="Trebuchet MS"/>
              <a:sym typeface="Trebuchet MS"/>
            </a:endParaRPr>
          </a:p>
        </p:txBody>
      </p:sp>
      <p:sp>
        <p:nvSpPr>
          <p:cNvPr id="1201" name="Google Shape;1201;p47"/>
          <p:cNvSpPr txBox="1"/>
          <p:nvPr/>
        </p:nvSpPr>
        <p:spPr>
          <a:xfrm>
            <a:off x="3007973" y="3415724"/>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202" name="Google Shape;1202;p47"/>
          <p:cNvSpPr txBox="1"/>
          <p:nvPr/>
        </p:nvSpPr>
        <p:spPr>
          <a:xfrm>
            <a:off x="2998872" y="3931106"/>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203" name="Google Shape;1203;p47"/>
          <p:cNvSpPr txBox="1"/>
          <p:nvPr/>
        </p:nvSpPr>
        <p:spPr>
          <a:xfrm>
            <a:off x="2998872" y="4650422"/>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204" name="Google Shape;1204;p47"/>
          <p:cNvSpPr txBox="1"/>
          <p:nvPr/>
        </p:nvSpPr>
        <p:spPr>
          <a:xfrm>
            <a:off x="3007973" y="5305297"/>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205" name="Google Shape;1205;p47"/>
          <p:cNvSpPr txBox="1"/>
          <p:nvPr/>
        </p:nvSpPr>
        <p:spPr>
          <a:xfrm>
            <a:off x="3007973" y="6107445"/>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206" name="Google Shape;1206;p47"/>
          <p:cNvSpPr txBox="1"/>
          <p:nvPr/>
        </p:nvSpPr>
        <p:spPr>
          <a:xfrm>
            <a:off x="2642050" y="518825"/>
            <a:ext cx="405900" cy="40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07" name="Google Shape;1207;p47"/>
          <p:cNvSpPr txBox="1"/>
          <p:nvPr/>
        </p:nvSpPr>
        <p:spPr>
          <a:xfrm>
            <a:off x="5107217" y="518825"/>
            <a:ext cx="405900" cy="40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208" name="Google Shape;1208;p47"/>
          <p:cNvSpPr txBox="1"/>
          <p:nvPr/>
        </p:nvSpPr>
        <p:spPr>
          <a:xfrm>
            <a:off x="2642050" y="2471914"/>
            <a:ext cx="405900" cy="40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1209" name="Google Shape;1209;p47"/>
          <p:cNvSpPr txBox="1"/>
          <p:nvPr/>
        </p:nvSpPr>
        <p:spPr>
          <a:xfrm>
            <a:off x="5107217" y="2471914"/>
            <a:ext cx="405900" cy="40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1210" name="Google Shape;1210;p47"/>
          <p:cNvSpPr txBox="1"/>
          <p:nvPr/>
        </p:nvSpPr>
        <p:spPr>
          <a:xfrm>
            <a:off x="6772960" y="1470269"/>
            <a:ext cx="405900" cy="40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1211" name="Google Shape;1211;p47"/>
          <p:cNvSpPr txBox="1"/>
          <p:nvPr/>
        </p:nvSpPr>
        <p:spPr>
          <a:xfrm>
            <a:off x="3706641" y="4005450"/>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212" name="Google Shape;1212;p47"/>
          <p:cNvSpPr txBox="1"/>
          <p:nvPr/>
        </p:nvSpPr>
        <p:spPr>
          <a:xfrm>
            <a:off x="4218410" y="4005450"/>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213" name="Google Shape;1213;p47"/>
          <p:cNvSpPr txBox="1"/>
          <p:nvPr/>
        </p:nvSpPr>
        <p:spPr>
          <a:xfrm>
            <a:off x="4730179" y="4005450"/>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14" name="Google Shape;1214;p47"/>
          <p:cNvSpPr txBox="1"/>
          <p:nvPr/>
        </p:nvSpPr>
        <p:spPr>
          <a:xfrm>
            <a:off x="5241948" y="4005450"/>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15" name="Google Shape;1215;p47"/>
          <p:cNvSpPr txBox="1"/>
          <p:nvPr/>
        </p:nvSpPr>
        <p:spPr>
          <a:xfrm>
            <a:off x="5753717" y="4005450"/>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16" name="Google Shape;1216;p47"/>
          <p:cNvSpPr txBox="1"/>
          <p:nvPr/>
        </p:nvSpPr>
        <p:spPr>
          <a:xfrm>
            <a:off x="3706641" y="4724766"/>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217" name="Google Shape;1217;p47"/>
          <p:cNvSpPr txBox="1"/>
          <p:nvPr/>
        </p:nvSpPr>
        <p:spPr>
          <a:xfrm>
            <a:off x="4218410" y="4724766"/>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218" name="Google Shape;1218;p47"/>
          <p:cNvSpPr txBox="1"/>
          <p:nvPr/>
        </p:nvSpPr>
        <p:spPr>
          <a:xfrm>
            <a:off x="4730179" y="4724766"/>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219" name="Google Shape;1219;p47"/>
          <p:cNvSpPr txBox="1"/>
          <p:nvPr/>
        </p:nvSpPr>
        <p:spPr>
          <a:xfrm>
            <a:off x="5241948" y="4724766"/>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20" name="Google Shape;1220;p47"/>
          <p:cNvSpPr txBox="1"/>
          <p:nvPr/>
        </p:nvSpPr>
        <p:spPr>
          <a:xfrm>
            <a:off x="5753717" y="4724766"/>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
        <p:nvSpPr>
          <p:cNvPr id="1221" name="Google Shape;1221;p47"/>
          <p:cNvSpPr txBox="1"/>
          <p:nvPr/>
        </p:nvSpPr>
        <p:spPr>
          <a:xfrm>
            <a:off x="3699083" y="5379641"/>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222" name="Google Shape;1222;p47"/>
          <p:cNvSpPr txBox="1"/>
          <p:nvPr/>
        </p:nvSpPr>
        <p:spPr>
          <a:xfrm>
            <a:off x="4210852" y="5379641"/>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23" name="Google Shape;1223;p47"/>
          <p:cNvSpPr txBox="1"/>
          <p:nvPr/>
        </p:nvSpPr>
        <p:spPr>
          <a:xfrm>
            <a:off x="4722621" y="5379641"/>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24" name="Google Shape;1224;p47"/>
          <p:cNvSpPr txBox="1"/>
          <p:nvPr/>
        </p:nvSpPr>
        <p:spPr>
          <a:xfrm>
            <a:off x="5234390" y="5379641"/>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225" name="Google Shape;1225;p47"/>
          <p:cNvSpPr txBox="1"/>
          <p:nvPr/>
        </p:nvSpPr>
        <p:spPr>
          <a:xfrm>
            <a:off x="5746159" y="5379641"/>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26" name="Google Shape;1226;p47"/>
          <p:cNvSpPr txBox="1"/>
          <p:nvPr/>
        </p:nvSpPr>
        <p:spPr>
          <a:xfrm>
            <a:off x="3698974" y="6150604"/>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27" name="Google Shape;1227;p47"/>
          <p:cNvSpPr txBox="1"/>
          <p:nvPr/>
        </p:nvSpPr>
        <p:spPr>
          <a:xfrm>
            <a:off x="4210852" y="6150592"/>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28" name="Google Shape;1228;p47"/>
          <p:cNvSpPr txBox="1"/>
          <p:nvPr/>
        </p:nvSpPr>
        <p:spPr>
          <a:xfrm>
            <a:off x="4722621" y="6150592"/>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1229" name="Google Shape;1229;p47"/>
          <p:cNvSpPr txBox="1"/>
          <p:nvPr/>
        </p:nvSpPr>
        <p:spPr>
          <a:xfrm>
            <a:off x="5234390" y="6150592"/>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8</a:t>
            </a:r>
            <a:endParaRPr sz="2400">
              <a:latin typeface="Trebuchet MS"/>
              <a:ea typeface="Trebuchet MS"/>
              <a:cs typeface="Trebuchet MS"/>
              <a:sym typeface="Trebuchet MS"/>
            </a:endParaRPr>
          </a:p>
        </p:txBody>
      </p:sp>
      <p:sp>
        <p:nvSpPr>
          <p:cNvPr id="1230" name="Google Shape;1230;p47"/>
          <p:cNvSpPr txBox="1"/>
          <p:nvPr/>
        </p:nvSpPr>
        <p:spPr>
          <a:xfrm>
            <a:off x="5746159" y="6150592"/>
            <a:ext cx="4242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pic>
        <p:nvPicPr>
          <p:cNvPr id="1235" name="Google Shape;1235;p48"/>
          <p:cNvPicPr preferRelativeResize="0"/>
          <p:nvPr/>
        </p:nvPicPr>
        <p:blipFill rotWithShape="1">
          <a:blip r:embed="rId3">
            <a:alphaModFix/>
          </a:blip>
          <a:srcRect/>
          <a:stretch/>
        </p:blipFill>
        <p:spPr>
          <a:xfrm>
            <a:off x="1619672" y="404664"/>
            <a:ext cx="5558692" cy="6174806"/>
          </a:xfrm>
          <a:prstGeom prst="rect">
            <a:avLst/>
          </a:prstGeom>
          <a:noFill/>
          <a:ln>
            <a:noFill/>
          </a:ln>
        </p:spPr>
      </p:pic>
      <p:sp>
        <p:nvSpPr>
          <p:cNvPr id="1236" name="Google Shape;1236;p48"/>
          <p:cNvSpPr txBox="1"/>
          <p:nvPr/>
        </p:nvSpPr>
        <p:spPr>
          <a:xfrm>
            <a:off x="3731795" y="3400732"/>
            <a:ext cx="413700" cy="3894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9</a:t>
            </a:r>
            <a:endParaRPr sz="2000">
              <a:solidFill>
                <a:schemeClr val="dk1"/>
              </a:solidFill>
              <a:latin typeface="Trebuchet MS"/>
              <a:ea typeface="Trebuchet MS"/>
              <a:cs typeface="Trebuchet MS"/>
              <a:sym typeface="Trebuchet MS"/>
            </a:endParaRPr>
          </a:p>
        </p:txBody>
      </p:sp>
      <p:sp>
        <p:nvSpPr>
          <p:cNvPr id="1237" name="Google Shape;1237;p48"/>
          <p:cNvSpPr txBox="1"/>
          <p:nvPr/>
        </p:nvSpPr>
        <p:spPr>
          <a:xfrm>
            <a:off x="3075041" y="3397901"/>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238" name="Google Shape;1238;p48"/>
          <p:cNvSpPr txBox="1"/>
          <p:nvPr/>
        </p:nvSpPr>
        <p:spPr>
          <a:xfrm>
            <a:off x="3066168" y="3908431"/>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239" name="Google Shape;1239;p48"/>
          <p:cNvSpPr txBox="1"/>
          <p:nvPr/>
        </p:nvSpPr>
        <p:spPr>
          <a:xfrm>
            <a:off x="3066168" y="46209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240" name="Google Shape;1240;p48"/>
          <p:cNvSpPr txBox="1"/>
          <p:nvPr/>
        </p:nvSpPr>
        <p:spPr>
          <a:xfrm>
            <a:off x="3075041" y="5269684"/>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241" name="Google Shape;1241;p48"/>
          <p:cNvSpPr txBox="1"/>
          <p:nvPr/>
        </p:nvSpPr>
        <p:spPr>
          <a:xfrm>
            <a:off x="3075041" y="5988081"/>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242" name="Google Shape;1242;p48"/>
          <p:cNvSpPr txBox="1"/>
          <p:nvPr/>
        </p:nvSpPr>
        <p:spPr>
          <a:xfrm>
            <a:off x="2718250" y="528275"/>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43" name="Google Shape;1243;p48"/>
          <p:cNvSpPr txBox="1"/>
          <p:nvPr/>
        </p:nvSpPr>
        <p:spPr>
          <a:xfrm>
            <a:off x="5121901" y="528275"/>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1</a:t>
            </a:r>
            <a:endParaRPr sz="2400">
              <a:solidFill>
                <a:srgbClr val="FFFFFF"/>
              </a:solidFill>
              <a:latin typeface="Trebuchet MS"/>
              <a:ea typeface="Trebuchet MS"/>
              <a:cs typeface="Trebuchet MS"/>
              <a:sym typeface="Trebuchet MS"/>
            </a:endParaRPr>
          </a:p>
        </p:txBody>
      </p:sp>
      <p:sp>
        <p:nvSpPr>
          <p:cNvPr id="1244" name="Google Shape;1244;p48"/>
          <p:cNvSpPr txBox="1"/>
          <p:nvPr/>
        </p:nvSpPr>
        <p:spPr>
          <a:xfrm>
            <a:off x="2718250" y="2462976"/>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1245" name="Google Shape;1245;p48"/>
          <p:cNvSpPr txBox="1"/>
          <p:nvPr/>
        </p:nvSpPr>
        <p:spPr>
          <a:xfrm>
            <a:off x="5121901" y="2462976"/>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1246" name="Google Shape;1246;p48"/>
          <p:cNvSpPr txBox="1"/>
          <p:nvPr/>
        </p:nvSpPr>
        <p:spPr>
          <a:xfrm>
            <a:off x="6746076" y="1470761"/>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1247" name="Google Shape;1247;p48"/>
          <p:cNvSpPr txBox="1"/>
          <p:nvPr/>
        </p:nvSpPr>
        <p:spPr>
          <a:xfrm>
            <a:off x="3756275"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G</a:t>
            </a:r>
            <a:endParaRPr sz="2400">
              <a:latin typeface="Trebuchet MS"/>
              <a:ea typeface="Trebuchet MS"/>
              <a:cs typeface="Trebuchet MS"/>
              <a:sym typeface="Trebuchet MS"/>
            </a:endParaRPr>
          </a:p>
        </p:txBody>
      </p:sp>
      <p:sp>
        <p:nvSpPr>
          <p:cNvPr id="1248" name="Google Shape;1248;p48"/>
          <p:cNvSpPr txBox="1"/>
          <p:nvPr/>
        </p:nvSpPr>
        <p:spPr>
          <a:xfrm>
            <a:off x="4255273"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49" name="Google Shape;1249;p48"/>
          <p:cNvSpPr txBox="1"/>
          <p:nvPr/>
        </p:nvSpPr>
        <p:spPr>
          <a:xfrm>
            <a:off x="4754271"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50" name="Google Shape;1250;p48"/>
          <p:cNvSpPr txBox="1"/>
          <p:nvPr/>
        </p:nvSpPr>
        <p:spPr>
          <a:xfrm>
            <a:off x="5253269"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51" name="Google Shape;1251;p48"/>
          <p:cNvSpPr txBox="1"/>
          <p:nvPr/>
        </p:nvSpPr>
        <p:spPr>
          <a:xfrm>
            <a:off x="5752268"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52" name="Google Shape;1252;p48"/>
          <p:cNvSpPr txBox="1"/>
          <p:nvPr/>
        </p:nvSpPr>
        <p:spPr>
          <a:xfrm>
            <a:off x="3756275"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253" name="Google Shape;1253;p48"/>
          <p:cNvSpPr txBox="1"/>
          <p:nvPr/>
        </p:nvSpPr>
        <p:spPr>
          <a:xfrm>
            <a:off x="4255273"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254" name="Google Shape;1254;p48"/>
          <p:cNvSpPr txBox="1"/>
          <p:nvPr/>
        </p:nvSpPr>
        <p:spPr>
          <a:xfrm>
            <a:off x="4754271"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255" name="Google Shape;1255;p48"/>
          <p:cNvSpPr txBox="1"/>
          <p:nvPr/>
        </p:nvSpPr>
        <p:spPr>
          <a:xfrm>
            <a:off x="5253269"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56" name="Google Shape;1256;p48"/>
          <p:cNvSpPr txBox="1"/>
          <p:nvPr/>
        </p:nvSpPr>
        <p:spPr>
          <a:xfrm>
            <a:off x="5752268"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
        <p:nvSpPr>
          <p:cNvPr id="1257" name="Google Shape;1257;p48"/>
          <p:cNvSpPr txBox="1"/>
          <p:nvPr/>
        </p:nvSpPr>
        <p:spPr>
          <a:xfrm>
            <a:off x="3748906"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258" name="Google Shape;1258;p48"/>
          <p:cNvSpPr txBox="1"/>
          <p:nvPr/>
        </p:nvSpPr>
        <p:spPr>
          <a:xfrm>
            <a:off x="4247904"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59" name="Google Shape;1259;p48"/>
          <p:cNvSpPr txBox="1"/>
          <p:nvPr/>
        </p:nvSpPr>
        <p:spPr>
          <a:xfrm>
            <a:off x="4746902"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60" name="Google Shape;1260;p48"/>
          <p:cNvSpPr txBox="1"/>
          <p:nvPr/>
        </p:nvSpPr>
        <p:spPr>
          <a:xfrm>
            <a:off x="5245901"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261" name="Google Shape;1261;p48"/>
          <p:cNvSpPr txBox="1"/>
          <p:nvPr/>
        </p:nvSpPr>
        <p:spPr>
          <a:xfrm>
            <a:off x="5744899"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62" name="Google Shape;1262;p48"/>
          <p:cNvSpPr txBox="1"/>
          <p:nvPr/>
        </p:nvSpPr>
        <p:spPr>
          <a:xfrm>
            <a:off x="3748800" y="6030833"/>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63" name="Google Shape;1263;p48"/>
          <p:cNvSpPr txBox="1"/>
          <p:nvPr/>
        </p:nvSpPr>
        <p:spPr>
          <a:xfrm>
            <a:off x="4247904"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9</a:t>
            </a:r>
            <a:endParaRPr sz="2400">
              <a:latin typeface="Trebuchet MS"/>
              <a:ea typeface="Trebuchet MS"/>
              <a:cs typeface="Trebuchet MS"/>
              <a:sym typeface="Trebuchet MS"/>
            </a:endParaRPr>
          </a:p>
        </p:txBody>
      </p:sp>
      <p:sp>
        <p:nvSpPr>
          <p:cNvPr id="1264" name="Google Shape;1264;p48"/>
          <p:cNvSpPr txBox="1"/>
          <p:nvPr/>
        </p:nvSpPr>
        <p:spPr>
          <a:xfrm>
            <a:off x="4746902"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1265" name="Google Shape;1265;p48"/>
          <p:cNvSpPr txBox="1"/>
          <p:nvPr/>
        </p:nvSpPr>
        <p:spPr>
          <a:xfrm>
            <a:off x="5245901"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8</a:t>
            </a:r>
            <a:endParaRPr sz="2400">
              <a:latin typeface="Trebuchet MS"/>
              <a:ea typeface="Trebuchet MS"/>
              <a:cs typeface="Trebuchet MS"/>
              <a:sym typeface="Trebuchet MS"/>
            </a:endParaRPr>
          </a:p>
        </p:txBody>
      </p:sp>
      <p:sp>
        <p:nvSpPr>
          <p:cNvPr id="1266" name="Google Shape;1266;p48"/>
          <p:cNvSpPr txBox="1"/>
          <p:nvPr/>
        </p:nvSpPr>
        <p:spPr>
          <a:xfrm>
            <a:off x="5744899"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71" name="Google Shape;1271;p49"/>
          <p:cNvPicPr preferRelativeResize="0"/>
          <p:nvPr/>
        </p:nvPicPr>
        <p:blipFill rotWithShape="1">
          <a:blip r:embed="rId3">
            <a:alphaModFix/>
          </a:blip>
          <a:srcRect/>
          <a:stretch/>
        </p:blipFill>
        <p:spPr>
          <a:xfrm>
            <a:off x="1547664" y="332656"/>
            <a:ext cx="5619823" cy="6217128"/>
          </a:xfrm>
          <a:prstGeom prst="rect">
            <a:avLst/>
          </a:prstGeom>
          <a:noFill/>
          <a:ln>
            <a:noFill/>
          </a:ln>
        </p:spPr>
      </p:pic>
      <p:sp>
        <p:nvSpPr>
          <p:cNvPr id="1272" name="Google Shape;1272;p49"/>
          <p:cNvSpPr txBox="1"/>
          <p:nvPr/>
        </p:nvSpPr>
        <p:spPr>
          <a:xfrm>
            <a:off x="3731802" y="3400725"/>
            <a:ext cx="569700" cy="389400"/>
          </a:xfrm>
          <a:prstGeom prst="rect">
            <a:avLst/>
          </a:prstGeom>
          <a:solidFill>
            <a:srgbClr val="DDF4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10</a:t>
            </a:r>
            <a:endParaRPr sz="2000">
              <a:solidFill>
                <a:schemeClr val="dk1"/>
              </a:solidFill>
              <a:latin typeface="Trebuchet MS"/>
              <a:ea typeface="Trebuchet MS"/>
              <a:cs typeface="Trebuchet MS"/>
              <a:sym typeface="Trebuchet MS"/>
            </a:endParaRPr>
          </a:p>
        </p:txBody>
      </p:sp>
      <p:sp>
        <p:nvSpPr>
          <p:cNvPr id="1273" name="Google Shape;1273;p49"/>
          <p:cNvSpPr txBox="1"/>
          <p:nvPr/>
        </p:nvSpPr>
        <p:spPr>
          <a:xfrm>
            <a:off x="3075041" y="3397901"/>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t</a:t>
            </a:r>
            <a:endParaRPr sz="2400">
              <a:latin typeface="Trebuchet MS"/>
              <a:ea typeface="Trebuchet MS"/>
              <a:cs typeface="Trebuchet MS"/>
              <a:sym typeface="Trebuchet MS"/>
            </a:endParaRPr>
          </a:p>
        </p:txBody>
      </p:sp>
      <p:sp>
        <p:nvSpPr>
          <p:cNvPr id="1274" name="Google Shape;1274;p49"/>
          <p:cNvSpPr txBox="1"/>
          <p:nvPr/>
        </p:nvSpPr>
        <p:spPr>
          <a:xfrm>
            <a:off x="3066168" y="3908431"/>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275" name="Google Shape;1275;p49"/>
          <p:cNvSpPr txBox="1"/>
          <p:nvPr/>
        </p:nvSpPr>
        <p:spPr>
          <a:xfrm>
            <a:off x="3066168" y="46209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276" name="Google Shape;1276;p49"/>
          <p:cNvSpPr txBox="1"/>
          <p:nvPr/>
        </p:nvSpPr>
        <p:spPr>
          <a:xfrm>
            <a:off x="3075041" y="5269684"/>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277" name="Google Shape;1277;p49"/>
          <p:cNvSpPr txBox="1"/>
          <p:nvPr/>
        </p:nvSpPr>
        <p:spPr>
          <a:xfrm>
            <a:off x="3075041" y="5988081"/>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F</a:t>
            </a:r>
            <a:endParaRPr sz="2400">
              <a:latin typeface="Trebuchet MS"/>
              <a:ea typeface="Trebuchet MS"/>
              <a:cs typeface="Trebuchet MS"/>
              <a:sym typeface="Trebuchet MS"/>
            </a:endParaRPr>
          </a:p>
        </p:txBody>
      </p:sp>
      <p:sp>
        <p:nvSpPr>
          <p:cNvPr id="1278" name="Google Shape;1278;p49"/>
          <p:cNvSpPr txBox="1"/>
          <p:nvPr/>
        </p:nvSpPr>
        <p:spPr>
          <a:xfrm>
            <a:off x="2642050" y="452075"/>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0</a:t>
            </a:r>
            <a:endParaRPr sz="2400">
              <a:solidFill>
                <a:srgbClr val="FFFFFF"/>
              </a:solidFill>
              <a:latin typeface="Trebuchet MS"/>
              <a:ea typeface="Trebuchet MS"/>
              <a:cs typeface="Trebuchet MS"/>
              <a:sym typeface="Trebuchet MS"/>
            </a:endParaRPr>
          </a:p>
        </p:txBody>
      </p:sp>
      <p:sp>
        <p:nvSpPr>
          <p:cNvPr id="1279" name="Google Shape;1279;p49"/>
          <p:cNvSpPr txBox="1"/>
          <p:nvPr/>
        </p:nvSpPr>
        <p:spPr>
          <a:xfrm>
            <a:off x="5045701" y="452075"/>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1</a:t>
            </a:r>
            <a:endParaRPr sz="2400">
              <a:solidFill>
                <a:srgbClr val="FFFFFF"/>
              </a:solidFill>
              <a:latin typeface="Trebuchet MS"/>
              <a:ea typeface="Trebuchet MS"/>
              <a:cs typeface="Trebuchet MS"/>
              <a:sym typeface="Trebuchet MS"/>
            </a:endParaRPr>
          </a:p>
        </p:txBody>
      </p:sp>
      <p:sp>
        <p:nvSpPr>
          <p:cNvPr id="1280" name="Google Shape;1280;p49"/>
          <p:cNvSpPr txBox="1"/>
          <p:nvPr/>
        </p:nvSpPr>
        <p:spPr>
          <a:xfrm>
            <a:off x="2642050" y="2386776"/>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1281" name="Google Shape;1281;p49"/>
          <p:cNvSpPr txBox="1"/>
          <p:nvPr/>
        </p:nvSpPr>
        <p:spPr>
          <a:xfrm>
            <a:off x="5045701" y="2386776"/>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1282" name="Google Shape;1282;p49"/>
          <p:cNvSpPr txBox="1"/>
          <p:nvPr/>
        </p:nvSpPr>
        <p:spPr>
          <a:xfrm>
            <a:off x="6669876" y="1394561"/>
            <a:ext cx="3957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1283" name="Google Shape;1283;p49"/>
          <p:cNvSpPr txBox="1"/>
          <p:nvPr/>
        </p:nvSpPr>
        <p:spPr>
          <a:xfrm>
            <a:off x="3756275"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84" name="Google Shape;1284;p49"/>
          <p:cNvSpPr txBox="1"/>
          <p:nvPr/>
        </p:nvSpPr>
        <p:spPr>
          <a:xfrm>
            <a:off x="4255273"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85" name="Google Shape;1285;p49"/>
          <p:cNvSpPr txBox="1"/>
          <p:nvPr/>
        </p:nvSpPr>
        <p:spPr>
          <a:xfrm>
            <a:off x="4754271"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86" name="Google Shape;1286;p49"/>
          <p:cNvSpPr txBox="1"/>
          <p:nvPr/>
        </p:nvSpPr>
        <p:spPr>
          <a:xfrm>
            <a:off x="5253269"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87" name="Google Shape;1287;p49"/>
          <p:cNvSpPr txBox="1"/>
          <p:nvPr/>
        </p:nvSpPr>
        <p:spPr>
          <a:xfrm>
            <a:off x="5752268" y="3982075"/>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B</a:t>
            </a:r>
            <a:endParaRPr sz="2400">
              <a:latin typeface="Trebuchet MS"/>
              <a:ea typeface="Trebuchet MS"/>
              <a:cs typeface="Trebuchet MS"/>
              <a:sym typeface="Trebuchet MS"/>
            </a:endParaRPr>
          </a:p>
        </p:txBody>
      </p:sp>
      <p:sp>
        <p:nvSpPr>
          <p:cNvPr id="1288" name="Google Shape;1288;p49"/>
          <p:cNvSpPr txBox="1"/>
          <p:nvPr/>
        </p:nvSpPr>
        <p:spPr>
          <a:xfrm>
            <a:off x="3756275"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289" name="Google Shape;1289;p49"/>
          <p:cNvSpPr txBox="1"/>
          <p:nvPr/>
        </p:nvSpPr>
        <p:spPr>
          <a:xfrm>
            <a:off x="4255273"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2</a:t>
            </a:r>
            <a:endParaRPr sz="2400">
              <a:latin typeface="Trebuchet MS"/>
              <a:ea typeface="Trebuchet MS"/>
              <a:cs typeface="Trebuchet MS"/>
              <a:sym typeface="Trebuchet MS"/>
            </a:endParaRPr>
          </a:p>
        </p:txBody>
      </p:sp>
      <p:sp>
        <p:nvSpPr>
          <p:cNvPr id="1290" name="Google Shape;1290;p49"/>
          <p:cNvSpPr txBox="1"/>
          <p:nvPr/>
        </p:nvSpPr>
        <p:spPr>
          <a:xfrm>
            <a:off x="4754271"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4</a:t>
            </a:r>
            <a:endParaRPr sz="2400">
              <a:latin typeface="Trebuchet MS"/>
              <a:ea typeface="Trebuchet MS"/>
              <a:cs typeface="Trebuchet MS"/>
              <a:sym typeface="Trebuchet MS"/>
            </a:endParaRPr>
          </a:p>
        </p:txBody>
      </p:sp>
      <p:sp>
        <p:nvSpPr>
          <p:cNvPr id="1291" name="Google Shape;1291;p49"/>
          <p:cNvSpPr txBox="1"/>
          <p:nvPr/>
        </p:nvSpPr>
        <p:spPr>
          <a:xfrm>
            <a:off x="5253269"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92" name="Google Shape;1292;p49"/>
          <p:cNvSpPr txBox="1"/>
          <p:nvPr/>
        </p:nvSpPr>
        <p:spPr>
          <a:xfrm>
            <a:off x="5752268" y="4694619"/>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6</a:t>
            </a:r>
            <a:endParaRPr sz="2400">
              <a:latin typeface="Trebuchet MS"/>
              <a:ea typeface="Trebuchet MS"/>
              <a:cs typeface="Trebuchet MS"/>
              <a:sym typeface="Trebuchet MS"/>
            </a:endParaRPr>
          </a:p>
        </p:txBody>
      </p:sp>
      <p:sp>
        <p:nvSpPr>
          <p:cNvPr id="1293" name="Google Shape;1293;p49"/>
          <p:cNvSpPr txBox="1"/>
          <p:nvPr/>
        </p:nvSpPr>
        <p:spPr>
          <a:xfrm>
            <a:off x="3748906"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294" name="Google Shape;1294;p49"/>
          <p:cNvSpPr txBox="1"/>
          <p:nvPr/>
        </p:nvSpPr>
        <p:spPr>
          <a:xfrm>
            <a:off x="4247904"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295" name="Google Shape;1295;p49"/>
          <p:cNvSpPr txBox="1"/>
          <p:nvPr/>
        </p:nvSpPr>
        <p:spPr>
          <a:xfrm>
            <a:off x="4746902"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96" name="Google Shape;1296;p49"/>
          <p:cNvSpPr txBox="1"/>
          <p:nvPr/>
        </p:nvSpPr>
        <p:spPr>
          <a:xfrm>
            <a:off x="5245901"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297" name="Google Shape;1297;p49"/>
          <p:cNvSpPr txBox="1"/>
          <p:nvPr/>
        </p:nvSpPr>
        <p:spPr>
          <a:xfrm>
            <a:off x="5744899" y="5343328"/>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298" name="Google Shape;1298;p49"/>
          <p:cNvSpPr txBox="1"/>
          <p:nvPr/>
        </p:nvSpPr>
        <p:spPr>
          <a:xfrm>
            <a:off x="3607700" y="6030825"/>
            <a:ext cx="554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10</a:t>
            </a:r>
            <a:endParaRPr sz="2400">
              <a:latin typeface="Trebuchet MS"/>
              <a:ea typeface="Trebuchet MS"/>
              <a:cs typeface="Trebuchet MS"/>
              <a:sym typeface="Trebuchet MS"/>
            </a:endParaRPr>
          </a:p>
        </p:txBody>
      </p:sp>
      <p:sp>
        <p:nvSpPr>
          <p:cNvPr id="1299" name="Google Shape;1299;p49"/>
          <p:cNvSpPr txBox="1"/>
          <p:nvPr/>
        </p:nvSpPr>
        <p:spPr>
          <a:xfrm>
            <a:off x="4247904"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9</a:t>
            </a:r>
            <a:endParaRPr sz="2400">
              <a:latin typeface="Trebuchet MS"/>
              <a:ea typeface="Trebuchet MS"/>
              <a:cs typeface="Trebuchet MS"/>
              <a:sym typeface="Trebuchet MS"/>
            </a:endParaRPr>
          </a:p>
        </p:txBody>
      </p:sp>
      <p:sp>
        <p:nvSpPr>
          <p:cNvPr id="1300" name="Google Shape;1300;p49"/>
          <p:cNvSpPr txBox="1"/>
          <p:nvPr/>
        </p:nvSpPr>
        <p:spPr>
          <a:xfrm>
            <a:off x="4746902"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5</a:t>
            </a:r>
            <a:endParaRPr sz="2400">
              <a:latin typeface="Trebuchet MS"/>
              <a:ea typeface="Trebuchet MS"/>
              <a:cs typeface="Trebuchet MS"/>
              <a:sym typeface="Trebuchet MS"/>
            </a:endParaRPr>
          </a:p>
        </p:txBody>
      </p:sp>
      <p:sp>
        <p:nvSpPr>
          <p:cNvPr id="1301" name="Google Shape;1301;p49"/>
          <p:cNvSpPr txBox="1"/>
          <p:nvPr/>
        </p:nvSpPr>
        <p:spPr>
          <a:xfrm>
            <a:off x="5245901"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8</a:t>
            </a:r>
            <a:endParaRPr sz="2400">
              <a:latin typeface="Trebuchet MS"/>
              <a:ea typeface="Trebuchet MS"/>
              <a:cs typeface="Trebuchet MS"/>
              <a:sym typeface="Trebuchet MS"/>
            </a:endParaRPr>
          </a:p>
        </p:txBody>
      </p:sp>
      <p:sp>
        <p:nvSpPr>
          <p:cNvPr id="1302" name="Google Shape;1302;p49"/>
          <p:cNvSpPr txBox="1"/>
          <p:nvPr/>
        </p:nvSpPr>
        <p:spPr>
          <a:xfrm>
            <a:off x="5744899" y="6030822"/>
            <a:ext cx="4137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7</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pic>
        <p:nvPicPr>
          <p:cNvPr id="1307" name="Google Shape;1307;p50"/>
          <p:cNvPicPr preferRelativeResize="0"/>
          <p:nvPr/>
        </p:nvPicPr>
        <p:blipFill rotWithShape="1">
          <a:blip r:embed="rId3">
            <a:alphaModFix/>
          </a:blip>
          <a:srcRect/>
          <a:stretch/>
        </p:blipFill>
        <p:spPr>
          <a:xfrm>
            <a:off x="2267744" y="332656"/>
            <a:ext cx="5260731" cy="6175513"/>
          </a:xfrm>
          <a:prstGeom prst="rect">
            <a:avLst/>
          </a:prstGeom>
          <a:noFill/>
          <a:ln>
            <a:noFill/>
          </a:ln>
        </p:spPr>
      </p:pic>
      <p:sp>
        <p:nvSpPr>
          <p:cNvPr id="1308" name="Google Shape;1308;p50"/>
          <p:cNvSpPr txBox="1"/>
          <p:nvPr/>
        </p:nvSpPr>
        <p:spPr>
          <a:xfrm>
            <a:off x="2405500" y="452075"/>
            <a:ext cx="4509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0</a:t>
            </a:r>
            <a:endParaRPr sz="2400">
              <a:solidFill>
                <a:srgbClr val="FFFFFF"/>
              </a:solidFill>
              <a:latin typeface="Trebuchet MS"/>
              <a:ea typeface="Trebuchet MS"/>
              <a:cs typeface="Trebuchet MS"/>
              <a:sym typeface="Trebuchet MS"/>
            </a:endParaRPr>
          </a:p>
        </p:txBody>
      </p:sp>
      <p:sp>
        <p:nvSpPr>
          <p:cNvPr id="1309" name="Google Shape;1309;p50"/>
          <p:cNvSpPr txBox="1"/>
          <p:nvPr/>
        </p:nvSpPr>
        <p:spPr>
          <a:xfrm>
            <a:off x="5142695" y="452075"/>
            <a:ext cx="4509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1</a:t>
            </a:r>
            <a:endParaRPr sz="2400">
              <a:solidFill>
                <a:srgbClr val="FFFFFF"/>
              </a:solidFill>
              <a:latin typeface="Trebuchet MS"/>
              <a:ea typeface="Trebuchet MS"/>
              <a:cs typeface="Trebuchet MS"/>
              <a:sym typeface="Trebuchet MS"/>
            </a:endParaRPr>
          </a:p>
        </p:txBody>
      </p:sp>
      <p:sp>
        <p:nvSpPr>
          <p:cNvPr id="1310" name="Google Shape;1310;p50"/>
          <p:cNvSpPr txBox="1"/>
          <p:nvPr/>
        </p:nvSpPr>
        <p:spPr>
          <a:xfrm>
            <a:off x="2405500" y="2643739"/>
            <a:ext cx="4509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4</a:t>
            </a:r>
            <a:endParaRPr sz="2400">
              <a:solidFill>
                <a:srgbClr val="FFFFFF"/>
              </a:solidFill>
              <a:latin typeface="Trebuchet MS"/>
              <a:ea typeface="Trebuchet MS"/>
              <a:cs typeface="Trebuchet MS"/>
              <a:sym typeface="Trebuchet MS"/>
            </a:endParaRPr>
          </a:p>
        </p:txBody>
      </p:sp>
      <p:sp>
        <p:nvSpPr>
          <p:cNvPr id="1311" name="Google Shape;1311;p50"/>
          <p:cNvSpPr txBox="1"/>
          <p:nvPr/>
        </p:nvSpPr>
        <p:spPr>
          <a:xfrm>
            <a:off x="5142695" y="2643739"/>
            <a:ext cx="4509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3</a:t>
            </a:r>
            <a:endParaRPr sz="2400">
              <a:solidFill>
                <a:srgbClr val="FFFFFF"/>
              </a:solidFill>
              <a:latin typeface="Trebuchet MS"/>
              <a:ea typeface="Trebuchet MS"/>
              <a:cs typeface="Trebuchet MS"/>
              <a:sym typeface="Trebuchet MS"/>
            </a:endParaRPr>
          </a:p>
        </p:txBody>
      </p:sp>
      <p:sp>
        <p:nvSpPr>
          <p:cNvPr id="1312" name="Google Shape;1312;p50"/>
          <p:cNvSpPr txBox="1"/>
          <p:nvPr/>
        </p:nvSpPr>
        <p:spPr>
          <a:xfrm>
            <a:off x="6992251" y="1519740"/>
            <a:ext cx="4509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latin typeface="Trebuchet MS"/>
                <a:ea typeface="Trebuchet MS"/>
                <a:cs typeface="Trebuchet MS"/>
                <a:sym typeface="Trebuchet MS"/>
              </a:rPr>
              <a:t>2</a:t>
            </a:r>
            <a:endParaRPr sz="2400">
              <a:solidFill>
                <a:srgbClr val="FFFFFF"/>
              </a:solidFill>
              <a:latin typeface="Trebuchet MS"/>
              <a:ea typeface="Trebuchet MS"/>
              <a:cs typeface="Trebuchet MS"/>
              <a:sym typeface="Trebuchet MS"/>
            </a:endParaRPr>
          </a:p>
        </p:txBody>
      </p:sp>
      <p:sp>
        <p:nvSpPr>
          <p:cNvPr id="1313" name="Google Shape;1313;p50"/>
          <p:cNvSpPr txBox="1"/>
          <p:nvPr/>
        </p:nvSpPr>
        <p:spPr>
          <a:xfrm>
            <a:off x="3075051" y="5803075"/>
            <a:ext cx="4494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314" name="Google Shape;1314;p50"/>
          <p:cNvSpPr txBox="1"/>
          <p:nvPr/>
        </p:nvSpPr>
        <p:spPr>
          <a:xfrm>
            <a:off x="3806929" y="5876720"/>
            <a:ext cx="4494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N</a:t>
            </a:r>
            <a:endParaRPr sz="2400">
              <a:latin typeface="Trebuchet MS"/>
              <a:ea typeface="Trebuchet MS"/>
              <a:cs typeface="Trebuchet MS"/>
              <a:sym typeface="Trebuchet MS"/>
            </a:endParaRPr>
          </a:p>
        </p:txBody>
      </p:sp>
      <p:sp>
        <p:nvSpPr>
          <p:cNvPr id="1315" name="Google Shape;1315;p50"/>
          <p:cNvSpPr txBox="1"/>
          <p:nvPr/>
        </p:nvSpPr>
        <p:spPr>
          <a:xfrm>
            <a:off x="4348887" y="5876720"/>
            <a:ext cx="4494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0</a:t>
            </a:r>
            <a:endParaRPr sz="2400">
              <a:latin typeface="Trebuchet MS"/>
              <a:ea typeface="Trebuchet MS"/>
              <a:cs typeface="Trebuchet MS"/>
              <a:sym typeface="Trebuchet MS"/>
            </a:endParaRPr>
          </a:p>
        </p:txBody>
      </p:sp>
      <p:sp>
        <p:nvSpPr>
          <p:cNvPr id="1316" name="Google Shape;1316;p50"/>
          <p:cNvSpPr txBox="1"/>
          <p:nvPr/>
        </p:nvSpPr>
        <p:spPr>
          <a:xfrm>
            <a:off x="4890844" y="5876720"/>
            <a:ext cx="4494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
        <p:nvSpPr>
          <p:cNvPr id="1317" name="Google Shape;1317;p50"/>
          <p:cNvSpPr txBox="1"/>
          <p:nvPr/>
        </p:nvSpPr>
        <p:spPr>
          <a:xfrm>
            <a:off x="5432802" y="5876720"/>
            <a:ext cx="4494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1</a:t>
            </a:r>
            <a:endParaRPr sz="2400">
              <a:latin typeface="Trebuchet MS"/>
              <a:ea typeface="Trebuchet MS"/>
              <a:cs typeface="Trebuchet MS"/>
              <a:sym typeface="Trebuchet MS"/>
            </a:endParaRPr>
          </a:p>
        </p:txBody>
      </p:sp>
      <p:sp>
        <p:nvSpPr>
          <p:cNvPr id="1318" name="Google Shape;1318;p50"/>
          <p:cNvSpPr txBox="1"/>
          <p:nvPr/>
        </p:nvSpPr>
        <p:spPr>
          <a:xfrm>
            <a:off x="5974760" y="5876720"/>
            <a:ext cx="4494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3</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51"/>
          <p:cNvSpPr/>
          <p:nvPr/>
        </p:nvSpPr>
        <p:spPr>
          <a:xfrm>
            <a:off x="107504" y="476672"/>
            <a:ext cx="8856984" cy="6463308"/>
          </a:xfrm>
          <a:prstGeom prst="rect">
            <a:avLst/>
          </a:prstGeom>
          <a:noFill/>
          <a:ln>
            <a:noFill/>
          </a:ln>
        </p:spPr>
        <p:txBody>
          <a:bodyPr spcFirstLastPara="1" wrap="square" lIns="91425" tIns="45700" rIns="91425" bIns="45700" anchor="t" anchorCtr="0">
            <a:noAutofit/>
          </a:bodyPr>
          <a:lstStyle/>
          <a:p>
            <a:pPr marL="0" marR="0" lvl="0" indent="323850" algn="just" rtl="0">
              <a:spcBef>
                <a:spcPts val="0"/>
              </a:spcBef>
              <a:spcAft>
                <a:spcPts val="0"/>
              </a:spcAft>
              <a:buNone/>
            </a:pPr>
            <a:r>
              <a:rPr lang="en-US" sz="2300">
                <a:solidFill>
                  <a:schemeClr val="dk1"/>
                </a:solidFill>
                <a:latin typeface="Times New Roman"/>
                <a:ea typeface="Times New Roman"/>
                <a:cs typeface="Times New Roman"/>
                <a:sym typeface="Times New Roman"/>
              </a:rPr>
              <a:t>В основе алгоритма DFS лежит рекурсивная процедура </a:t>
            </a:r>
            <a:r>
              <a:rPr lang="en-US" sz="2300" b="1">
                <a:solidFill>
                  <a:schemeClr val="dk1"/>
                </a:solidFill>
                <a:latin typeface="Times New Roman"/>
                <a:ea typeface="Times New Roman"/>
                <a:cs typeface="Times New Roman"/>
                <a:sym typeface="Times New Roman"/>
              </a:rPr>
              <a:t>Visit</a:t>
            </a:r>
            <a:r>
              <a:rPr lang="en-US" sz="2300">
                <a:solidFill>
                  <a:schemeClr val="dk1"/>
                </a:solidFill>
                <a:latin typeface="Times New Roman"/>
                <a:ea typeface="Times New Roman"/>
                <a:cs typeface="Times New Roman"/>
                <a:sym typeface="Times New Roman"/>
              </a:rPr>
              <a:t>, имеющая один входной параметр </a:t>
            </a:r>
            <a:r>
              <a:rPr lang="en-US" sz="2300" b="1">
                <a:solidFill>
                  <a:schemeClr val="dk1"/>
                </a:solidFill>
                <a:latin typeface="Times New Roman"/>
                <a:ea typeface="Times New Roman"/>
                <a:cs typeface="Times New Roman"/>
                <a:sym typeface="Times New Roman"/>
              </a:rPr>
              <a:t>k</a:t>
            </a:r>
            <a:r>
              <a:rPr lang="en-US" sz="2300">
                <a:solidFill>
                  <a:schemeClr val="dk1"/>
                </a:solidFill>
                <a:latin typeface="Times New Roman"/>
                <a:ea typeface="Times New Roman"/>
                <a:cs typeface="Times New Roman"/>
                <a:sym typeface="Times New Roman"/>
              </a:rPr>
              <a:t> – вершину графа.</a:t>
            </a:r>
            <a:endParaRPr sz="2300">
              <a:solidFill>
                <a:schemeClr val="dk1"/>
              </a:solidFill>
              <a:latin typeface="Times New Roman"/>
              <a:ea typeface="Times New Roman"/>
              <a:cs typeface="Times New Roman"/>
              <a:sym typeface="Times New Roman"/>
            </a:endParaRPr>
          </a:p>
          <a:p>
            <a:pPr marL="0" marR="0" lvl="0" indent="323850" algn="just" rtl="0">
              <a:spcBef>
                <a:spcPts val="0"/>
              </a:spcBef>
              <a:spcAft>
                <a:spcPts val="0"/>
              </a:spcAft>
              <a:buNone/>
            </a:pPr>
            <a:r>
              <a:rPr lang="en-US" sz="2300">
                <a:solidFill>
                  <a:schemeClr val="dk1"/>
                </a:solidFill>
                <a:latin typeface="Times New Roman"/>
                <a:ea typeface="Times New Roman"/>
                <a:cs typeface="Times New Roman"/>
                <a:sym typeface="Times New Roman"/>
              </a:rPr>
              <a:t>Опишем пошагово процедуру </a:t>
            </a:r>
            <a:r>
              <a:rPr lang="en-US" sz="2300" b="1">
                <a:solidFill>
                  <a:schemeClr val="dk1"/>
                </a:solidFill>
                <a:latin typeface="Times New Roman"/>
                <a:ea typeface="Times New Roman"/>
                <a:cs typeface="Times New Roman"/>
                <a:sym typeface="Times New Roman"/>
              </a:rPr>
              <a:t>Visit</a:t>
            </a:r>
            <a:r>
              <a:rPr lang="en-US"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Принять параметр </a:t>
            </a:r>
            <a:r>
              <a:rPr lang="en-US" sz="2300" b="1">
                <a:solidFill>
                  <a:schemeClr val="dk1"/>
                </a:solidFill>
                <a:latin typeface="Times New Roman"/>
                <a:ea typeface="Times New Roman"/>
                <a:cs typeface="Times New Roman"/>
                <a:sym typeface="Times New Roman"/>
              </a:rPr>
              <a:t>k</a:t>
            </a:r>
            <a:r>
              <a:rPr lang="en-US" sz="2300">
                <a:solidFill>
                  <a:schemeClr val="dk1"/>
                </a:solidFill>
                <a:latin typeface="Times New Roman"/>
                <a:ea typeface="Times New Roman"/>
                <a:cs typeface="Times New Roman"/>
                <a:sym typeface="Times New Roman"/>
              </a:rPr>
              <a:t> –  вершину графа.</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Вершину </a:t>
            </a:r>
            <a:r>
              <a:rPr lang="en-US" sz="2300" b="1">
                <a:solidFill>
                  <a:schemeClr val="dk1"/>
                </a:solidFill>
                <a:latin typeface="Times New Roman"/>
                <a:ea typeface="Times New Roman"/>
                <a:cs typeface="Times New Roman"/>
                <a:sym typeface="Times New Roman"/>
              </a:rPr>
              <a:t>k </a:t>
            </a:r>
            <a:r>
              <a:rPr lang="en-US" sz="2300">
                <a:solidFill>
                  <a:schemeClr val="dk1"/>
                </a:solidFill>
                <a:latin typeface="Times New Roman"/>
                <a:ea typeface="Times New Roman"/>
                <a:cs typeface="Times New Roman"/>
                <a:sym typeface="Times New Roman"/>
              </a:rPr>
              <a:t> окрасить в серый цвет: </a:t>
            </a:r>
            <a:r>
              <a:rPr lang="en-US" sz="2300" b="1">
                <a:solidFill>
                  <a:schemeClr val="dk1"/>
                </a:solidFill>
                <a:latin typeface="Times New Roman"/>
                <a:ea typeface="Times New Roman"/>
                <a:cs typeface="Times New Roman"/>
                <a:sym typeface="Times New Roman"/>
              </a:rPr>
              <a:t>C[k] = G</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Увеличить номер шага: </a:t>
            </a:r>
            <a:r>
              <a:rPr lang="en-US" sz="2300" b="1">
                <a:solidFill>
                  <a:schemeClr val="dk1"/>
                </a:solidFill>
                <a:latin typeface="Times New Roman"/>
                <a:ea typeface="Times New Roman"/>
                <a:cs typeface="Times New Roman"/>
                <a:sym typeface="Times New Roman"/>
              </a:rPr>
              <a:t>t = t + 1</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Подсчитать расстояние до вершины: </a:t>
            </a:r>
            <a:r>
              <a:rPr lang="en-US" sz="2300" b="1">
                <a:solidFill>
                  <a:schemeClr val="dk1"/>
                </a:solidFill>
                <a:latin typeface="Times New Roman"/>
                <a:ea typeface="Times New Roman"/>
                <a:cs typeface="Times New Roman"/>
                <a:sym typeface="Times New Roman"/>
              </a:rPr>
              <a:t>D[k] = t</a:t>
            </a:r>
            <a:r>
              <a:rPr lang="en-US" sz="2300">
                <a:solidFill>
                  <a:schemeClr val="dk1"/>
                </a:solidFill>
                <a:latin typeface="Times New Roman"/>
                <a:ea typeface="Times New Roman"/>
                <a:cs typeface="Times New Roman"/>
                <a:sym typeface="Times New Roman"/>
              </a:rPr>
              <a:t>. Расстояние до вершины в алгоритме DFS совпадает с номером шага, на котором эта вершина была обнаружена (окрашена в серый цвет).</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Построить множества </a:t>
            </a:r>
            <a:r>
              <a:rPr lang="en-US" sz="2300" b="1">
                <a:solidFill>
                  <a:schemeClr val="dk1"/>
                </a:solidFill>
                <a:latin typeface="Times New Roman"/>
                <a:ea typeface="Times New Roman"/>
                <a:cs typeface="Times New Roman"/>
                <a:sym typeface="Times New Roman"/>
              </a:rPr>
              <a:t>J</a:t>
            </a:r>
            <a:r>
              <a:rPr lang="en-US" sz="2300">
                <a:solidFill>
                  <a:schemeClr val="dk1"/>
                </a:solidFill>
                <a:latin typeface="Times New Roman"/>
                <a:ea typeface="Times New Roman"/>
                <a:cs typeface="Times New Roman"/>
                <a:sym typeface="Times New Roman"/>
              </a:rPr>
              <a:t> вершин белого цвета, смежных вершине </a:t>
            </a:r>
            <a:r>
              <a:rPr lang="en-US" sz="2300" b="1">
                <a:solidFill>
                  <a:schemeClr val="dk1"/>
                </a:solidFill>
                <a:latin typeface="Times New Roman"/>
                <a:ea typeface="Times New Roman"/>
                <a:cs typeface="Times New Roman"/>
                <a:sym typeface="Times New Roman"/>
              </a:rPr>
              <a:t>k</a:t>
            </a:r>
            <a:r>
              <a:rPr lang="en-US" sz="2300">
                <a:solidFill>
                  <a:schemeClr val="dk1"/>
                </a:solidFill>
                <a:latin typeface="Times New Roman"/>
                <a:ea typeface="Times New Roman"/>
                <a:cs typeface="Times New Roman"/>
                <a:sym typeface="Times New Roman"/>
              </a:rPr>
              <a:t>. Если таких вершин нет, то перейти к шагу 8. </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Для каждой вершины</a:t>
            </a:r>
            <a:r>
              <a:rPr lang="en-US" sz="2300" b="1">
                <a:solidFill>
                  <a:schemeClr val="dk1"/>
                </a:solidFill>
                <a:latin typeface="Times New Roman"/>
                <a:ea typeface="Times New Roman"/>
                <a:cs typeface="Times New Roman"/>
                <a:sym typeface="Times New Roman"/>
              </a:rPr>
              <a:t> j </a:t>
            </a:r>
            <a:r>
              <a:rPr lang="en-US" sz="2300">
                <a:solidFill>
                  <a:schemeClr val="dk1"/>
                </a:solidFill>
                <a:latin typeface="Times New Roman"/>
                <a:ea typeface="Times New Roman"/>
                <a:cs typeface="Times New Roman"/>
                <a:sym typeface="Times New Roman"/>
              </a:rPr>
              <a:t>из множества </a:t>
            </a:r>
            <a:r>
              <a:rPr lang="en-US" sz="2300" b="1">
                <a:solidFill>
                  <a:schemeClr val="dk1"/>
                </a:solidFill>
                <a:latin typeface="Times New Roman"/>
                <a:ea typeface="Times New Roman"/>
                <a:cs typeface="Times New Roman"/>
                <a:sym typeface="Times New Roman"/>
              </a:rPr>
              <a:t>J</a:t>
            </a:r>
            <a:r>
              <a:rPr lang="en-US" sz="2300">
                <a:solidFill>
                  <a:schemeClr val="dk1"/>
                </a:solidFill>
                <a:latin typeface="Times New Roman"/>
                <a:ea typeface="Times New Roman"/>
                <a:cs typeface="Times New Roman"/>
                <a:sym typeface="Times New Roman"/>
              </a:rPr>
              <a:t> указать предшествующую вершину: </a:t>
            </a:r>
            <a:r>
              <a:rPr lang="en-US" sz="2300" b="1">
                <a:solidFill>
                  <a:schemeClr val="dk1"/>
                </a:solidFill>
                <a:latin typeface="Times New Roman"/>
                <a:ea typeface="Times New Roman"/>
                <a:cs typeface="Times New Roman"/>
                <a:sym typeface="Times New Roman"/>
              </a:rPr>
              <a:t>P[j] = k</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Для каждой вершины</a:t>
            </a:r>
            <a:r>
              <a:rPr lang="en-US" sz="2300" b="1">
                <a:solidFill>
                  <a:schemeClr val="dk1"/>
                </a:solidFill>
                <a:latin typeface="Times New Roman"/>
                <a:ea typeface="Times New Roman"/>
                <a:cs typeface="Times New Roman"/>
                <a:sym typeface="Times New Roman"/>
              </a:rPr>
              <a:t> j </a:t>
            </a:r>
            <a:r>
              <a:rPr lang="en-US" sz="2300">
                <a:solidFill>
                  <a:schemeClr val="dk1"/>
                </a:solidFill>
                <a:latin typeface="Times New Roman"/>
                <a:ea typeface="Times New Roman"/>
                <a:cs typeface="Times New Roman"/>
                <a:sym typeface="Times New Roman"/>
              </a:rPr>
              <a:t>из множества </a:t>
            </a:r>
            <a:r>
              <a:rPr lang="en-US" sz="2300" b="1">
                <a:solidFill>
                  <a:schemeClr val="dk1"/>
                </a:solidFill>
                <a:latin typeface="Times New Roman"/>
                <a:ea typeface="Times New Roman"/>
                <a:cs typeface="Times New Roman"/>
                <a:sym typeface="Times New Roman"/>
              </a:rPr>
              <a:t>J</a:t>
            </a:r>
            <a:r>
              <a:rPr lang="en-US" sz="2300">
                <a:solidFill>
                  <a:schemeClr val="dk1"/>
                </a:solidFill>
                <a:latin typeface="Times New Roman"/>
                <a:ea typeface="Times New Roman"/>
                <a:cs typeface="Times New Roman"/>
                <a:sym typeface="Times New Roman"/>
              </a:rPr>
              <a:t> выполнить процедуру </a:t>
            </a:r>
            <a:r>
              <a:rPr lang="en-US" sz="2300" b="1">
                <a:solidFill>
                  <a:schemeClr val="dk1"/>
                </a:solidFill>
                <a:latin typeface="Times New Roman"/>
                <a:ea typeface="Times New Roman"/>
                <a:cs typeface="Times New Roman"/>
                <a:sym typeface="Times New Roman"/>
              </a:rPr>
              <a:t>Visit</a:t>
            </a:r>
            <a:r>
              <a:rPr lang="en-US"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Вершину </a:t>
            </a:r>
            <a:r>
              <a:rPr lang="en-US" sz="2300" b="1">
                <a:solidFill>
                  <a:schemeClr val="dk1"/>
                </a:solidFill>
                <a:latin typeface="Times New Roman"/>
                <a:ea typeface="Times New Roman"/>
                <a:cs typeface="Times New Roman"/>
                <a:sym typeface="Times New Roman"/>
              </a:rPr>
              <a:t>k </a:t>
            </a:r>
            <a:r>
              <a:rPr lang="en-US" sz="2300">
                <a:solidFill>
                  <a:schemeClr val="dk1"/>
                </a:solidFill>
                <a:latin typeface="Times New Roman"/>
                <a:ea typeface="Times New Roman"/>
                <a:cs typeface="Times New Roman"/>
                <a:sym typeface="Times New Roman"/>
              </a:rPr>
              <a:t> окрасить в черный цвет: </a:t>
            </a:r>
            <a:r>
              <a:rPr lang="en-US" sz="2300" b="1">
                <a:solidFill>
                  <a:schemeClr val="dk1"/>
                </a:solidFill>
                <a:latin typeface="Times New Roman"/>
                <a:ea typeface="Times New Roman"/>
                <a:cs typeface="Times New Roman"/>
                <a:sym typeface="Times New Roman"/>
              </a:rPr>
              <a:t>C[k] = B</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Увеличить номер шага: </a:t>
            </a:r>
            <a:r>
              <a:rPr lang="en-US" sz="2300" b="1">
                <a:solidFill>
                  <a:schemeClr val="dk1"/>
                </a:solidFill>
                <a:latin typeface="Times New Roman"/>
                <a:ea typeface="Times New Roman"/>
                <a:cs typeface="Times New Roman"/>
                <a:sym typeface="Times New Roman"/>
              </a:rPr>
              <a:t>t = t + 1</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300"/>
              <a:buFont typeface="Trebuchet MS"/>
              <a:buAutoNum type="arabicPeriod"/>
            </a:pPr>
            <a:r>
              <a:rPr lang="en-US" sz="2300">
                <a:solidFill>
                  <a:schemeClr val="dk1"/>
                </a:solidFill>
                <a:latin typeface="Times New Roman"/>
                <a:ea typeface="Times New Roman"/>
                <a:cs typeface="Times New Roman"/>
                <a:sym typeface="Times New Roman"/>
              </a:rPr>
              <a:t>Отметить время фиксации вершины: </a:t>
            </a:r>
            <a:r>
              <a:rPr lang="en-US" sz="2300" b="1">
                <a:solidFill>
                  <a:schemeClr val="dk1"/>
                </a:solidFill>
                <a:latin typeface="Times New Roman"/>
                <a:ea typeface="Times New Roman"/>
                <a:cs typeface="Times New Roman"/>
                <a:sym typeface="Times New Roman"/>
              </a:rPr>
              <a:t>F[k] = t</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6"/>
          <p:cNvPicPr preferRelativeResize="0"/>
          <p:nvPr/>
        </p:nvPicPr>
        <p:blipFill rotWithShape="1">
          <a:blip r:embed="rId3">
            <a:alphaModFix/>
          </a:blip>
          <a:srcRect/>
          <a:stretch/>
        </p:blipFill>
        <p:spPr>
          <a:xfrm>
            <a:off x="-22441" y="908720"/>
            <a:ext cx="3765788" cy="4341669"/>
          </a:xfrm>
          <a:prstGeom prst="rect">
            <a:avLst/>
          </a:prstGeom>
          <a:noFill/>
          <a:ln>
            <a:noFill/>
          </a:ln>
        </p:spPr>
      </p:pic>
      <p:sp>
        <p:nvSpPr>
          <p:cNvPr id="119" name="Google Shape;119;p16"/>
          <p:cNvSpPr/>
          <p:nvPr/>
        </p:nvSpPr>
        <p:spPr>
          <a:xfrm>
            <a:off x="3763496" y="188640"/>
            <a:ext cx="5270708" cy="6463308"/>
          </a:xfrm>
          <a:prstGeom prst="rect">
            <a:avLst/>
          </a:prstGeom>
          <a:noFill/>
          <a:ln>
            <a:noFill/>
          </a:ln>
        </p:spPr>
        <p:txBody>
          <a:bodyPr spcFirstLastPara="1" wrap="square" lIns="91425" tIns="45700" rIns="91425" bIns="45700" anchor="t" anchorCtr="0">
            <a:noAutofit/>
          </a:bodyPr>
          <a:lstStyle/>
          <a:p>
            <a:pPr marL="0" marR="0" lvl="0" indent="323850" algn="just" rtl="0">
              <a:spcBef>
                <a:spcPts val="0"/>
              </a:spcBef>
              <a:spcAft>
                <a:spcPts val="0"/>
              </a:spcAft>
              <a:buNone/>
            </a:pPr>
            <a:r>
              <a:rPr lang="en-US" sz="2300" b="0" i="0" u="none" strike="noStrike" cap="none">
                <a:solidFill>
                  <a:schemeClr val="dk1"/>
                </a:solidFill>
                <a:latin typeface="Times New Roman"/>
                <a:ea typeface="Times New Roman"/>
                <a:cs typeface="Times New Roman"/>
                <a:sym typeface="Times New Roman"/>
              </a:rPr>
              <a:t>Текущее состояние алгоритма хранится в следующих структурах памяти: </a:t>
            </a:r>
            <a:r>
              <a:rPr lang="en-US" sz="2300" b="1" i="0" u="none" strike="noStrike" cap="none">
                <a:solidFill>
                  <a:schemeClr val="dk1"/>
                </a:solidFill>
                <a:latin typeface="Times New Roman"/>
                <a:ea typeface="Times New Roman"/>
                <a:cs typeface="Times New Roman"/>
                <a:sym typeface="Times New Roman"/>
              </a:rPr>
              <a:t>Q</a:t>
            </a:r>
            <a:r>
              <a:rPr lang="en-US" sz="2300" b="0" i="0" u="none" strike="noStrike" cap="none">
                <a:solidFill>
                  <a:schemeClr val="dk1"/>
                </a:solidFill>
                <a:latin typeface="Times New Roman"/>
                <a:ea typeface="Times New Roman"/>
                <a:cs typeface="Times New Roman"/>
                <a:sym typeface="Times New Roman"/>
              </a:rPr>
              <a:t> – очередь вершин, </a:t>
            </a:r>
            <a:r>
              <a:rPr lang="en-US" sz="2300" b="1" i="0" u="none" strike="noStrike" cap="none">
                <a:solidFill>
                  <a:schemeClr val="dk1"/>
                </a:solidFill>
                <a:latin typeface="Times New Roman"/>
                <a:ea typeface="Times New Roman"/>
                <a:cs typeface="Times New Roman"/>
                <a:sym typeface="Times New Roman"/>
              </a:rPr>
              <a:t>С</a:t>
            </a:r>
            <a:r>
              <a:rPr lang="en-US" sz="2300" b="0" i="0" u="none" strike="noStrike" cap="none">
                <a:solidFill>
                  <a:schemeClr val="dk1"/>
                </a:solidFill>
                <a:latin typeface="Times New Roman"/>
                <a:ea typeface="Times New Roman"/>
                <a:cs typeface="Times New Roman"/>
                <a:sym typeface="Times New Roman"/>
              </a:rPr>
              <a:t> – массив окраски вершин, </a:t>
            </a:r>
            <a:r>
              <a:rPr lang="en-US" sz="2300" b="1" i="0" u="none" strike="noStrike" cap="none">
                <a:solidFill>
                  <a:schemeClr val="dk1"/>
                </a:solidFill>
                <a:latin typeface="Times New Roman"/>
                <a:ea typeface="Times New Roman"/>
                <a:cs typeface="Times New Roman"/>
                <a:sym typeface="Times New Roman"/>
              </a:rPr>
              <a:t>D</a:t>
            </a:r>
            <a:r>
              <a:rPr lang="en-US" sz="2300" b="0" i="0" u="none" strike="noStrike" cap="none">
                <a:solidFill>
                  <a:schemeClr val="dk1"/>
                </a:solidFill>
                <a:latin typeface="Times New Roman"/>
                <a:ea typeface="Times New Roman"/>
                <a:cs typeface="Times New Roman"/>
                <a:sym typeface="Times New Roman"/>
              </a:rPr>
              <a:t> – массив расстояний и </a:t>
            </a:r>
            <a:r>
              <a:rPr lang="en-US" sz="2300" b="1" i="0" u="none" strike="noStrike" cap="none">
                <a:solidFill>
                  <a:schemeClr val="dk1"/>
                </a:solidFill>
                <a:latin typeface="Times New Roman"/>
                <a:ea typeface="Times New Roman"/>
                <a:cs typeface="Times New Roman"/>
                <a:sym typeface="Times New Roman"/>
              </a:rPr>
              <a:t>P</a:t>
            </a:r>
            <a:r>
              <a:rPr lang="en-US" sz="2300" b="0" i="0" u="none" strike="noStrike" cap="none">
                <a:solidFill>
                  <a:schemeClr val="dk1"/>
                </a:solidFill>
                <a:latin typeface="Times New Roman"/>
                <a:ea typeface="Times New Roman"/>
                <a:cs typeface="Times New Roman"/>
                <a:sym typeface="Times New Roman"/>
              </a:rPr>
              <a:t> – массив предшествующих вершин. </a:t>
            </a:r>
            <a:endParaRPr sz="2300" b="0" i="0" u="none" strike="noStrike" cap="none">
              <a:solidFill>
                <a:schemeClr val="dk1"/>
              </a:solidFill>
              <a:latin typeface="Times New Roman"/>
              <a:ea typeface="Times New Roman"/>
              <a:cs typeface="Times New Roman"/>
              <a:sym typeface="Times New Roman"/>
            </a:endParaRPr>
          </a:p>
          <a:p>
            <a:pPr marL="0" marR="0" lvl="0" indent="323850" algn="just" rtl="0">
              <a:spcBef>
                <a:spcPts val="0"/>
              </a:spcBef>
              <a:spcAft>
                <a:spcPts val="0"/>
              </a:spcAft>
              <a:buNone/>
            </a:pPr>
            <a:r>
              <a:rPr lang="en-US" sz="2300" b="0" i="0" u="none" strike="noStrike" cap="none">
                <a:solidFill>
                  <a:schemeClr val="dk1"/>
                </a:solidFill>
                <a:latin typeface="Times New Roman"/>
                <a:ea typeface="Times New Roman"/>
                <a:cs typeface="Times New Roman"/>
                <a:sym typeface="Times New Roman"/>
              </a:rPr>
              <a:t>Очередь </a:t>
            </a:r>
            <a:r>
              <a:rPr lang="en-US" sz="2300" b="1" i="0" u="none" strike="noStrike" cap="none">
                <a:solidFill>
                  <a:schemeClr val="dk1"/>
                </a:solidFill>
                <a:latin typeface="Times New Roman"/>
                <a:ea typeface="Times New Roman"/>
                <a:cs typeface="Times New Roman"/>
                <a:sym typeface="Times New Roman"/>
              </a:rPr>
              <a:t>Q</a:t>
            </a:r>
            <a:r>
              <a:rPr lang="en-US" sz="2300" b="0" i="0" u="none" strike="noStrike" cap="none">
                <a:solidFill>
                  <a:schemeClr val="dk1"/>
                </a:solidFill>
                <a:latin typeface="Times New Roman"/>
                <a:ea typeface="Times New Roman"/>
                <a:cs typeface="Times New Roman"/>
                <a:sym typeface="Times New Roman"/>
              </a:rPr>
              <a:t> (структура памяти, реализующая алгоритм «первый вошел − первый вышел»), используется для промежуточного хранения номеров вершин. На каждом шаге алгоритма, в очередь помещаются номера вершин в порядке их обнаружения. На каждом шаге, кроме первого, из очереди извлекается очередной номер вершины, подлежащей отметке о посещении. На первом шаге алгоритма в очередь помещается номер стартовой вершины. На последнем шаге очередь пуста.</a:t>
            </a:r>
            <a:endParaRPr sz="2300" b="0" i="0" u="none" strike="noStrike" cap="none">
              <a:solidFill>
                <a:schemeClr val="dk1"/>
              </a:solidFill>
              <a:latin typeface="Times New Roman"/>
              <a:ea typeface="Times New Roman"/>
              <a:cs typeface="Times New Roman"/>
              <a:sym typeface="Times New Roman"/>
            </a:endParaRPr>
          </a:p>
        </p:txBody>
      </p:sp>
      <p:sp>
        <p:nvSpPr>
          <p:cNvPr id="120" name="Google Shape;120;p16"/>
          <p:cNvSpPr txBox="1"/>
          <p:nvPr/>
        </p:nvSpPr>
        <p:spPr>
          <a:xfrm>
            <a:off x="584875" y="9622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0</a:t>
            </a:r>
            <a:endParaRPr sz="2100">
              <a:latin typeface="Trebuchet MS"/>
              <a:ea typeface="Trebuchet MS"/>
              <a:cs typeface="Trebuchet MS"/>
              <a:sym typeface="Trebuchet MS"/>
            </a:endParaRPr>
          </a:p>
        </p:txBody>
      </p:sp>
      <p:sp>
        <p:nvSpPr>
          <p:cNvPr id="121" name="Google Shape;121;p16"/>
          <p:cNvSpPr txBox="1"/>
          <p:nvPr/>
        </p:nvSpPr>
        <p:spPr>
          <a:xfrm>
            <a:off x="633525" y="22480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122" name="Google Shape;122;p16"/>
          <p:cNvSpPr txBox="1"/>
          <p:nvPr/>
        </p:nvSpPr>
        <p:spPr>
          <a:xfrm>
            <a:off x="2250400" y="22480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123" name="Google Shape;123;p16"/>
          <p:cNvSpPr txBox="1"/>
          <p:nvPr/>
        </p:nvSpPr>
        <p:spPr>
          <a:xfrm>
            <a:off x="2250388" y="9622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1</a:t>
            </a:r>
            <a:endParaRPr sz="2100">
              <a:latin typeface="Trebuchet MS"/>
              <a:ea typeface="Trebuchet MS"/>
              <a:cs typeface="Trebuchet MS"/>
              <a:sym typeface="Trebuchet MS"/>
            </a:endParaRPr>
          </a:p>
        </p:txBody>
      </p:sp>
      <p:sp>
        <p:nvSpPr>
          <p:cNvPr id="124" name="Google Shape;124;p16"/>
          <p:cNvSpPr txBox="1"/>
          <p:nvPr/>
        </p:nvSpPr>
        <p:spPr>
          <a:xfrm>
            <a:off x="3367200" y="15688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125" name="Google Shape;125;p16"/>
          <p:cNvSpPr txBox="1"/>
          <p:nvPr/>
        </p:nvSpPr>
        <p:spPr>
          <a:xfrm>
            <a:off x="1208950" y="28597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126" name="Google Shape;126;p16"/>
          <p:cNvSpPr txBox="1"/>
          <p:nvPr/>
        </p:nvSpPr>
        <p:spPr>
          <a:xfrm>
            <a:off x="812650" y="28597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127" name="Google Shape;127;p16"/>
          <p:cNvSpPr txBox="1"/>
          <p:nvPr/>
        </p:nvSpPr>
        <p:spPr>
          <a:xfrm>
            <a:off x="81265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28" name="Google Shape;128;p16"/>
          <p:cNvSpPr txBox="1"/>
          <p:nvPr/>
        </p:nvSpPr>
        <p:spPr>
          <a:xfrm>
            <a:off x="81265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29" name="Google Shape;129;p16"/>
          <p:cNvSpPr txBox="1"/>
          <p:nvPr/>
        </p:nvSpPr>
        <p:spPr>
          <a:xfrm>
            <a:off x="812650" y="47319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52"/>
          <p:cNvSpPr/>
          <p:nvPr/>
        </p:nvSpPr>
        <p:spPr>
          <a:xfrm>
            <a:off x="323528" y="1412776"/>
            <a:ext cx="8496944" cy="4524315"/>
          </a:xfrm>
          <a:prstGeom prst="rect">
            <a:avLst/>
          </a:prstGeom>
          <a:noFill/>
          <a:ln>
            <a:noFill/>
          </a:ln>
        </p:spPr>
        <p:txBody>
          <a:bodyPr spcFirstLastPara="1" wrap="square" lIns="91425" tIns="45700" rIns="91425" bIns="45700" anchor="t" anchorCtr="0">
            <a:noAutofit/>
          </a:bodyPr>
          <a:lstStyle/>
          <a:p>
            <a:pPr marL="0" marR="0" lvl="0" indent="323850" algn="just" rtl="0">
              <a:spcBef>
                <a:spcPts val="0"/>
              </a:spcBef>
              <a:spcAft>
                <a:spcPts val="0"/>
              </a:spcAft>
              <a:buNone/>
            </a:pPr>
            <a:r>
              <a:rPr lang="en-US" sz="3200">
                <a:solidFill>
                  <a:schemeClr val="dk1"/>
                </a:solidFill>
                <a:latin typeface="Times New Roman"/>
                <a:ea typeface="Times New Roman"/>
                <a:cs typeface="Times New Roman"/>
                <a:sym typeface="Times New Roman"/>
              </a:rPr>
              <a:t>Если задана стартовая вершина </a:t>
            </a:r>
            <a:r>
              <a:rPr lang="en-US" sz="3200" b="1">
                <a:solidFill>
                  <a:schemeClr val="dk1"/>
                </a:solidFill>
                <a:latin typeface="Times New Roman"/>
                <a:ea typeface="Times New Roman"/>
                <a:cs typeface="Times New Roman"/>
                <a:sym typeface="Times New Roman"/>
              </a:rPr>
              <a:t>s</a:t>
            </a:r>
            <a:r>
              <a:rPr lang="en-US" sz="3200">
                <a:solidFill>
                  <a:schemeClr val="dk1"/>
                </a:solidFill>
                <a:latin typeface="Times New Roman"/>
                <a:ea typeface="Times New Roman"/>
                <a:cs typeface="Times New Roman"/>
                <a:sym typeface="Times New Roman"/>
              </a:rPr>
              <a:t>, то  алгоритм DFS  теперь можно   свести к следующим двум шагам.</a:t>
            </a:r>
            <a:endParaRPr sz="32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3200"/>
              <a:buFont typeface="Trebuchet MS"/>
              <a:buAutoNum type="arabicPeriod"/>
            </a:pPr>
            <a:r>
              <a:rPr lang="en-US" sz="3200">
                <a:solidFill>
                  <a:schemeClr val="dk1"/>
                </a:solidFill>
                <a:latin typeface="Times New Roman"/>
                <a:ea typeface="Times New Roman"/>
                <a:cs typeface="Times New Roman"/>
                <a:sym typeface="Times New Roman"/>
              </a:rPr>
              <a:t>Инициализировать массивы: </a:t>
            </a:r>
            <a:r>
              <a:rPr lang="en-US" sz="3200" b="1">
                <a:solidFill>
                  <a:schemeClr val="dk1"/>
                </a:solidFill>
                <a:latin typeface="Times New Roman"/>
                <a:ea typeface="Times New Roman"/>
                <a:cs typeface="Times New Roman"/>
                <a:sym typeface="Times New Roman"/>
              </a:rPr>
              <a:t>С </a:t>
            </a:r>
            <a:r>
              <a:rPr lang="en-US" sz="3200">
                <a:solidFill>
                  <a:schemeClr val="dk1"/>
                </a:solidFill>
                <a:latin typeface="Times New Roman"/>
                <a:ea typeface="Times New Roman"/>
                <a:cs typeface="Times New Roman"/>
                <a:sym typeface="Times New Roman"/>
              </a:rPr>
              <a:t>(все вершины белого цвета), </a:t>
            </a:r>
            <a:r>
              <a:rPr lang="en-US" sz="3200" b="1">
                <a:solidFill>
                  <a:schemeClr val="dk1"/>
                </a:solidFill>
                <a:latin typeface="Times New Roman"/>
                <a:ea typeface="Times New Roman"/>
                <a:cs typeface="Times New Roman"/>
                <a:sym typeface="Times New Roman"/>
              </a:rPr>
              <a:t>D</a:t>
            </a:r>
            <a:r>
              <a:rPr lang="en-US" sz="3200">
                <a:solidFill>
                  <a:schemeClr val="dk1"/>
                </a:solidFill>
                <a:latin typeface="Times New Roman"/>
                <a:ea typeface="Times New Roman"/>
                <a:cs typeface="Times New Roman"/>
                <a:sym typeface="Times New Roman"/>
              </a:rPr>
              <a:t> (все расстояния равны бесконечности), </a:t>
            </a:r>
            <a:r>
              <a:rPr lang="en-US" sz="3200" b="1">
                <a:solidFill>
                  <a:schemeClr val="dk1"/>
                </a:solidFill>
                <a:latin typeface="Times New Roman"/>
                <a:ea typeface="Times New Roman"/>
                <a:cs typeface="Times New Roman"/>
                <a:sym typeface="Times New Roman"/>
              </a:rPr>
              <a:t>P</a:t>
            </a:r>
            <a:r>
              <a:rPr lang="en-US" sz="3200">
                <a:solidFill>
                  <a:schemeClr val="dk1"/>
                </a:solidFill>
                <a:latin typeface="Times New Roman"/>
                <a:ea typeface="Times New Roman"/>
                <a:cs typeface="Times New Roman"/>
                <a:sym typeface="Times New Roman"/>
              </a:rPr>
              <a:t> (все элементы заполнены символом «пустота»). Установить номер шага: </a:t>
            </a:r>
            <a:r>
              <a:rPr lang="en-US" sz="3200" b="1">
                <a:solidFill>
                  <a:schemeClr val="dk1"/>
                </a:solidFill>
                <a:latin typeface="Times New Roman"/>
                <a:ea typeface="Times New Roman"/>
                <a:cs typeface="Times New Roman"/>
                <a:sym typeface="Times New Roman"/>
              </a:rPr>
              <a:t>t = 0</a:t>
            </a:r>
            <a:r>
              <a:rPr lang="en-US"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3200"/>
              <a:buFont typeface="Trebuchet MS"/>
              <a:buAutoNum type="arabicPeriod"/>
            </a:pPr>
            <a:r>
              <a:rPr lang="en-US" sz="3200">
                <a:solidFill>
                  <a:schemeClr val="dk1"/>
                </a:solidFill>
                <a:latin typeface="Times New Roman"/>
                <a:ea typeface="Times New Roman"/>
                <a:cs typeface="Times New Roman"/>
                <a:sym typeface="Times New Roman"/>
              </a:rPr>
              <a:t>Выполнить процедуру </a:t>
            </a:r>
            <a:r>
              <a:rPr lang="en-US" sz="3200" b="1">
                <a:solidFill>
                  <a:schemeClr val="dk1"/>
                </a:solidFill>
                <a:latin typeface="Times New Roman"/>
                <a:ea typeface="Times New Roman"/>
                <a:cs typeface="Times New Roman"/>
                <a:sym typeface="Times New Roman"/>
              </a:rPr>
              <a:t>Visit </a:t>
            </a:r>
            <a:r>
              <a:rPr lang="en-US" sz="3200">
                <a:solidFill>
                  <a:schemeClr val="dk1"/>
                </a:solidFill>
                <a:latin typeface="Times New Roman"/>
                <a:ea typeface="Times New Roman"/>
                <a:cs typeface="Times New Roman"/>
                <a:sym typeface="Times New Roman"/>
              </a:rPr>
              <a:t> для вершины </a:t>
            </a:r>
            <a:r>
              <a:rPr lang="en-US" sz="3200" b="1">
                <a:solidFill>
                  <a:schemeClr val="dk1"/>
                </a:solidFill>
                <a:latin typeface="Times New Roman"/>
                <a:ea typeface="Times New Roman"/>
                <a:cs typeface="Times New Roman"/>
                <a:sym typeface="Times New Roman"/>
              </a:rPr>
              <a:t>s</a:t>
            </a:r>
            <a:r>
              <a:rPr lang="en-US" sz="3200">
                <a:solidFill>
                  <a:schemeClr val="dk1"/>
                </a:solidFill>
                <a:latin typeface="Times New Roman"/>
                <a:ea typeface="Times New Roman"/>
                <a:cs typeface="Times New Roman"/>
                <a:sym typeface="Times New Roman"/>
              </a:rPr>
              <a:t>.  </a:t>
            </a:r>
            <a:r>
              <a:rPr lang="en-US" sz="3200" b="1">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1333" name="Google Shape;1333;p53"/>
          <p:cNvSpPr/>
          <p:nvPr/>
        </p:nvSpPr>
        <p:spPr>
          <a:xfrm>
            <a:off x="107504" y="117693"/>
            <a:ext cx="8935694" cy="674030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a:solidFill>
                  <a:schemeClr val="dk1"/>
                </a:solidFill>
                <a:latin typeface="Trebuchet MS"/>
                <a:ea typeface="Trebuchet MS"/>
                <a:cs typeface="Trebuchet MS"/>
                <a:sym typeface="Trebuchet MS"/>
              </a:rPr>
              <a:t>ТОПОЛОГИЧЕСКАЯ   СОРТИРОВКА</a:t>
            </a:r>
            <a:endParaRPr sz="2400" b="1">
              <a:solidFill>
                <a:schemeClr val="dk1"/>
              </a:solidFill>
              <a:latin typeface="Trebuchet MS"/>
              <a:ea typeface="Trebuchet MS"/>
              <a:cs typeface="Trebuchet MS"/>
              <a:sym typeface="Trebuchet MS"/>
            </a:endParaRPr>
          </a:p>
          <a:p>
            <a:pPr marL="0" marR="0" lvl="0" indent="0" algn="just" rtl="0">
              <a:spcBef>
                <a:spcPts val="0"/>
              </a:spcBef>
              <a:spcAft>
                <a:spcPts val="0"/>
              </a:spcAft>
              <a:buNone/>
            </a:pPr>
            <a:endParaRPr sz="24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US" sz="2400" b="1" i="1">
                <a:solidFill>
                  <a:schemeClr val="dk1"/>
                </a:solidFill>
                <a:latin typeface="Trebuchet MS"/>
                <a:ea typeface="Trebuchet MS"/>
                <a:cs typeface="Trebuchet MS"/>
                <a:sym typeface="Trebuchet MS"/>
              </a:rPr>
              <a:t>Топологическая сортировка</a:t>
            </a:r>
            <a:r>
              <a:rPr lang="en-US" sz="2400">
                <a:solidFill>
                  <a:schemeClr val="dk1"/>
                </a:solidFill>
                <a:latin typeface="Trebuchet MS"/>
                <a:ea typeface="Trebuchet MS"/>
                <a:cs typeface="Trebuchet MS"/>
                <a:sym typeface="Trebuchet MS"/>
              </a:rPr>
              <a:t> − это процедура упорядочивания вершин ориентированного графа, не имеющего циклов (ациклического графа). В результате топологической сортировки для вершин графа определяется такой порядок, что если их расположить на рисунке в соответствии с этим порядком сверху вниз, то дуги будут направлены только от верхних вершин к нижним. Обычно после выполнения топологической сортировки вершины переименовываются (перенумеровываются) в соответствии с полученным порядком. После такого переименования граф обладает свойством: начальная вершина каждой дуги имеет номер (имя) меньший, чем номер конечной вершины этой дуги.</a:t>
            </a:r>
            <a:endParaRPr sz="24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US" sz="2400">
                <a:solidFill>
                  <a:schemeClr val="dk1"/>
                </a:solidFill>
                <a:latin typeface="Trebuchet MS"/>
                <a:ea typeface="Trebuchet MS"/>
                <a:cs typeface="Trebuchet MS"/>
                <a:sym typeface="Trebuchet MS"/>
              </a:rPr>
              <a:t>Наиболее известны два способа топологической сортировки графа: алгоритмы Демукрона и алгоритм, применяющий поиск в глубину.</a:t>
            </a:r>
            <a:endParaRPr sz="2400">
              <a:solidFill>
                <a:schemeClr val="dk1"/>
              </a:solidFill>
              <a:latin typeface="Trebuchet MS"/>
              <a:ea typeface="Trebuchet MS"/>
              <a:cs typeface="Trebuchet MS"/>
              <a:sym typeface="Trebuchet MS"/>
            </a:endParaRPr>
          </a:p>
        </p:txBody>
      </p:sp>
    </p:spTree>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54"/>
          <p:cNvGrpSpPr/>
          <p:nvPr/>
        </p:nvGrpSpPr>
        <p:grpSpPr>
          <a:xfrm>
            <a:off x="267114" y="362299"/>
            <a:ext cx="8106740" cy="5684545"/>
            <a:chOff x="0" y="0"/>
            <a:chExt cx="5295900" cy="3676650"/>
          </a:xfrm>
        </p:grpSpPr>
        <p:sp>
          <p:nvSpPr>
            <p:cNvPr id="1339" name="Google Shape;1339;p54"/>
            <p:cNvSpPr/>
            <p:nvPr/>
          </p:nvSpPr>
          <p:spPr>
            <a:xfrm>
              <a:off x="0" y="0"/>
              <a:ext cx="5295900" cy="36766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1178999"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341" name="Google Shape;1341;p54"/>
            <p:cNvSpPr/>
            <p:nvPr/>
          </p:nvSpPr>
          <p:spPr>
            <a:xfrm>
              <a:off x="150299"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342" name="Google Shape;1342;p54"/>
            <p:cNvSpPr/>
            <p:nvPr/>
          </p:nvSpPr>
          <p:spPr>
            <a:xfrm>
              <a:off x="3464999" y="14852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343" name="Google Shape;1343;p54"/>
            <p:cNvSpPr/>
            <p:nvPr/>
          </p:nvSpPr>
          <p:spPr>
            <a:xfrm>
              <a:off x="1979099"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344" name="Google Shape;1344;p54"/>
            <p:cNvSpPr/>
            <p:nvPr/>
          </p:nvSpPr>
          <p:spPr>
            <a:xfrm>
              <a:off x="2550599"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345" name="Google Shape;1345;p54"/>
            <p:cNvCxnSpPr/>
            <p:nvPr/>
          </p:nvCxnSpPr>
          <p:spPr>
            <a:xfrm>
              <a:off x="1636199"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346" name="Google Shape;1346;p54"/>
            <p:cNvCxnSpPr/>
            <p:nvPr/>
          </p:nvCxnSpPr>
          <p:spPr>
            <a:xfrm rot="10800000" flipH="1">
              <a:off x="378899"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347" name="Google Shape;1347;p54"/>
            <p:cNvCxnSpPr/>
            <p:nvPr/>
          </p:nvCxnSpPr>
          <p:spPr>
            <a:xfrm flipH="1">
              <a:off x="2321999"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348" name="Google Shape;1348;p54"/>
            <p:cNvCxnSpPr>
              <a:stCxn id="1340" idx="5"/>
              <a:endCxn id="1343" idx="1"/>
            </p:cNvCxnSpPr>
            <p:nvPr/>
          </p:nvCxnSpPr>
          <p:spPr>
            <a:xfrm>
              <a:off x="1569244"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349" name="Google Shape;1349;p54"/>
            <p:cNvSpPr/>
            <p:nvPr/>
          </p:nvSpPr>
          <p:spPr>
            <a:xfrm>
              <a:off x="4836599" y="14859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cxnSp>
          <p:nvCxnSpPr>
            <p:cNvPr id="1350" name="Google Shape;1350;p54"/>
            <p:cNvCxnSpPr>
              <a:stCxn id="1343" idx="6"/>
              <a:endCxn id="1342" idx="2"/>
            </p:cNvCxnSpPr>
            <p:nvPr/>
          </p:nvCxnSpPr>
          <p:spPr>
            <a:xfrm rot="10800000" flipH="1">
              <a:off x="2436299"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351" name="Google Shape;1351;p54"/>
            <p:cNvCxnSpPr>
              <a:stCxn id="1342" idx="6"/>
              <a:endCxn id="1349" idx="2"/>
            </p:cNvCxnSpPr>
            <p:nvPr/>
          </p:nvCxnSpPr>
          <p:spPr>
            <a:xfrm>
              <a:off x="3922199"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352" name="Google Shape;1352;p54"/>
            <p:cNvCxnSpPr>
              <a:stCxn id="1344" idx="6"/>
              <a:endCxn id="1349" idx="1"/>
            </p:cNvCxnSpPr>
            <p:nvPr/>
          </p:nvCxnSpPr>
          <p:spPr>
            <a:xfrm>
              <a:off x="3007799"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353" name="Google Shape;1353;p54"/>
            <p:cNvSpPr/>
            <p:nvPr/>
          </p:nvSpPr>
          <p:spPr>
            <a:xfrm>
              <a:off x="3464999" y="2285365"/>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354" name="Google Shape;1354;p54"/>
            <p:cNvSpPr/>
            <p:nvPr/>
          </p:nvSpPr>
          <p:spPr>
            <a:xfrm>
              <a:off x="3464999" y="3085465"/>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cxnSp>
          <p:nvCxnSpPr>
            <p:cNvPr id="1355" name="Google Shape;1355;p54"/>
            <p:cNvCxnSpPr>
              <a:stCxn id="1342" idx="4"/>
              <a:endCxn id="1353" idx="0"/>
            </p:cNvCxnSpPr>
            <p:nvPr/>
          </p:nvCxnSpPr>
          <p:spPr>
            <a:xfrm>
              <a:off x="3693599"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356" name="Google Shape;1356;p54"/>
            <p:cNvCxnSpPr>
              <a:stCxn id="1353" idx="4"/>
              <a:endCxn id="1354" idx="0"/>
            </p:cNvCxnSpPr>
            <p:nvPr/>
          </p:nvCxnSpPr>
          <p:spPr>
            <a:xfrm>
              <a:off x="3693599"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357" name="Google Shape;1357;p54"/>
            <p:cNvCxnSpPr>
              <a:stCxn id="1354" idx="6"/>
              <a:endCxn id="1349" idx="4"/>
            </p:cNvCxnSpPr>
            <p:nvPr/>
          </p:nvCxnSpPr>
          <p:spPr>
            <a:xfrm rot="10800000" flipH="1">
              <a:off x="3922199"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358" name="Google Shape;1358;p54"/>
            <p:cNvCxnSpPr>
              <a:endCxn id="1354" idx="2"/>
            </p:cNvCxnSpPr>
            <p:nvPr/>
          </p:nvCxnSpPr>
          <p:spPr>
            <a:xfrm>
              <a:off x="2336099"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359" name="Google Shape;1359;p54"/>
            <p:cNvCxnSpPr>
              <a:stCxn id="1341" idx="6"/>
              <a:endCxn id="1343" idx="2"/>
            </p:cNvCxnSpPr>
            <p:nvPr/>
          </p:nvCxnSpPr>
          <p:spPr>
            <a:xfrm>
              <a:off x="608134"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360" name="Google Shape;1360;p54"/>
            <p:cNvSpPr/>
            <p:nvPr/>
          </p:nvSpPr>
          <p:spPr>
            <a:xfrm>
              <a:off x="3807899" y="1143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361" name="Google Shape;1361;p54"/>
            <p:cNvCxnSpPr/>
            <p:nvPr/>
          </p:nvCxnSpPr>
          <p:spPr>
            <a:xfrm flipH="1">
              <a:off x="3007799"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362" name="Google Shape;1362;p54"/>
            <p:cNvSpPr/>
            <p:nvPr/>
          </p:nvSpPr>
          <p:spPr>
            <a:xfrm>
              <a:off x="4493699"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363" name="Google Shape;1363;p54"/>
            <p:cNvSpPr txBox="1"/>
            <p:nvPr/>
          </p:nvSpPr>
          <p:spPr>
            <a:xfrm>
              <a:off x="3122099" y="1143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364" name="Google Shape;1364;p54"/>
            <p:cNvSpPr/>
            <p:nvPr/>
          </p:nvSpPr>
          <p:spPr>
            <a:xfrm>
              <a:off x="35999"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1365" name="Google Shape;1365;p54"/>
          <p:cNvSpPr txBox="1"/>
          <p:nvPr/>
        </p:nvSpPr>
        <p:spPr>
          <a:xfrm>
            <a:off x="8067360" y="5429981"/>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a:t>
            </a:r>
            <a:endParaRPr sz="1800">
              <a:solidFill>
                <a:schemeClr val="accent6"/>
              </a:solidFill>
              <a:latin typeface="Trebuchet MS"/>
              <a:ea typeface="Trebuchet MS"/>
              <a:cs typeface="Trebuchet MS"/>
              <a:sym typeface="Trebuchet MS"/>
            </a:endParaRPr>
          </a:p>
        </p:txBody>
      </p:sp>
    </p:spTree>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grpSp>
        <p:nvGrpSpPr>
          <p:cNvPr id="1370" name="Google Shape;1370;p55"/>
          <p:cNvGrpSpPr/>
          <p:nvPr/>
        </p:nvGrpSpPr>
        <p:grpSpPr>
          <a:xfrm>
            <a:off x="97332" y="51276"/>
            <a:ext cx="4173692" cy="2959677"/>
            <a:chOff x="0" y="0"/>
            <a:chExt cx="5295900" cy="3676650"/>
          </a:xfrm>
        </p:grpSpPr>
        <p:sp>
          <p:nvSpPr>
            <p:cNvPr id="1371" name="Google Shape;1371;p55"/>
            <p:cNvSpPr/>
            <p:nvPr/>
          </p:nvSpPr>
          <p:spPr>
            <a:xfrm>
              <a:off x="0" y="0"/>
              <a:ext cx="5295900" cy="36766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5"/>
            <p:cNvSpPr/>
            <p:nvPr/>
          </p:nvSpPr>
          <p:spPr>
            <a:xfrm>
              <a:off x="1178999"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373" name="Google Shape;1373;p55"/>
            <p:cNvSpPr/>
            <p:nvPr/>
          </p:nvSpPr>
          <p:spPr>
            <a:xfrm>
              <a:off x="150299"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374" name="Google Shape;1374;p55"/>
            <p:cNvSpPr/>
            <p:nvPr/>
          </p:nvSpPr>
          <p:spPr>
            <a:xfrm>
              <a:off x="3464999" y="14852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375" name="Google Shape;1375;p55"/>
            <p:cNvSpPr/>
            <p:nvPr/>
          </p:nvSpPr>
          <p:spPr>
            <a:xfrm>
              <a:off x="1979099"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376" name="Google Shape;1376;p55"/>
            <p:cNvSpPr/>
            <p:nvPr/>
          </p:nvSpPr>
          <p:spPr>
            <a:xfrm>
              <a:off x="2550599"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377" name="Google Shape;1377;p55"/>
            <p:cNvCxnSpPr/>
            <p:nvPr/>
          </p:nvCxnSpPr>
          <p:spPr>
            <a:xfrm>
              <a:off x="1636199"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378" name="Google Shape;1378;p55"/>
            <p:cNvCxnSpPr/>
            <p:nvPr/>
          </p:nvCxnSpPr>
          <p:spPr>
            <a:xfrm rot="10800000" flipH="1">
              <a:off x="378899"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379" name="Google Shape;1379;p55"/>
            <p:cNvCxnSpPr/>
            <p:nvPr/>
          </p:nvCxnSpPr>
          <p:spPr>
            <a:xfrm flipH="1">
              <a:off x="2321999"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380" name="Google Shape;1380;p55"/>
            <p:cNvCxnSpPr>
              <a:stCxn id="1372" idx="5"/>
              <a:endCxn id="1375" idx="1"/>
            </p:cNvCxnSpPr>
            <p:nvPr/>
          </p:nvCxnSpPr>
          <p:spPr>
            <a:xfrm>
              <a:off x="1569244"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381" name="Google Shape;1381;p55"/>
            <p:cNvSpPr/>
            <p:nvPr/>
          </p:nvSpPr>
          <p:spPr>
            <a:xfrm>
              <a:off x="4836599" y="14859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cxnSp>
          <p:nvCxnSpPr>
            <p:cNvPr id="1382" name="Google Shape;1382;p55"/>
            <p:cNvCxnSpPr>
              <a:stCxn id="1375" idx="6"/>
              <a:endCxn id="1374" idx="2"/>
            </p:cNvCxnSpPr>
            <p:nvPr/>
          </p:nvCxnSpPr>
          <p:spPr>
            <a:xfrm rot="10800000" flipH="1">
              <a:off x="2436299"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383" name="Google Shape;1383;p55"/>
            <p:cNvCxnSpPr>
              <a:stCxn id="1374" idx="6"/>
              <a:endCxn id="1381" idx="2"/>
            </p:cNvCxnSpPr>
            <p:nvPr/>
          </p:nvCxnSpPr>
          <p:spPr>
            <a:xfrm>
              <a:off x="3922199"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384" name="Google Shape;1384;p55"/>
            <p:cNvCxnSpPr>
              <a:stCxn id="1376" idx="6"/>
              <a:endCxn id="1381" idx="1"/>
            </p:cNvCxnSpPr>
            <p:nvPr/>
          </p:nvCxnSpPr>
          <p:spPr>
            <a:xfrm>
              <a:off x="3007799"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385" name="Google Shape;1385;p55"/>
            <p:cNvSpPr/>
            <p:nvPr/>
          </p:nvSpPr>
          <p:spPr>
            <a:xfrm>
              <a:off x="3464999" y="22853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386" name="Google Shape;1386;p55"/>
            <p:cNvSpPr/>
            <p:nvPr/>
          </p:nvSpPr>
          <p:spPr>
            <a:xfrm>
              <a:off x="3464999" y="3085465"/>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cxnSp>
          <p:nvCxnSpPr>
            <p:cNvPr id="1387" name="Google Shape;1387;p55"/>
            <p:cNvCxnSpPr>
              <a:stCxn id="1374" idx="4"/>
              <a:endCxn id="1385" idx="0"/>
            </p:cNvCxnSpPr>
            <p:nvPr/>
          </p:nvCxnSpPr>
          <p:spPr>
            <a:xfrm>
              <a:off x="3693599"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388" name="Google Shape;1388;p55"/>
            <p:cNvCxnSpPr>
              <a:stCxn id="1385" idx="4"/>
              <a:endCxn id="1386" idx="0"/>
            </p:cNvCxnSpPr>
            <p:nvPr/>
          </p:nvCxnSpPr>
          <p:spPr>
            <a:xfrm>
              <a:off x="3693599"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389" name="Google Shape;1389;p55"/>
            <p:cNvCxnSpPr>
              <a:stCxn id="1386" idx="6"/>
              <a:endCxn id="1381" idx="4"/>
            </p:cNvCxnSpPr>
            <p:nvPr/>
          </p:nvCxnSpPr>
          <p:spPr>
            <a:xfrm rot="10800000" flipH="1">
              <a:off x="3922199"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390" name="Google Shape;1390;p55"/>
            <p:cNvCxnSpPr>
              <a:endCxn id="1386" idx="2"/>
            </p:cNvCxnSpPr>
            <p:nvPr/>
          </p:nvCxnSpPr>
          <p:spPr>
            <a:xfrm>
              <a:off x="2336099"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391" name="Google Shape;1391;p55"/>
            <p:cNvCxnSpPr>
              <a:stCxn id="1373" idx="6"/>
              <a:endCxn id="1375" idx="2"/>
            </p:cNvCxnSpPr>
            <p:nvPr/>
          </p:nvCxnSpPr>
          <p:spPr>
            <a:xfrm>
              <a:off x="608134"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392" name="Google Shape;1392;p55"/>
            <p:cNvSpPr/>
            <p:nvPr/>
          </p:nvSpPr>
          <p:spPr>
            <a:xfrm>
              <a:off x="3807899" y="1143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393" name="Google Shape;1393;p55"/>
            <p:cNvCxnSpPr/>
            <p:nvPr/>
          </p:nvCxnSpPr>
          <p:spPr>
            <a:xfrm flipH="1">
              <a:off x="3007799"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394" name="Google Shape;1394;p55"/>
            <p:cNvSpPr/>
            <p:nvPr/>
          </p:nvSpPr>
          <p:spPr>
            <a:xfrm>
              <a:off x="4493699"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395" name="Google Shape;1395;p55"/>
            <p:cNvSpPr txBox="1"/>
            <p:nvPr/>
          </p:nvSpPr>
          <p:spPr>
            <a:xfrm>
              <a:off x="3122099" y="1143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396" name="Google Shape;1396;p55"/>
            <p:cNvSpPr/>
            <p:nvPr/>
          </p:nvSpPr>
          <p:spPr>
            <a:xfrm>
              <a:off x="35999"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397" name="Google Shape;1397;p55"/>
            <p:cNvSpPr txBox="1"/>
            <p:nvPr/>
          </p:nvSpPr>
          <p:spPr>
            <a:xfrm>
              <a:off x="2893499" y="2286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grpSp>
      <p:grpSp>
        <p:nvGrpSpPr>
          <p:cNvPr id="1398" name="Google Shape;1398;p55"/>
          <p:cNvGrpSpPr/>
          <p:nvPr/>
        </p:nvGrpSpPr>
        <p:grpSpPr>
          <a:xfrm>
            <a:off x="97332" y="3352192"/>
            <a:ext cx="4402660" cy="3168171"/>
            <a:chOff x="0" y="0"/>
            <a:chExt cx="5324475" cy="3695700"/>
          </a:xfrm>
        </p:grpSpPr>
        <p:sp>
          <p:nvSpPr>
            <p:cNvPr id="1399" name="Google Shape;1399;p55"/>
            <p:cNvSpPr/>
            <p:nvPr/>
          </p:nvSpPr>
          <p:spPr>
            <a:xfrm>
              <a:off x="0" y="0"/>
              <a:ext cx="5324475" cy="369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5"/>
            <p:cNvSpPr/>
            <p:nvPr/>
          </p:nvSpPr>
          <p:spPr>
            <a:xfrm>
              <a:off x="1208328" y="378899"/>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401" name="Google Shape;1401;p55"/>
            <p:cNvSpPr/>
            <p:nvPr/>
          </p:nvSpPr>
          <p:spPr>
            <a:xfrm>
              <a:off x="179628" y="1636199"/>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402" name="Google Shape;1402;p55"/>
            <p:cNvSpPr/>
            <p:nvPr/>
          </p:nvSpPr>
          <p:spPr>
            <a:xfrm>
              <a:off x="3494328" y="1406964"/>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403" name="Google Shape;1403;p55"/>
            <p:cNvSpPr/>
            <p:nvPr/>
          </p:nvSpPr>
          <p:spPr>
            <a:xfrm>
              <a:off x="2008428" y="2093399"/>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404" name="Google Shape;1404;p55"/>
            <p:cNvSpPr/>
            <p:nvPr/>
          </p:nvSpPr>
          <p:spPr>
            <a:xfrm>
              <a:off x="2579928" y="378899"/>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405" name="Google Shape;1405;p55"/>
            <p:cNvCxnSpPr/>
            <p:nvPr/>
          </p:nvCxnSpPr>
          <p:spPr>
            <a:xfrm>
              <a:off x="1665528" y="607499"/>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406" name="Google Shape;1406;p55"/>
            <p:cNvCxnSpPr/>
            <p:nvPr/>
          </p:nvCxnSpPr>
          <p:spPr>
            <a:xfrm rot="10800000" flipH="1">
              <a:off x="408228" y="836099"/>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407" name="Google Shape;1407;p55"/>
            <p:cNvCxnSpPr/>
            <p:nvPr/>
          </p:nvCxnSpPr>
          <p:spPr>
            <a:xfrm flipH="1">
              <a:off x="2351328" y="836099"/>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408" name="Google Shape;1408;p55"/>
            <p:cNvCxnSpPr>
              <a:stCxn id="1400" idx="5"/>
              <a:endCxn id="1403" idx="1"/>
            </p:cNvCxnSpPr>
            <p:nvPr/>
          </p:nvCxnSpPr>
          <p:spPr>
            <a:xfrm>
              <a:off x="1598573" y="769686"/>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409" name="Google Shape;1409;p55"/>
            <p:cNvSpPr/>
            <p:nvPr/>
          </p:nvSpPr>
          <p:spPr>
            <a:xfrm>
              <a:off x="4865928" y="1407599"/>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cxnSp>
          <p:nvCxnSpPr>
            <p:cNvPr id="1410" name="Google Shape;1410;p55"/>
            <p:cNvCxnSpPr>
              <a:stCxn id="1403" idx="6"/>
              <a:endCxn id="1402" idx="2"/>
            </p:cNvCxnSpPr>
            <p:nvPr/>
          </p:nvCxnSpPr>
          <p:spPr>
            <a:xfrm rot="10800000" flipH="1">
              <a:off x="2465628" y="1635917"/>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411" name="Google Shape;1411;p55"/>
            <p:cNvCxnSpPr>
              <a:stCxn id="1402" idx="6"/>
              <a:endCxn id="1409" idx="2"/>
            </p:cNvCxnSpPr>
            <p:nvPr/>
          </p:nvCxnSpPr>
          <p:spPr>
            <a:xfrm>
              <a:off x="3951528" y="1635881"/>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412" name="Google Shape;1412;p55"/>
            <p:cNvCxnSpPr>
              <a:stCxn id="1404" idx="6"/>
              <a:endCxn id="1409" idx="1"/>
            </p:cNvCxnSpPr>
            <p:nvPr/>
          </p:nvCxnSpPr>
          <p:spPr>
            <a:xfrm>
              <a:off x="3037128" y="607817"/>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413" name="Google Shape;1413;p55"/>
            <p:cNvSpPr/>
            <p:nvPr/>
          </p:nvSpPr>
          <p:spPr>
            <a:xfrm>
              <a:off x="3494328" y="2207064"/>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414" name="Google Shape;1414;p55"/>
            <p:cNvSpPr/>
            <p:nvPr/>
          </p:nvSpPr>
          <p:spPr>
            <a:xfrm>
              <a:off x="3494328" y="3007164"/>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cxnSp>
          <p:nvCxnSpPr>
            <p:cNvPr id="1415" name="Google Shape;1415;p55"/>
            <p:cNvCxnSpPr>
              <a:stCxn id="1402" idx="4"/>
              <a:endCxn id="1413" idx="0"/>
            </p:cNvCxnSpPr>
            <p:nvPr/>
          </p:nvCxnSpPr>
          <p:spPr>
            <a:xfrm>
              <a:off x="3722928" y="1864799"/>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416" name="Google Shape;1416;p55"/>
            <p:cNvCxnSpPr>
              <a:stCxn id="1413" idx="4"/>
              <a:endCxn id="1414" idx="0"/>
            </p:cNvCxnSpPr>
            <p:nvPr/>
          </p:nvCxnSpPr>
          <p:spPr>
            <a:xfrm>
              <a:off x="3722928" y="2664899"/>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417" name="Google Shape;1417;p55"/>
            <p:cNvCxnSpPr>
              <a:stCxn id="1414" idx="6"/>
              <a:endCxn id="1409" idx="4"/>
            </p:cNvCxnSpPr>
            <p:nvPr/>
          </p:nvCxnSpPr>
          <p:spPr>
            <a:xfrm rot="10800000" flipH="1">
              <a:off x="3951528" y="1865382"/>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418" name="Google Shape;1418;p55"/>
            <p:cNvCxnSpPr>
              <a:endCxn id="1414" idx="2"/>
            </p:cNvCxnSpPr>
            <p:nvPr/>
          </p:nvCxnSpPr>
          <p:spPr>
            <a:xfrm>
              <a:off x="2365128" y="2550282"/>
              <a:ext cx="1129200" cy="685800"/>
            </a:xfrm>
            <a:prstGeom prst="straightConnector1">
              <a:avLst/>
            </a:prstGeom>
            <a:noFill/>
            <a:ln w="28575" cap="flat" cmpd="sng">
              <a:solidFill>
                <a:srgbClr val="000000"/>
              </a:solidFill>
              <a:prstDash val="solid"/>
              <a:round/>
              <a:headEnd type="none" w="med" len="med"/>
              <a:tailEnd type="triangle" w="med" len="med"/>
            </a:ln>
          </p:spPr>
        </p:cxnSp>
        <p:cxnSp>
          <p:nvCxnSpPr>
            <p:cNvPr id="1419" name="Google Shape;1419;p55"/>
            <p:cNvCxnSpPr>
              <a:stCxn id="1401" idx="6"/>
              <a:endCxn id="1403" idx="2"/>
            </p:cNvCxnSpPr>
            <p:nvPr/>
          </p:nvCxnSpPr>
          <p:spPr>
            <a:xfrm>
              <a:off x="637463" y="1865117"/>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420" name="Google Shape;1420;p55"/>
            <p:cNvSpPr/>
            <p:nvPr/>
          </p:nvSpPr>
          <p:spPr>
            <a:xfrm>
              <a:off x="3837228" y="35999"/>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421" name="Google Shape;1421;p55"/>
            <p:cNvCxnSpPr/>
            <p:nvPr/>
          </p:nvCxnSpPr>
          <p:spPr>
            <a:xfrm flipH="1">
              <a:off x="3037128" y="378899"/>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422" name="Google Shape;1422;p55"/>
            <p:cNvSpPr/>
            <p:nvPr/>
          </p:nvSpPr>
          <p:spPr>
            <a:xfrm>
              <a:off x="4523028" y="493199"/>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423" name="Google Shape;1423;p55"/>
            <p:cNvSpPr txBox="1"/>
            <p:nvPr/>
          </p:nvSpPr>
          <p:spPr>
            <a:xfrm>
              <a:off x="3151428" y="1064699"/>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424" name="Google Shape;1424;p55"/>
            <p:cNvSpPr/>
            <p:nvPr/>
          </p:nvSpPr>
          <p:spPr>
            <a:xfrm>
              <a:off x="65328" y="3236399"/>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425" name="Google Shape;1425;p55"/>
            <p:cNvSpPr txBox="1"/>
            <p:nvPr/>
          </p:nvSpPr>
          <p:spPr>
            <a:xfrm>
              <a:off x="2922828" y="2207699"/>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426" name="Google Shape;1426;p55"/>
            <p:cNvSpPr txBox="1"/>
            <p:nvPr/>
          </p:nvSpPr>
          <p:spPr>
            <a:xfrm>
              <a:off x="2808528" y="3350699"/>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grpSp>
      <p:grpSp>
        <p:nvGrpSpPr>
          <p:cNvPr id="1427" name="Google Shape;1427;p55"/>
          <p:cNvGrpSpPr/>
          <p:nvPr/>
        </p:nvGrpSpPr>
        <p:grpSpPr>
          <a:xfrm>
            <a:off x="4498878" y="143287"/>
            <a:ext cx="4645122" cy="3208905"/>
            <a:chOff x="0" y="0"/>
            <a:chExt cx="5600700" cy="3886200"/>
          </a:xfrm>
        </p:grpSpPr>
        <p:sp>
          <p:nvSpPr>
            <p:cNvPr id="1428" name="Google Shape;1428;p55"/>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430" name="Google Shape;1430;p55"/>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431" name="Google Shape;1431;p55"/>
            <p:cNvSpPr/>
            <p:nvPr/>
          </p:nvSpPr>
          <p:spPr>
            <a:xfrm>
              <a:off x="3657600" y="14852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432" name="Google Shape;1432;p55"/>
            <p:cNvSpPr/>
            <p:nvPr/>
          </p:nvSpPr>
          <p:spPr>
            <a:xfrm>
              <a:off x="2171700"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433" name="Google Shape;1433;p55"/>
            <p:cNvSpPr/>
            <p:nvPr/>
          </p:nvSpPr>
          <p:spPr>
            <a:xfrm>
              <a:off x="27432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434" name="Google Shape;1434;p55"/>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435" name="Google Shape;1435;p55"/>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436" name="Google Shape;1436;p55"/>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437" name="Google Shape;1437;p55"/>
            <p:cNvCxnSpPr>
              <a:stCxn id="1429" idx="5"/>
              <a:endCxn id="1432"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438" name="Google Shape;1438;p55"/>
            <p:cNvSpPr/>
            <p:nvPr/>
          </p:nvSpPr>
          <p:spPr>
            <a:xfrm>
              <a:off x="5029200" y="14859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cxnSp>
          <p:nvCxnSpPr>
            <p:cNvPr id="1439" name="Google Shape;1439;p55"/>
            <p:cNvCxnSpPr>
              <a:stCxn id="1432" idx="6"/>
              <a:endCxn id="1431"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440" name="Google Shape;1440;p55"/>
            <p:cNvCxnSpPr>
              <a:stCxn id="1431" idx="6"/>
              <a:endCxn id="1438"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441" name="Google Shape;1441;p55"/>
            <p:cNvCxnSpPr>
              <a:stCxn id="1433" idx="6"/>
              <a:endCxn id="1438"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442" name="Google Shape;1442;p55"/>
            <p:cNvSpPr/>
            <p:nvPr/>
          </p:nvSpPr>
          <p:spPr>
            <a:xfrm>
              <a:off x="3657600" y="22853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443" name="Google Shape;1443;p55"/>
            <p:cNvSpPr/>
            <p:nvPr/>
          </p:nvSpPr>
          <p:spPr>
            <a:xfrm>
              <a:off x="3657600" y="30854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cxnSp>
          <p:nvCxnSpPr>
            <p:cNvPr id="1444" name="Google Shape;1444;p55"/>
            <p:cNvCxnSpPr>
              <a:stCxn id="1431" idx="4"/>
              <a:endCxn id="1442"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445" name="Google Shape;1445;p55"/>
            <p:cNvCxnSpPr>
              <a:stCxn id="1442" idx="4"/>
              <a:endCxn id="1443"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446" name="Google Shape;1446;p55"/>
            <p:cNvCxnSpPr>
              <a:stCxn id="1443" idx="6"/>
              <a:endCxn id="1438"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447" name="Google Shape;1447;p55"/>
            <p:cNvCxnSpPr>
              <a:endCxn id="1443"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448" name="Google Shape;1448;p55"/>
            <p:cNvCxnSpPr>
              <a:stCxn id="1430" idx="6"/>
              <a:endCxn id="1432"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449" name="Google Shape;1449;p55"/>
            <p:cNvSpPr/>
            <p:nvPr/>
          </p:nvSpPr>
          <p:spPr>
            <a:xfrm>
              <a:off x="4000500" y="1143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450" name="Google Shape;1450;p55"/>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451" name="Google Shape;1451;p55"/>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452" name="Google Shape;1452;p55"/>
            <p:cNvSpPr txBox="1"/>
            <p:nvPr/>
          </p:nvSpPr>
          <p:spPr>
            <a:xfrm>
              <a:off x="3314700" y="1143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453" name="Google Shape;1453;p55"/>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454" name="Google Shape;1454;p55"/>
            <p:cNvSpPr txBox="1"/>
            <p:nvPr/>
          </p:nvSpPr>
          <p:spPr>
            <a:xfrm>
              <a:off x="3086100" y="2286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455" name="Google Shape;1455;p55"/>
            <p:cNvSpPr txBox="1"/>
            <p:nvPr/>
          </p:nvSpPr>
          <p:spPr>
            <a:xfrm>
              <a:off x="2971800" y="3429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456" name="Google Shape;1456;p55"/>
            <p:cNvSpPr txBox="1"/>
            <p:nvPr/>
          </p:nvSpPr>
          <p:spPr>
            <a:xfrm>
              <a:off x="5029200" y="24003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grpSp>
      <p:grpSp>
        <p:nvGrpSpPr>
          <p:cNvPr id="1457" name="Google Shape;1457;p55"/>
          <p:cNvGrpSpPr/>
          <p:nvPr/>
        </p:nvGrpSpPr>
        <p:grpSpPr>
          <a:xfrm>
            <a:off x="4572000" y="3429000"/>
            <a:ext cx="4572000" cy="3089562"/>
            <a:chOff x="0" y="0"/>
            <a:chExt cx="5600700" cy="3886200"/>
          </a:xfrm>
        </p:grpSpPr>
        <p:sp>
          <p:nvSpPr>
            <p:cNvPr id="1458" name="Google Shape;1458;p55"/>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460" name="Google Shape;1460;p55"/>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461" name="Google Shape;1461;p55"/>
            <p:cNvSpPr/>
            <p:nvPr/>
          </p:nvSpPr>
          <p:spPr>
            <a:xfrm>
              <a:off x="3657600" y="14852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462" name="Google Shape;1462;p55"/>
            <p:cNvSpPr/>
            <p:nvPr/>
          </p:nvSpPr>
          <p:spPr>
            <a:xfrm>
              <a:off x="2171700"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463" name="Google Shape;1463;p55"/>
            <p:cNvSpPr/>
            <p:nvPr/>
          </p:nvSpPr>
          <p:spPr>
            <a:xfrm>
              <a:off x="27432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464" name="Google Shape;1464;p55"/>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465" name="Google Shape;1465;p55"/>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466" name="Google Shape;1466;p55"/>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467" name="Google Shape;1467;p55"/>
            <p:cNvCxnSpPr>
              <a:stCxn id="1459" idx="5"/>
              <a:endCxn id="1462"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468" name="Google Shape;1468;p55"/>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469" name="Google Shape;1469;p55"/>
            <p:cNvCxnSpPr>
              <a:stCxn id="1462" idx="6"/>
              <a:endCxn id="1461"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470" name="Google Shape;1470;p55"/>
            <p:cNvCxnSpPr>
              <a:stCxn id="1461" idx="6"/>
              <a:endCxn id="1468"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471" name="Google Shape;1471;p55"/>
            <p:cNvCxnSpPr>
              <a:stCxn id="1463" idx="6"/>
              <a:endCxn id="1468"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472" name="Google Shape;1472;p55"/>
            <p:cNvSpPr/>
            <p:nvPr/>
          </p:nvSpPr>
          <p:spPr>
            <a:xfrm>
              <a:off x="3657600" y="22853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473" name="Google Shape;1473;p55"/>
            <p:cNvSpPr/>
            <p:nvPr/>
          </p:nvSpPr>
          <p:spPr>
            <a:xfrm>
              <a:off x="3657600" y="30854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cxnSp>
          <p:nvCxnSpPr>
            <p:cNvPr id="1474" name="Google Shape;1474;p55"/>
            <p:cNvCxnSpPr>
              <a:stCxn id="1461" idx="4"/>
              <a:endCxn id="1472"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475" name="Google Shape;1475;p55"/>
            <p:cNvCxnSpPr>
              <a:stCxn id="1472" idx="4"/>
              <a:endCxn id="1473"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476" name="Google Shape;1476;p55"/>
            <p:cNvCxnSpPr>
              <a:stCxn id="1473" idx="6"/>
              <a:endCxn id="1468"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477" name="Google Shape;1477;p55"/>
            <p:cNvCxnSpPr>
              <a:endCxn id="1473"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478" name="Google Shape;1478;p55"/>
            <p:cNvCxnSpPr>
              <a:stCxn id="1460" idx="6"/>
              <a:endCxn id="1462"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479" name="Google Shape;1479;p55"/>
            <p:cNvSpPr/>
            <p:nvPr/>
          </p:nvSpPr>
          <p:spPr>
            <a:xfrm>
              <a:off x="4000500" y="1143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480" name="Google Shape;1480;p55"/>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481" name="Google Shape;1481;p55"/>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482" name="Google Shape;1482;p55"/>
            <p:cNvSpPr txBox="1"/>
            <p:nvPr/>
          </p:nvSpPr>
          <p:spPr>
            <a:xfrm>
              <a:off x="3314700" y="1143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483" name="Google Shape;1483;p55"/>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484" name="Google Shape;1484;p55"/>
            <p:cNvSpPr txBox="1"/>
            <p:nvPr/>
          </p:nvSpPr>
          <p:spPr>
            <a:xfrm>
              <a:off x="3086100" y="2286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485" name="Google Shape;1485;p55"/>
            <p:cNvSpPr txBox="1"/>
            <p:nvPr/>
          </p:nvSpPr>
          <p:spPr>
            <a:xfrm>
              <a:off x="2971800" y="3429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486" name="Google Shape;1486;p55"/>
            <p:cNvSpPr txBox="1"/>
            <p:nvPr/>
          </p:nvSpPr>
          <p:spPr>
            <a:xfrm>
              <a:off x="4914900" y="2400300"/>
              <a:ext cx="571499"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grpSp>
      <p:cxnSp>
        <p:nvCxnSpPr>
          <p:cNvPr id="1487" name="Google Shape;1487;p55"/>
          <p:cNvCxnSpPr/>
          <p:nvPr/>
        </p:nvCxnSpPr>
        <p:spPr>
          <a:xfrm>
            <a:off x="4569677" y="-3778"/>
            <a:ext cx="0" cy="6861778"/>
          </a:xfrm>
          <a:prstGeom prst="straightConnector1">
            <a:avLst/>
          </a:prstGeom>
          <a:noFill/>
          <a:ln w="76200" cap="flat" cmpd="sng">
            <a:solidFill>
              <a:schemeClr val="accent1"/>
            </a:solidFill>
            <a:prstDash val="solid"/>
            <a:round/>
            <a:headEnd type="none" w="sm" len="sm"/>
            <a:tailEnd type="none" w="sm" len="sm"/>
          </a:ln>
        </p:spPr>
      </p:cxnSp>
      <p:cxnSp>
        <p:nvCxnSpPr>
          <p:cNvPr id="1488" name="Google Shape;1488;p55"/>
          <p:cNvCxnSpPr/>
          <p:nvPr/>
        </p:nvCxnSpPr>
        <p:spPr>
          <a:xfrm>
            <a:off x="0" y="3257813"/>
            <a:ext cx="9144000" cy="0"/>
          </a:xfrm>
          <a:prstGeom prst="straightConnector1">
            <a:avLst/>
          </a:prstGeom>
          <a:noFill/>
          <a:ln w="76200" cap="flat" cmpd="sng">
            <a:solidFill>
              <a:schemeClr val="accent1"/>
            </a:solidFill>
            <a:prstDash val="solid"/>
            <a:round/>
            <a:headEnd type="none" w="sm" len="sm"/>
            <a:tailEnd type="none" w="sm" len="sm"/>
          </a:ln>
        </p:spPr>
      </p:cxnSp>
      <p:sp>
        <p:nvSpPr>
          <p:cNvPr id="1489" name="Google Shape;1489;p55"/>
          <p:cNvSpPr txBox="1"/>
          <p:nvPr/>
        </p:nvSpPr>
        <p:spPr>
          <a:xfrm>
            <a:off x="4156608" y="2746911"/>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2</a:t>
            </a:r>
            <a:endParaRPr sz="1800">
              <a:solidFill>
                <a:schemeClr val="accent6"/>
              </a:solidFill>
              <a:latin typeface="Trebuchet MS"/>
              <a:ea typeface="Trebuchet MS"/>
              <a:cs typeface="Trebuchet MS"/>
              <a:sym typeface="Trebuchet MS"/>
            </a:endParaRPr>
          </a:p>
        </p:txBody>
      </p:sp>
      <p:sp>
        <p:nvSpPr>
          <p:cNvPr id="1490" name="Google Shape;1490;p55"/>
          <p:cNvSpPr txBox="1"/>
          <p:nvPr/>
        </p:nvSpPr>
        <p:spPr>
          <a:xfrm>
            <a:off x="4089208" y="6266448"/>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3</a:t>
            </a:r>
            <a:endParaRPr sz="1800">
              <a:solidFill>
                <a:schemeClr val="accent6"/>
              </a:solidFill>
              <a:latin typeface="Trebuchet MS"/>
              <a:ea typeface="Trebuchet MS"/>
              <a:cs typeface="Trebuchet MS"/>
              <a:sym typeface="Trebuchet MS"/>
            </a:endParaRPr>
          </a:p>
        </p:txBody>
      </p:sp>
      <p:sp>
        <p:nvSpPr>
          <p:cNvPr id="1491" name="Google Shape;1491;p55"/>
          <p:cNvSpPr txBox="1"/>
          <p:nvPr/>
        </p:nvSpPr>
        <p:spPr>
          <a:xfrm>
            <a:off x="8725307" y="2746911"/>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4</a:t>
            </a:r>
            <a:endParaRPr sz="1800">
              <a:solidFill>
                <a:schemeClr val="accent6"/>
              </a:solidFill>
              <a:latin typeface="Trebuchet MS"/>
              <a:ea typeface="Trebuchet MS"/>
              <a:cs typeface="Trebuchet MS"/>
              <a:sym typeface="Trebuchet MS"/>
            </a:endParaRPr>
          </a:p>
        </p:txBody>
      </p:sp>
      <p:sp>
        <p:nvSpPr>
          <p:cNvPr id="1492" name="Google Shape;1492;p55"/>
          <p:cNvSpPr txBox="1"/>
          <p:nvPr/>
        </p:nvSpPr>
        <p:spPr>
          <a:xfrm>
            <a:off x="8725307" y="6263601"/>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5</a:t>
            </a:r>
            <a:endParaRPr sz="1800">
              <a:solidFill>
                <a:schemeClr val="accent6"/>
              </a:solidFill>
              <a:latin typeface="Trebuchet MS"/>
              <a:ea typeface="Trebuchet MS"/>
              <a:cs typeface="Trebuchet MS"/>
              <a:sym typeface="Trebuchet MS"/>
            </a:endParaRPr>
          </a:p>
        </p:txBody>
      </p:sp>
    </p:spTree>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grpSp>
        <p:nvGrpSpPr>
          <p:cNvPr id="1497" name="Google Shape;1497;p56"/>
          <p:cNvGrpSpPr/>
          <p:nvPr/>
        </p:nvGrpSpPr>
        <p:grpSpPr>
          <a:xfrm>
            <a:off x="72058" y="74850"/>
            <a:ext cx="4427934" cy="3210134"/>
            <a:chOff x="0" y="0"/>
            <a:chExt cx="5600700" cy="3886200"/>
          </a:xfrm>
        </p:grpSpPr>
        <p:sp>
          <p:nvSpPr>
            <p:cNvPr id="1498" name="Google Shape;1498;p56"/>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500" name="Google Shape;1500;p56"/>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501" name="Google Shape;1501;p56"/>
            <p:cNvSpPr/>
            <p:nvPr/>
          </p:nvSpPr>
          <p:spPr>
            <a:xfrm>
              <a:off x="3657600" y="14852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502" name="Google Shape;1502;p56"/>
            <p:cNvSpPr/>
            <p:nvPr/>
          </p:nvSpPr>
          <p:spPr>
            <a:xfrm>
              <a:off x="2171700"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503" name="Google Shape;1503;p56"/>
            <p:cNvSpPr/>
            <p:nvPr/>
          </p:nvSpPr>
          <p:spPr>
            <a:xfrm>
              <a:off x="27432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504" name="Google Shape;1504;p56"/>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505" name="Google Shape;1505;p56"/>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506" name="Google Shape;1506;p56"/>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507" name="Google Shape;1507;p56"/>
            <p:cNvCxnSpPr>
              <a:stCxn id="1499" idx="5"/>
              <a:endCxn id="1502"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508" name="Google Shape;1508;p56"/>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509" name="Google Shape;1509;p56"/>
            <p:cNvCxnSpPr>
              <a:stCxn id="1502" idx="6"/>
              <a:endCxn id="1501"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510" name="Google Shape;1510;p56"/>
            <p:cNvCxnSpPr>
              <a:stCxn id="1501" idx="6"/>
              <a:endCxn id="1508"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511" name="Google Shape;1511;p56"/>
            <p:cNvCxnSpPr>
              <a:stCxn id="1503" idx="6"/>
              <a:endCxn id="1508"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512" name="Google Shape;1512;p56"/>
            <p:cNvSpPr/>
            <p:nvPr/>
          </p:nvSpPr>
          <p:spPr>
            <a:xfrm>
              <a:off x="3657600" y="2285365"/>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513" name="Google Shape;1513;p56"/>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514" name="Google Shape;1514;p56"/>
            <p:cNvCxnSpPr>
              <a:stCxn id="1501" idx="4"/>
              <a:endCxn id="1512"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515" name="Google Shape;1515;p56"/>
            <p:cNvCxnSpPr>
              <a:stCxn id="1512" idx="4"/>
              <a:endCxn id="1513"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516" name="Google Shape;1516;p56"/>
            <p:cNvCxnSpPr>
              <a:stCxn id="1513" idx="6"/>
              <a:endCxn id="1508"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517" name="Google Shape;1517;p56"/>
            <p:cNvCxnSpPr>
              <a:endCxn id="1513"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518" name="Google Shape;1518;p56"/>
            <p:cNvCxnSpPr>
              <a:stCxn id="1500" idx="6"/>
              <a:endCxn id="1502"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519" name="Google Shape;1519;p56"/>
            <p:cNvSpPr/>
            <p:nvPr/>
          </p:nvSpPr>
          <p:spPr>
            <a:xfrm>
              <a:off x="4000500" y="1143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520" name="Google Shape;1520;p56"/>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521" name="Google Shape;1521;p56"/>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522" name="Google Shape;1522;p56"/>
            <p:cNvSpPr txBox="1"/>
            <p:nvPr/>
          </p:nvSpPr>
          <p:spPr>
            <a:xfrm>
              <a:off x="3314700" y="1143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523" name="Google Shape;1523;p56"/>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524" name="Google Shape;1524;p56"/>
            <p:cNvSpPr txBox="1"/>
            <p:nvPr/>
          </p:nvSpPr>
          <p:spPr>
            <a:xfrm>
              <a:off x="3086100" y="2286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525" name="Google Shape;1525;p56"/>
            <p:cNvSpPr txBox="1"/>
            <p:nvPr/>
          </p:nvSpPr>
          <p:spPr>
            <a:xfrm>
              <a:off x="2971799" y="3428999"/>
              <a:ext cx="655002"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526" name="Google Shape;1526;p56"/>
            <p:cNvSpPr txBox="1"/>
            <p:nvPr/>
          </p:nvSpPr>
          <p:spPr>
            <a:xfrm>
              <a:off x="5029200" y="2400301"/>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527" name="Google Shape;1527;p56"/>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grpSp>
      <p:grpSp>
        <p:nvGrpSpPr>
          <p:cNvPr id="1528" name="Google Shape;1528;p56"/>
          <p:cNvGrpSpPr/>
          <p:nvPr/>
        </p:nvGrpSpPr>
        <p:grpSpPr>
          <a:xfrm>
            <a:off x="125785" y="3429000"/>
            <a:ext cx="4320480" cy="3168352"/>
            <a:chOff x="0" y="0"/>
            <a:chExt cx="5600700" cy="3886200"/>
          </a:xfrm>
        </p:grpSpPr>
        <p:sp>
          <p:nvSpPr>
            <p:cNvPr id="1529" name="Google Shape;1529;p56"/>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6"/>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531" name="Google Shape;1531;p56"/>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532" name="Google Shape;1532;p56"/>
            <p:cNvSpPr/>
            <p:nvPr/>
          </p:nvSpPr>
          <p:spPr>
            <a:xfrm>
              <a:off x="3657600" y="1485265"/>
              <a:ext cx="457200" cy="457835"/>
            </a:xfrm>
            <a:prstGeom prst="ellipse">
              <a:avLst/>
            </a:prstGeom>
            <a:solidFill>
              <a:srgbClr val="A5A5A5"/>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533" name="Google Shape;1533;p56"/>
            <p:cNvSpPr/>
            <p:nvPr/>
          </p:nvSpPr>
          <p:spPr>
            <a:xfrm>
              <a:off x="2171700"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534" name="Google Shape;1534;p56"/>
            <p:cNvSpPr/>
            <p:nvPr/>
          </p:nvSpPr>
          <p:spPr>
            <a:xfrm>
              <a:off x="27432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535" name="Google Shape;1535;p56"/>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536" name="Google Shape;1536;p56"/>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537" name="Google Shape;1537;p56"/>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538" name="Google Shape;1538;p56"/>
            <p:cNvCxnSpPr>
              <a:stCxn id="1530" idx="5"/>
              <a:endCxn id="1533"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539" name="Google Shape;1539;p56"/>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540" name="Google Shape;1540;p56"/>
            <p:cNvCxnSpPr>
              <a:stCxn id="1533" idx="6"/>
              <a:endCxn id="1532"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541" name="Google Shape;1541;p56"/>
            <p:cNvCxnSpPr>
              <a:stCxn id="1532" idx="6"/>
              <a:endCxn id="1539"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542" name="Google Shape;1542;p56"/>
            <p:cNvCxnSpPr>
              <a:stCxn id="1534" idx="6"/>
              <a:endCxn id="1539"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543" name="Google Shape;1543;p56"/>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544" name="Google Shape;1544;p56"/>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545" name="Google Shape;1545;p56"/>
            <p:cNvCxnSpPr>
              <a:stCxn id="1532" idx="4"/>
              <a:endCxn id="1543"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546" name="Google Shape;1546;p56"/>
            <p:cNvCxnSpPr>
              <a:stCxn id="1543" idx="4"/>
              <a:endCxn id="1544"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547" name="Google Shape;1547;p56"/>
            <p:cNvCxnSpPr>
              <a:stCxn id="1544" idx="6"/>
              <a:endCxn id="1539"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548" name="Google Shape;1548;p56"/>
            <p:cNvCxnSpPr>
              <a:endCxn id="1544"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549" name="Google Shape;1549;p56"/>
            <p:cNvCxnSpPr>
              <a:stCxn id="1531" idx="6"/>
              <a:endCxn id="1533"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550" name="Google Shape;1550;p56"/>
            <p:cNvSpPr/>
            <p:nvPr/>
          </p:nvSpPr>
          <p:spPr>
            <a:xfrm>
              <a:off x="4000500" y="1143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551" name="Google Shape;1551;p56"/>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552" name="Google Shape;1552;p56"/>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553" name="Google Shape;1553;p56"/>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554" name="Google Shape;1554;p56"/>
            <p:cNvSpPr txBox="1"/>
            <p:nvPr/>
          </p:nvSpPr>
          <p:spPr>
            <a:xfrm>
              <a:off x="3086099" y="2286000"/>
              <a:ext cx="540702"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555" name="Google Shape;1555;p56"/>
            <p:cNvSpPr txBox="1"/>
            <p:nvPr/>
          </p:nvSpPr>
          <p:spPr>
            <a:xfrm>
              <a:off x="2971799" y="3428999"/>
              <a:ext cx="6550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556" name="Google Shape;1556;p56"/>
            <p:cNvSpPr txBox="1"/>
            <p:nvPr/>
          </p:nvSpPr>
          <p:spPr>
            <a:xfrm>
              <a:off x="5029199" y="2400301"/>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557" name="Google Shape;1557;p56"/>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558" name="Google Shape;1558;p56"/>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grpSp>
      <p:grpSp>
        <p:nvGrpSpPr>
          <p:cNvPr id="1559" name="Google Shape;1559;p56"/>
          <p:cNvGrpSpPr/>
          <p:nvPr/>
        </p:nvGrpSpPr>
        <p:grpSpPr>
          <a:xfrm>
            <a:off x="4446658" y="74850"/>
            <a:ext cx="4697341" cy="3210134"/>
            <a:chOff x="0" y="0"/>
            <a:chExt cx="5600700" cy="3886200"/>
          </a:xfrm>
        </p:grpSpPr>
        <p:sp>
          <p:nvSpPr>
            <p:cNvPr id="1560" name="Google Shape;1560;p56"/>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562" name="Google Shape;1562;p56"/>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563" name="Google Shape;1563;p56"/>
            <p:cNvSpPr/>
            <p:nvPr/>
          </p:nvSpPr>
          <p:spPr>
            <a:xfrm>
              <a:off x="3657600" y="14852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564" name="Google Shape;1564;p56"/>
            <p:cNvSpPr/>
            <p:nvPr/>
          </p:nvSpPr>
          <p:spPr>
            <a:xfrm>
              <a:off x="2171700"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565" name="Google Shape;1565;p56"/>
            <p:cNvSpPr/>
            <p:nvPr/>
          </p:nvSpPr>
          <p:spPr>
            <a:xfrm>
              <a:off x="27432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566" name="Google Shape;1566;p56"/>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567" name="Google Shape;1567;p56"/>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568" name="Google Shape;1568;p56"/>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569" name="Google Shape;1569;p56"/>
            <p:cNvCxnSpPr>
              <a:stCxn id="1561" idx="5"/>
              <a:endCxn id="1564"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570" name="Google Shape;1570;p56"/>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571" name="Google Shape;1571;p56"/>
            <p:cNvCxnSpPr>
              <a:stCxn id="1564" idx="6"/>
              <a:endCxn id="1563"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572" name="Google Shape;1572;p56"/>
            <p:cNvCxnSpPr>
              <a:stCxn id="1563" idx="6"/>
              <a:endCxn id="1570"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573" name="Google Shape;1573;p56"/>
            <p:cNvCxnSpPr>
              <a:stCxn id="1565" idx="6"/>
              <a:endCxn id="1570"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574" name="Google Shape;1574;p56"/>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575" name="Google Shape;1575;p56"/>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576" name="Google Shape;1576;p56"/>
            <p:cNvCxnSpPr>
              <a:stCxn id="1563" idx="4"/>
              <a:endCxn id="1574"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577" name="Google Shape;1577;p56"/>
            <p:cNvCxnSpPr>
              <a:stCxn id="1574" idx="4"/>
              <a:endCxn id="1575"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578" name="Google Shape;1578;p56"/>
            <p:cNvCxnSpPr>
              <a:stCxn id="1575" idx="6"/>
              <a:endCxn id="1570"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579" name="Google Shape;1579;p56"/>
            <p:cNvCxnSpPr>
              <a:endCxn id="1575"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580" name="Google Shape;1580;p56"/>
            <p:cNvCxnSpPr>
              <a:stCxn id="1562" idx="6"/>
              <a:endCxn id="1564"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581" name="Google Shape;1581;p56"/>
            <p:cNvSpPr/>
            <p:nvPr/>
          </p:nvSpPr>
          <p:spPr>
            <a:xfrm>
              <a:off x="4000500" y="1143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582" name="Google Shape;1582;p56"/>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583" name="Google Shape;1583;p56"/>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584" name="Google Shape;1584;p56"/>
            <p:cNvSpPr txBox="1"/>
            <p:nvPr/>
          </p:nvSpPr>
          <p:spPr>
            <a:xfrm>
              <a:off x="3314700" y="1143000"/>
              <a:ext cx="571499"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585" name="Google Shape;1585;p56"/>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586" name="Google Shape;1586;p56"/>
            <p:cNvSpPr txBox="1"/>
            <p:nvPr/>
          </p:nvSpPr>
          <p:spPr>
            <a:xfrm>
              <a:off x="3086099" y="2286000"/>
              <a:ext cx="557529"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587" name="Google Shape;1587;p56"/>
            <p:cNvSpPr txBox="1"/>
            <p:nvPr/>
          </p:nvSpPr>
          <p:spPr>
            <a:xfrm>
              <a:off x="2971800" y="3429000"/>
              <a:ext cx="628649"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588" name="Google Shape;1588;p56"/>
            <p:cNvSpPr txBox="1"/>
            <p:nvPr/>
          </p:nvSpPr>
          <p:spPr>
            <a:xfrm>
              <a:off x="5029198" y="2400300"/>
              <a:ext cx="571501"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589" name="Google Shape;1589;p56"/>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590" name="Google Shape;1590;p56"/>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591" name="Google Shape;1591;p56"/>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592" name="Google Shape;1592;p56"/>
            <p:cNvSpPr txBox="1"/>
            <p:nvPr/>
          </p:nvSpPr>
          <p:spPr>
            <a:xfrm>
              <a:off x="3429000" y="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grpSp>
      <p:grpSp>
        <p:nvGrpSpPr>
          <p:cNvPr id="1593" name="Google Shape;1593;p56"/>
          <p:cNvGrpSpPr/>
          <p:nvPr/>
        </p:nvGrpSpPr>
        <p:grpSpPr>
          <a:xfrm>
            <a:off x="4572000" y="3429000"/>
            <a:ext cx="4457700" cy="3168352"/>
            <a:chOff x="0" y="0"/>
            <a:chExt cx="5600700" cy="3886200"/>
          </a:xfrm>
        </p:grpSpPr>
        <p:sp>
          <p:nvSpPr>
            <p:cNvPr id="1594" name="Google Shape;1594;p56"/>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596" name="Google Shape;1596;p56"/>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597" name="Google Shape;1597;p56"/>
            <p:cNvSpPr/>
            <p:nvPr/>
          </p:nvSpPr>
          <p:spPr>
            <a:xfrm>
              <a:off x="3657600" y="14852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598" name="Google Shape;1598;p56"/>
            <p:cNvSpPr/>
            <p:nvPr/>
          </p:nvSpPr>
          <p:spPr>
            <a:xfrm>
              <a:off x="2171700" y="21717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599" name="Google Shape;1599;p56"/>
            <p:cNvSpPr/>
            <p:nvPr/>
          </p:nvSpPr>
          <p:spPr>
            <a:xfrm>
              <a:off x="2743200" y="4572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600" name="Google Shape;1600;p56"/>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601" name="Google Shape;1601;p56"/>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602" name="Google Shape;1602;p56"/>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603" name="Google Shape;1603;p56"/>
            <p:cNvCxnSpPr>
              <a:stCxn id="1595" idx="5"/>
              <a:endCxn id="1598"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604" name="Google Shape;1604;p56"/>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605" name="Google Shape;1605;p56"/>
            <p:cNvCxnSpPr>
              <a:stCxn id="1598" idx="6"/>
              <a:endCxn id="1597"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606" name="Google Shape;1606;p56"/>
            <p:cNvCxnSpPr>
              <a:stCxn id="1597" idx="6"/>
              <a:endCxn id="1604"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607" name="Google Shape;1607;p56"/>
            <p:cNvCxnSpPr>
              <a:stCxn id="1599" idx="6"/>
              <a:endCxn id="1604"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608" name="Google Shape;1608;p56"/>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609" name="Google Shape;1609;p56"/>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610" name="Google Shape;1610;p56"/>
            <p:cNvCxnSpPr>
              <a:stCxn id="1597" idx="4"/>
              <a:endCxn id="1608"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611" name="Google Shape;1611;p56"/>
            <p:cNvCxnSpPr>
              <a:stCxn id="1608" idx="4"/>
              <a:endCxn id="1609"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612" name="Google Shape;1612;p56"/>
            <p:cNvCxnSpPr>
              <a:stCxn id="1609" idx="6"/>
              <a:endCxn id="1604"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613" name="Google Shape;1613;p56"/>
            <p:cNvCxnSpPr>
              <a:endCxn id="1609"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614" name="Google Shape;1614;p56"/>
            <p:cNvCxnSpPr>
              <a:stCxn id="1596" idx="6"/>
              <a:endCxn id="1598"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615" name="Google Shape;1615;p56"/>
            <p:cNvSpPr/>
            <p:nvPr/>
          </p:nvSpPr>
          <p:spPr>
            <a:xfrm>
              <a:off x="4000500" y="1143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616" name="Google Shape;1616;p56"/>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617" name="Google Shape;1617;p56"/>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618" name="Google Shape;1618;p56"/>
            <p:cNvSpPr txBox="1"/>
            <p:nvPr/>
          </p:nvSpPr>
          <p:spPr>
            <a:xfrm>
              <a:off x="3314699" y="1143000"/>
              <a:ext cx="571500"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619" name="Google Shape;1619;p56"/>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620" name="Google Shape;1620;p56"/>
            <p:cNvSpPr txBox="1"/>
            <p:nvPr/>
          </p:nvSpPr>
          <p:spPr>
            <a:xfrm>
              <a:off x="2985562" y="2285999"/>
              <a:ext cx="595924"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621" name="Google Shape;1621;p56"/>
            <p:cNvSpPr txBox="1"/>
            <p:nvPr/>
          </p:nvSpPr>
          <p:spPr>
            <a:xfrm>
              <a:off x="2971798" y="3429000"/>
              <a:ext cx="609687"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622" name="Google Shape;1622;p56"/>
            <p:cNvSpPr txBox="1"/>
            <p:nvPr/>
          </p:nvSpPr>
          <p:spPr>
            <a:xfrm>
              <a:off x="5029199" y="2400300"/>
              <a:ext cx="571500"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623" name="Google Shape;1623;p56"/>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624" name="Google Shape;1624;p56"/>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625" name="Google Shape;1625;p56"/>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626" name="Google Shape;1626;p56"/>
            <p:cNvSpPr txBox="1"/>
            <p:nvPr/>
          </p:nvSpPr>
          <p:spPr>
            <a:xfrm>
              <a:off x="3429000" y="0"/>
              <a:ext cx="509306"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627" name="Google Shape;1627;p56"/>
            <p:cNvSpPr txBox="1"/>
            <p:nvPr/>
          </p:nvSpPr>
          <p:spPr>
            <a:xfrm>
              <a:off x="2130967" y="152400"/>
              <a:ext cx="669384"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a:t>
              </a:r>
              <a:endParaRPr sz="1200">
                <a:solidFill>
                  <a:schemeClr val="dk1"/>
                </a:solidFill>
                <a:latin typeface="Times New Roman"/>
                <a:ea typeface="Times New Roman"/>
                <a:cs typeface="Times New Roman"/>
                <a:sym typeface="Times New Roman"/>
              </a:endParaRPr>
            </a:p>
          </p:txBody>
        </p:sp>
      </p:grpSp>
      <p:cxnSp>
        <p:nvCxnSpPr>
          <p:cNvPr id="1628" name="Google Shape;1628;p56"/>
          <p:cNvCxnSpPr/>
          <p:nvPr/>
        </p:nvCxnSpPr>
        <p:spPr>
          <a:xfrm>
            <a:off x="4569677" y="-3778"/>
            <a:ext cx="0" cy="6861778"/>
          </a:xfrm>
          <a:prstGeom prst="straightConnector1">
            <a:avLst/>
          </a:prstGeom>
          <a:noFill/>
          <a:ln w="76200" cap="flat" cmpd="sng">
            <a:solidFill>
              <a:schemeClr val="accent1"/>
            </a:solidFill>
            <a:prstDash val="solid"/>
            <a:round/>
            <a:headEnd type="none" w="sm" len="sm"/>
            <a:tailEnd type="none" w="sm" len="sm"/>
          </a:ln>
        </p:spPr>
      </p:cxnSp>
      <p:cxnSp>
        <p:nvCxnSpPr>
          <p:cNvPr id="1629" name="Google Shape;1629;p56"/>
          <p:cNvCxnSpPr/>
          <p:nvPr/>
        </p:nvCxnSpPr>
        <p:spPr>
          <a:xfrm>
            <a:off x="0" y="3257813"/>
            <a:ext cx="9144000" cy="0"/>
          </a:xfrm>
          <a:prstGeom prst="straightConnector1">
            <a:avLst/>
          </a:prstGeom>
          <a:noFill/>
          <a:ln w="76200" cap="flat" cmpd="sng">
            <a:solidFill>
              <a:schemeClr val="accent1"/>
            </a:solidFill>
            <a:prstDash val="solid"/>
            <a:round/>
            <a:headEnd type="none" w="sm" len="sm"/>
            <a:tailEnd type="none" w="sm" len="sm"/>
          </a:ln>
        </p:spPr>
      </p:cxnSp>
      <p:sp>
        <p:nvSpPr>
          <p:cNvPr id="1630" name="Google Shape;1630;p56"/>
          <p:cNvSpPr txBox="1"/>
          <p:nvPr/>
        </p:nvSpPr>
        <p:spPr>
          <a:xfrm>
            <a:off x="4156608" y="2746911"/>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6</a:t>
            </a:r>
            <a:endParaRPr sz="1800">
              <a:solidFill>
                <a:schemeClr val="accent6"/>
              </a:solidFill>
              <a:latin typeface="Trebuchet MS"/>
              <a:ea typeface="Trebuchet MS"/>
              <a:cs typeface="Trebuchet MS"/>
              <a:sym typeface="Trebuchet MS"/>
            </a:endParaRPr>
          </a:p>
        </p:txBody>
      </p:sp>
      <p:sp>
        <p:nvSpPr>
          <p:cNvPr id="1631" name="Google Shape;1631;p56"/>
          <p:cNvSpPr txBox="1"/>
          <p:nvPr/>
        </p:nvSpPr>
        <p:spPr>
          <a:xfrm>
            <a:off x="4161693" y="6328430"/>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7</a:t>
            </a:r>
            <a:endParaRPr sz="1800">
              <a:solidFill>
                <a:schemeClr val="accent6"/>
              </a:solidFill>
              <a:latin typeface="Trebuchet MS"/>
              <a:ea typeface="Trebuchet MS"/>
              <a:cs typeface="Trebuchet MS"/>
              <a:sym typeface="Trebuchet MS"/>
            </a:endParaRPr>
          </a:p>
        </p:txBody>
      </p:sp>
      <p:sp>
        <p:nvSpPr>
          <p:cNvPr id="1632" name="Google Shape;1632;p56"/>
          <p:cNvSpPr txBox="1"/>
          <p:nvPr/>
        </p:nvSpPr>
        <p:spPr>
          <a:xfrm>
            <a:off x="8723206" y="2778331"/>
            <a:ext cx="3064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9</a:t>
            </a:r>
            <a:endParaRPr sz="1800">
              <a:solidFill>
                <a:schemeClr val="accent6"/>
              </a:solidFill>
              <a:latin typeface="Trebuchet MS"/>
              <a:ea typeface="Trebuchet MS"/>
              <a:cs typeface="Trebuchet MS"/>
              <a:sym typeface="Trebuchet MS"/>
            </a:endParaRPr>
          </a:p>
        </p:txBody>
      </p:sp>
      <p:sp>
        <p:nvSpPr>
          <p:cNvPr id="1633" name="Google Shape;1633;p56"/>
          <p:cNvSpPr txBox="1"/>
          <p:nvPr/>
        </p:nvSpPr>
        <p:spPr>
          <a:xfrm>
            <a:off x="8703159" y="6345190"/>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10</a:t>
            </a:r>
            <a:endParaRPr sz="1800">
              <a:solidFill>
                <a:schemeClr val="accent6"/>
              </a:solidFill>
              <a:latin typeface="Trebuchet MS"/>
              <a:ea typeface="Trebuchet MS"/>
              <a:cs typeface="Trebuchet MS"/>
              <a:sym typeface="Trebuchet MS"/>
            </a:endParaRPr>
          </a:p>
        </p:txBody>
      </p:sp>
    </p:spTree>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grpSp>
        <p:nvGrpSpPr>
          <p:cNvPr id="1638" name="Google Shape;1638;p57"/>
          <p:cNvGrpSpPr/>
          <p:nvPr/>
        </p:nvGrpSpPr>
        <p:grpSpPr>
          <a:xfrm>
            <a:off x="-93307" y="73266"/>
            <a:ext cx="4572000" cy="3067702"/>
            <a:chOff x="0" y="0"/>
            <a:chExt cx="5600700" cy="3886200"/>
          </a:xfrm>
        </p:grpSpPr>
        <p:sp>
          <p:nvSpPr>
            <p:cNvPr id="1639" name="Google Shape;1639;p57"/>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641" name="Google Shape;1641;p57"/>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642" name="Google Shape;1642;p57"/>
            <p:cNvSpPr/>
            <p:nvPr/>
          </p:nvSpPr>
          <p:spPr>
            <a:xfrm>
              <a:off x="3657600" y="14852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643" name="Google Shape;1643;p57"/>
            <p:cNvSpPr/>
            <p:nvPr/>
          </p:nvSpPr>
          <p:spPr>
            <a:xfrm>
              <a:off x="2171700" y="21717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644" name="Google Shape;1644;p57"/>
            <p:cNvSpPr/>
            <p:nvPr/>
          </p:nvSpPr>
          <p:spPr>
            <a:xfrm>
              <a:off x="2743200" y="4572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645" name="Google Shape;1645;p57"/>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646" name="Google Shape;1646;p57"/>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647" name="Google Shape;1647;p57"/>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648" name="Google Shape;1648;p57"/>
            <p:cNvCxnSpPr>
              <a:stCxn id="1640" idx="5"/>
              <a:endCxn id="1643"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649" name="Google Shape;1649;p57"/>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650" name="Google Shape;1650;p57"/>
            <p:cNvCxnSpPr>
              <a:stCxn id="1643" idx="6"/>
              <a:endCxn id="1642"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651" name="Google Shape;1651;p57"/>
            <p:cNvCxnSpPr>
              <a:stCxn id="1642" idx="6"/>
              <a:endCxn id="1649"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652" name="Google Shape;1652;p57"/>
            <p:cNvCxnSpPr>
              <a:stCxn id="1644" idx="6"/>
              <a:endCxn id="1649"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653" name="Google Shape;1653;p57"/>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654" name="Google Shape;1654;p57"/>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655" name="Google Shape;1655;p57"/>
            <p:cNvCxnSpPr>
              <a:stCxn id="1642" idx="4"/>
              <a:endCxn id="1653"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656" name="Google Shape;1656;p57"/>
            <p:cNvCxnSpPr>
              <a:stCxn id="1653" idx="4"/>
              <a:endCxn id="1654"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657" name="Google Shape;1657;p57"/>
            <p:cNvCxnSpPr>
              <a:stCxn id="1654" idx="6"/>
              <a:endCxn id="1649"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658" name="Google Shape;1658;p57"/>
            <p:cNvCxnSpPr>
              <a:endCxn id="1654" idx="2"/>
            </p:cNvCxnSpPr>
            <p:nvPr/>
          </p:nvCxnSpPr>
          <p:spPr>
            <a:xfrm>
              <a:off x="2528700" y="2628283"/>
              <a:ext cx="1128900" cy="686100"/>
            </a:xfrm>
            <a:prstGeom prst="straightConnector1">
              <a:avLst/>
            </a:prstGeom>
            <a:noFill/>
            <a:ln w="28575" cap="flat" cmpd="sng">
              <a:solidFill>
                <a:srgbClr val="000000"/>
              </a:solidFill>
              <a:prstDash val="solid"/>
              <a:round/>
              <a:headEnd type="none" w="med" len="med"/>
              <a:tailEnd type="triangle" w="med" len="med"/>
            </a:ln>
          </p:spPr>
        </p:cxnSp>
        <p:cxnSp>
          <p:nvCxnSpPr>
            <p:cNvPr id="1659" name="Google Shape;1659;p57"/>
            <p:cNvCxnSpPr>
              <a:stCxn id="1641" idx="6"/>
              <a:endCxn id="1643"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660" name="Google Shape;1660;p57"/>
            <p:cNvSpPr/>
            <p:nvPr/>
          </p:nvSpPr>
          <p:spPr>
            <a:xfrm>
              <a:off x="4000500" y="1143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661" name="Google Shape;1661;p57"/>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662" name="Google Shape;1662;p57"/>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663" name="Google Shape;1663;p57"/>
            <p:cNvSpPr txBox="1"/>
            <p:nvPr/>
          </p:nvSpPr>
          <p:spPr>
            <a:xfrm>
              <a:off x="3314701" y="1143000"/>
              <a:ext cx="571499" cy="34290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664" name="Google Shape;1664;p57"/>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665" name="Google Shape;1665;p57"/>
            <p:cNvSpPr txBox="1"/>
            <p:nvPr/>
          </p:nvSpPr>
          <p:spPr>
            <a:xfrm>
              <a:off x="3086098" y="2286001"/>
              <a:ext cx="522922" cy="34290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666" name="Google Shape;1666;p57"/>
            <p:cNvSpPr txBox="1"/>
            <p:nvPr/>
          </p:nvSpPr>
          <p:spPr>
            <a:xfrm>
              <a:off x="2971799" y="3429000"/>
              <a:ext cx="545815" cy="34290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667" name="Google Shape;1667;p57"/>
            <p:cNvSpPr txBox="1"/>
            <p:nvPr/>
          </p:nvSpPr>
          <p:spPr>
            <a:xfrm>
              <a:off x="5029200" y="2400300"/>
              <a:ext cx="571499" cy="34290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668" name="Google Shape;1668;p57"/>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669" name="Google Shape;1669;p57"/>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670" name="Google Shape;1670;p57"/>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671" name="Google Shape;1671;p57"/>
            <p:cNvSpPr txBox="1"/>
            <p:nvPr/>
          </p:nvSpPr>
          <p:spPr>
            <a:xfrm>
              <a:off x="3428999" y="0"/>
              <a:ext cx="531494" cy="34290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672" name="Google Shape;1672;p57"/>
            <p:cNvSpPr txBox="1"/>
            <p:nvPr/>
          </p:nvSpPr>
          <p:spPr>
            <a:xfrm>
              <a:off x="2203132" y="152400"/>
              <a:ext cx="540067" cy="34290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a:t>
              </a:r>
              <a:endParaRPr sz="1200">
                <a:solidFill>
                  <a:schemeClr val="dk1"/>
                </a:solidFill>
                <a:latin typeface="Times New Roman"/>
                <a:ea typeface="Times New Roman"/>
                <a:cs typeface="Times New Roman"/>
                <a:sym typeface="Times New Roman"/>
              </a:endParaRPr>
            </a:p>
          </p:txBody>
        </p:sp>
        <p:sp>
          <p:nvSpPr>
            <p:cNvPr id="1673" name="Google Shape;1673;p57"/>
            <p:cNvSpPr txBox="1"/>
            <p:nvPr/>
          </p:nvSpPr>
          <p:spPr>
            <a:xfrm>
              <a:off x="2057400" y="2743200"/>
              <a:ext cx="571499" cy="34290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a:t>
              </a:r>
              <a:endParaRPr sz="1200">
                <a:solidFill>
                  <a:schemeClr val="dk1"/>
                </a:solidFill>
                <a:latin typeface="Times New Roman"/>
                <a:ea typeface="Times New Roman"/>
                <a:cs typeface="Times New Roman"/>
                <a:sym typeface="Times New Roman"/>
              </a:endParaRPr>
            </a:p>
          </p:txBody>
        </p:sp>
      </p:grpSp>
      <p:grpSp>
        <p:nvGrpSpPr>
          <p:cNvPr id="1674" name="Google Shape;1674;p57"/>
          <p:cNvGrpSpPr/>
          <p:nvPr/>
        </p:nvGrpSpPr>
        <p:grpSpPr>
          <a:xfrm>
            <a:off x="-93307" y="3297162"/>
            <a:ext cx="4686300" cy="3240360"/>
            <a:chOff x="0" y="0"/>
            <a:chExt cx="5600700" cy="3886200"/>
          </a:xfrm>
        </p:grpSpPr>
        <p:sp>
          <p:nvSpPr>
            <p:cNvPr id="1675" name="Google Shape;1675;p57"/>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677" name="Google Shape;1677;p57"/>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678" name="Google Shape;1678;p57"/>
            <p:cNvSpPr/>
            <p:nvPr/>
          </p:nvSpPr>
          <p:spPr>
            <a:xfrm>
              <a:off x="3657600" y="14852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679" name="Google Shape;1679;p57"/>
            <p:cNvSpPr/>
            <p:nvPr/>
          </p:nvSpPr>
          <p:spPr>
            <a:xfrm>
              <a:off x="2171700" y="21717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1680" name="Google Shape;1680;p57"/>
            <p:cNvSpPr/>
            <p:nvPr/>
          </p:nvSpPr>
          <p:spPr>
            <a:xfrm>
              <a:off x="2743200" y="4572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681" name="Google Shape;1681;p57"/>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682" name="Google Shape;1682;p57"/>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683" name="Google Shape;1683;p57"/>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684" name="Google Shape;1684;p57"/>
            <p:cNvCxnSpPr>
              <a:stCxn id="1676" idx="5"/>
              <a:endCxn id="1679"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685" name="Google Shape;1685;p57"/>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686" name="Google Shape;1686;p57"/>
            <p:cNvCxnSpPr>
              <a:stCxn id="1679" idx="6"/>
              <a:endCxn id="1678"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687" name="Google Shape;1687;p57"/>
            <p:cNvCxnSpPr>
              <a:stCxn id="1678" idx="6"/>
              <a:endCxn id="1685"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688" name="Google Shape;1688;p57"/>
            <p:cNvCxnSpPr>
              <a:stCxn id="1680" idx="6"/>
              <a:endCxn id="1685"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689" name="Google Shape;1689;p57"/>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690" name="Google Shape;1690;p57"/>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691" name="Google Shape;1691;p57"/>
            <p:cNvCxnSpPr>
              <a:stCxn id="1678" idx="4"/>
              <a:endCxn id="1689"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692" name="Google Shape;1692;p57"/>
            <p:cNvCxnSpPr>
              <a:stCxn id="1689" idx="4"/>
              <a:endCxn id="1690"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693" name="Google Shape;1693;p57"/>
            <p:cNvCxnSpPr>
              <a:stCxn id="1690" idx="6"/>
              <a:endCxn id="1685"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694" name="Google Shape;1694;p57"/>
            <p:cNvCxnSpPr>
              <a:endCxn id="1690"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695" name="Google Shape;1695;p57"/>
            <p:cNvCxnSpPr>
              <a:stCxn id="1677" idx="6"/>
              <a:endCxn id="1679"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696" name="Google Shape;1696;p57"/>
            <p:cNvSpPr/>
            <p:nvPr/>
          </p:nvSpPr>
          <p:spPr>
            <a:xfrm>
              <a:off x="4000500" y="1143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697" name="Google Shape;1697;p57"/>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698" name="Google Shape;1698;p57"/>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699" name="Google Shape;1699;p57"/>
            <p:cNvSpPr txBox="1"/>
            <p:nvPr/>
          </p:nvSpPr>
          <p:spPr>
            <a:xfrm>
              <a:off x="3314699" y="114300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700" name="Google Shape;1700;p57"/>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701" name="Google Shape;1701;p57"/>
            <p:cNvSpPr txBox="1"/>
            <p:nvPr/>
          </p:nvSpPr>
          <p:spPr>
            <a:xfrm>
              <a:off x="3086100" y="2286000"/>
              <a:ext cx="540703"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702" name="Google Shape;1702;p57"/>
            <p:cNvSpPr txBox="1"/>
            <p:nvPr/>
          </p:nvSpPr>
          <p:spPr>
            <a:xfrm>
              <a:off x="2971800" y="3429000"/>
              <a:ext cx="571499"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703" name="Google Shape;1703;p57"/>
            <p:cNvSpPr txBox="1"/>
            <p:nvPr/>
          </p:nvSpPr>
          <p:spPr>
            <a:xfrm>
              <a:off x="4912111" y="2400300"/>
              <a:ext cx="574288"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704" name="Google Shape;1704;p57"/>
            <p:cNvSpPr/>
            <p:nvPr/>
          </p:nvSpPr>
          <p:spPr>
            <a:xfrm>
              <a:off x="16002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705" name="Google Shape;1705;p57"/>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706" name="Google Shape;1706;p57"/>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707" name="Google Shape;1707;p57"/>
            <p:cNvSpPr txBox="1"/>
            <p:nvPr/>
          </p:nvSpPr>
          <p:spPr>
            <a:xfrm>
              <a:off x="3429000" y="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708" name="Google Shape;1708;p57"/>
            <p:cNvSpPr txBox="1"/>
            <p:nvPr/>
          </p:nvSpPr>
          <p:spPr>
            <a:xfrm>
              <a:off x="2286000" y="1524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a:t>
              </a:r>
              <a:endParaRPr sz="1200">
                <a:solidFill>
                  <a:schemeClr val="dk1"/>
                </a:solidFill>
                <a:latin typeface="Times New Roman"/>
                <a:ea typeface="Times New Roman"/>
                <a:cs typeface="Times New Roman"/>
                <a:sym typeface="Times New Roman"/>
              </a:endParaRPr>
            </a:p>
          </p:txBody>
        </p:sp>
        <p:sp>
          <p:nvSpPr>
            <p:cNvPr id="1709" name="Google Shape;1709;p57"/>
            <p:cNvSpPr txBox="1"/>
            <p:nvPr/>
          </p:nvSpPr>
          <p:spPr>
            <a:xfrm>
              <a:off x="1828801" y="2743200"/>
              <a:ext cx="800101"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1710" name="Google Shape;1710;p57"/>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grpSp>
      <p:grpSp>
        <p:nvGrpSpPr>
          <p:cNvPr id="1711" name="Google Shape;1711;p57"/>
          <p:cNvGrpSpPr/>
          <p:nvPr/>
        </p:nvGrpSpPr>
        <p:grpSpPr>
          <a:xfrm>
            <a:off x="4572000" y="0"/>
            <a:ext cx="4572000" cy="3240360"/>
            <a:chOff x="0" y="0"/>
            <a:chExt cx="5600700" cy="3886200"/>
          </a:xfrm>
        </p:grpSpPr>
        <p:sp>
          <p:nvSpPr>
            <p:cNvPr id="1712" name="Google Shape;1712;p57"/>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7"/>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714" name="Google Shape;1714;p57"/>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715" name="Google Shape;1715;p57"/>
            <p:cNvSpPr/>
            <p:nvPr/>
          </p:nvSpPr>
          <p:spPr>
            <a:xfrm>
              <a:off x="3657600" y="14852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716" name="Google Shape;1716;p57"/>
            <p:cNvSpPr/>
            <p:nvPr/>
          </p:nvSpPr>
          <p:spPr>
            <a:xfrm>
              <a:off x="2171700" y="21717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1717" name="Google Shape;1717;p57"/>
            <p:cNvSpPr/>
            <p:nvPr/>
          </p:nvSpPr>
          <p:spPr>
            <a:xfrm>
              <a:off x="2743200" y="4572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lt1"/>
                </a:solidFill>
                <a:latin typeface="Times New Roman"/>
                <a:ea typeface="Times New Roman"/>
                <a:cs typeface="Times New Roman"/>
                <a:sym typeface="Times New Roman"/>
              </a:endParaRPr>
            </a:p>
          </p:txBody>
        </p:sp>
        <p:cxnSp>
          <p:nvCxnSpPr>
            <p:cNvPr id="1718" name="Google Shape;1718;p57"/>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719" name="Google Shape;1719;p57"/>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720" name="Google Shape;1720;p57"/>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721" name="Google Shape;1721;p57"/>
            <p:cNvCxnSpPr>
              <a:stCxn id="1713" idx="5"/>
              <a:endCxn id="1716"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722" name="Google Shape;1722;p57"/>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723" name="Google Shape;1723;p57"/>
            <p:cNvCxnSpPr>
              <a:stCxn id="1716" idx="6"/>
              <a:endCxn id="1715"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724" name="Google Shape;1724;p57"/>
            <p:cNvCxnSpPr>
              <a:stCxn id="1715" idx="6"/>
              <a:endCxn id="1722"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725" name="Google Shape;1725;p57"/>
            <p:cNvCxnSpPr>
              <a:stCxn id="1717" idx="6"/>
              <a:endCxn id="1722"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726" name="Google Shape;1726;p57"/>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727" name="Google Shape;1727;p57"/>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728" name="Google Shape;1728;p57"/>
            <p:cNvCxnSpPr>
              <a:stCxn id="1715" idx="4"/>
              <a:endCxn id="1726"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729" name="Google Shape;1729;p57"/>
            <p:cNvCxnSpPr>
              <a:stCxn id="1726" idx="4"/>
              <a:endCxn id="1727"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730" name="Google Shape;1730;p57"/>
            <p:cNvCxnSpPr>
              <a:stCxn id="1727" idx="6"/>
              <a:endCxn id="1722"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731" name="Google Shape;1731;p57"/>
            <p:cNvCxnSpPr>
              <a:endCxn id="1727"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732" name="Google Shape;1732;p57"/>
            <p:cNvCxnSpPr>
              <a:stCxn id="1714" idx="6"/>
              <a:endCxn id="1716"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733" name="Google Shape;1733;p57"/>
            <p:cNvSpPr/>
            <p:nvPr/>
          </p:nvSpPr>
          <p:spPr>
            <a:xfrm>
              <a:off x="4000500" y="114300"/>
              <a:ext cx="457200" cy="457835"/>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734" name="Google Shape;1734;p57"/>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735" name="Google Shape;1735;p57"/>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736" name="Google Shape;1736;p57"/>
            <p:cNvSpPr txBox="1"/>
            <p:nvPr/>
          </p:nvSpPr>
          <p:spPr>
            <a:xfrm>
              <a:off x="3314701" y="1143000"/>
              <a:ext cx="571499"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737" name="Google Shape;1737;p57"/>
            <p:cNvSpPr/>
            <p:nvPr/>
          </p:nvSpPr>
          <p:spPr>
            <a:xfrm>
              <a:off x="1714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738" name="Google Shape;1738;p57"/>
            <p:cNvSpPr txBox="1"/>
            <p:nvPr/>
          </p:nvSpPr>
          <p:spPr>
            <a:xfrm>
              <a:off x="3086100" y="2286000"/>
              <a:ext cx="517207"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739" name="Google Shape;1739;p57"/>
            <p:cNvSpPr txBox="1"/>
            <p:nvPr/>
          </p:nvSpPr>
          <p:spPr>
            <a:xfrm>
              <a:off x="2971800" y="3429000"/>
              <a:ext cx="574356"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740" name="Google Shape;1740;p57"/>
            <p:cNvSpPr txBox="1"/>
            <p:nvPr/>
          </p:nvSpPr>
          <p:spPr>
            <a:xfrm>
              <a:off x="5029198" y="240030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741" name="Google Shape;1741;p57"/>
            <p:cNvSpPr/>
            <p:nvPr/>
          </p:nvSpPr>
          <p:spPr>
            <a:xfrm>
              <a:off x="2057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742" name="Google Shape;1742;p57"/>
            <p:cNvSpPr/>
            <p:nvPr/>
          </p:nvSpPr>
          <p:spPr>
            <a:xfrm>
              <a:off x="1371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743" name="Google Shape;1743;p57"/>
            <p:cNvSpPr/>
            <p:nvPr/>
          </p:nvSpPr>
          <p:spPr>
            <a:xfrm>
              <a:off x="10287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744" name="Google Shape;1744;p57"/>
            <p:cNvSpPr txBox="1"/>
            <p:nvPr/>
          </p:nvSpPr>
          <p:spPr>
            <a:xfrm>
              <a:off x="3429000" y="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745" name="Google Shape;1745;p57"/>
            <p:cNvSpPr txBox="1"/>
            <p:nvPr/>
          </p:nvSpPr>
          <p:spPr>
            <a:xfrm>
              <a:off x="2057401" y="152400"/>
              <a:ext cx="74295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1746" name="Google Shape;1746;p57"/>
            <p:cNvSpPr txBox="1"/>
            <p:nvPr/>
          </p:nvSpPr>
          <p:spPr>
            <a:xfrm>
              <a:off x="1831657" y="2743200"/>
              <a:ext cx="81407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1747" name="Google Shape;1747;p57"/>
            <p:cNvSpPr/>
            <p:nvPr/>
          </p:nvSpPr>
          <p:spPr>
            <a:xfrm>
              <a:off x="6858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748" name="Google Shape;1748;p57"/>
            <p:cNvSpPr/>
            <p:nvPr/>
          </p:nvSpPr>
          <p:spPr>
            <a:xfrm>
              <a:off x="342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grpSp>
      <p:grpSp>
        <p:nvGrpSpPr>
          <p:cNvPr id="1749" name="Google Shape;1749;p57"/>
          <p:cNvGrpSpPr/>
          <p:nvPr/>
        </p:nvGrpSpPr>
        <p:grpSpPr>
          <a:xfrm>
            <a:off x="4574332" y="3284984"/>
            <a:ext cx="4572000" cy="3171944"/>
            <a:chOff x="0" y="0"/>
            <a:chExt cx="5600700" cy="3886200"/>
          </a:xfrm>
        </p:grpSpPr>
        <p:sp>
          <p:nvSpPr>
            <p:cNvPr id="1750" name="Google Shape;1750;p57"/>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7"/>
            <p:cNvSpPr/>
            <p:nvPr/>
          </p:nvSpPr>
          <p:spPr>
            <a:xfrm>
              <a:off x="1371600" y="4572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752" name="Google Shape;1752;p57"/>
            <p:cNvSpPr/>
            <p:nvPr/>
          </p:nvSpPr>
          <p:spPr>
            <a:xfrm>
              <a:off x="342900" y="1714500"/>
              <a:ext cx="457835"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753" name="Google Shape;1753;p57"/>
            <p:cNvSpPr/>
            <p:nvPr/>
          </p:nvSpPr>
          <p:spPr>
            <a:xfrm>
              <a:off x="3657600" y="14852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754" name="Google Shape;1754;p57"/>
            <p:cNvSpPr/>
            <p:nvPr/>
          </p:nvSpPr>
          <p:spPr>
            <a:xfrm>
              <a:off x="2171700" y="21717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1755" name="Google Shape;1755;p57"/>
            <p:cNvSpPr/>
            <p:nvPr/>
          </p:nvSpPr>
          <p:spPr>
            <a:xfrm>
              <a:off x="2743200" y="4572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lt1"/>
                </a:solidFill>
                <a:latin typeface="Times New Roman"/>
                <a:ea typeface="Times New Roman"/>
                <a:cs typeface="Times New Roman"/>
                <a:sym typeface="Times New Roman"/>
              </a:endParaRPr>
            </a:p>
          </p:txBody>
        </p:sp>
        <p:cxnSp>
          <p:nvCxnSpPr>
            <p:cNvPr id="1756" name="Google Shape;1756;p57"/>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757" name="Google Shape;1757;p57"/>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758" name="Google Shape;1758;p57"/>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759" name="Google Shape;1759;p57"/>
            <p:cNvCxnSpPr>
              <a:stCxn id="1751" idx="5"/>
              <a:endCxn id="1754"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760" name="Google Shape;1760;p57"/>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761" name="Google Shape;1761;p57"/>
            <p:cNvCxnSpPr>
              <a:stCxn id="1754" idx="6"/>
              <a:endCxn id="1753"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762" name="Google Shape;1762;p57"/>
            <p:cNvCxnSpPr>
              <a:stCxn id="1753" idx="6"/>
              <a:endCxn id="1760"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763" name="Google Shape;1763;p57"/>
            <p:cNvCxnSpPr>
              <a:stCxn id="1755" idx="6"/>
              <a:endCxn id="1760"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764" name="Google Shape;1764;p57"/>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765" name="Google Shape;1765;p57"/>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766" name="Google Shape;1766;p57"/>
            <p:cNvCxnSpPr>
              <a:stCxn id="1753" idx="4"/>
              <a:endCxn id="1764"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767" name="Google Shape;1767;p57"/>
            <p:cNvCxnSpPr>
              <a:stCxn id="1764" idx="4"/>
              <a:endCxn id="1765"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768" name="Google Shape;1768;p57"/>
            <p:cNvCxnSpPr>
              <a:stCxn id="1765" idx="6"/>
              <a:endCxn id="1760"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769" name="Google Shape;1769;p57"/>
            <p:cNvCxnSpPr>
              <a:endCxn id="1765" idx="2"/>
            </p:cNvCxnSpPr>
            <p:nvPr/>
          </p:nvCxnSpPr>
          <p:spPr>
            <a:xfrm>
              <a:off x="2528700" y="2628583"/>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770" name="Google Shape;1770;p57"/>
            <p:cNvCxnSpPr>
              <a:stCxn id="1752" idx="6"/>
              <a:endCxn id="1754"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771" name="Google Shape;1771;p57"/>
            <p:cNvSpPr/>
            <p:nvPr/>
          </p:nvSpPr>
          <p:spPr>
            <a:xfrm>
              <a:off x="4000500" y="1143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sz="1200">
                <a:solidFill>
                  <a:schemeClr val="lt1"/>
                </a:solidFill>
                <a:latin typeface="Times New Roman"/>
                <a:ea typeface="Times New Roman"/>
                <a:cs typeface="Times New Roman"/>
                <a:sym typeface="Times New Roman"/>
              </a:endParaRPr>
            </a:p>
          </p:txBody>
        </p:sp>
        <p:cxnSp>
          <p:nvCxnSpPr>
            <p:cNvPr id="1772" name="Google Shape;1772;p57"/>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773" name="Google Shape;1773;p57"/>
            <p:cNvSpPr/>
            <p:nvPr/>
          </p:nvSpPr>
          <p:spPr>
            <a:xfrm>
              <a:off x="4686300" y="571500"/>
              <a:ext cx="457200" cy="457835"/>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774" name="Google Shape;1774;p57"/>
            <p:cNvSpPr txBox="1"/>
            <p:nvPr/>
          </p:nvSpPr>
          <p:spPr>
            <a:xfrm>
              <a:off x="3314701" y="1143000"/>
              <a:ext cx="568643"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775" name="Google Shape;1775;p57"/>
            <p:cNvSpPr/>
            <p:nvPr/>
          </p:nvSpPr>
          <p:spPr>
            <a:xfrm>
              <a:off x="2057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776" name="Google Shape;1776;p57"/>
            <p:cNvSpPr txBox="1"/>
            <p:nvPr/>
          </p:nvSpPr>
          <p:spPr>
            <a:xfrm>
              <a:off x="3086098" y="2285999"/>
              <a:ext cx="554674"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777" name="Google Shape;1777;p57"/>
            <p:cNvSpPr txBox="1"/>
            <p:nvPr/>
          </p:nvSpPr>
          <p:spPr>
            <a:xfrm>
              <a:off x="2971799" y="3429000"/>
              <a:ext cx="652145"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778" name="Google Shape;1778;p57"/>
            <p:cNvSpPr txBox="1"/>
            <p:nvPr/>
          </p:nvSpPr>
          <p:spPr>
            <a:xfrm>
              <a:off x="5029200" y="2400300"/>
              <a:ext cx="568643"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779" name="Google Shape;1779;p57"/>
            <p:cNvSpPr/>
            <p:nvPr/>
          </p:nvSpPr>
          <p:spPr>
            <a:xfrm>
              <a:off x="2400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780" name="Google Shape;1780;p57"/>
            <p:cNvSpPr/>
            <p:nvPr/>
          </p:nvSpPr>
          <p:spPr>
            <a:xfrm>
              <a:off x="1714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781" name="Google Shape;1781;p57"/>
            <p:cNvSpPr/>
            <p:nvPr/>
          </p:nvSpPr>
          <p:spPr>
            <a:xfrm>
              <a:off x="1371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782" name="Google Shape;1782;p57"/>
            <p:cNvSpPr txBox="1"/>
            <p:nvPr/>
          </p:nvSpPr>
          <p:spPr>
            <a:xfrm>
              <a:off x="3214371" y="0"/>
              <a:ext cx="671830"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9/14</a:t>
              </a:r>
              <a:endParaRPr sz="1200">
                <a:solidFill>
                  <a:schemeClr val="dk1"/>
                </a:solidFill>
                <a:latin typeface="Times New Roman"/>
                <a:ea typeface="Times New Roman"/>
                <a:cs typeface="Times New Roman"/>
                <a:sym typeface="Times New Roman"/>
              </a:endParaRPr>
            </a:p>
          </p:txBody>
        </p:sp>
        <p:sp>
          <p:nvSpPr>
            <p:cNvPr id="1783" name="Google Shape;1783;p57"/>
            <p:cNvSpPr txBox="1"/>
            <p:nvPr/>
          </p:nvSpPr>
          <p:spPr>
            <a:xfrm>
              <a:off x="1943100" y="152400"/>
              <a:ext cx="800100"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1784" name="Google Shape;1784;p57"/>
            <p:cNvSpPr txBox="1"/>
            <p:nvPr/>
          </p:nvSpPr>
          <p:spPr>
            <a:xfrm>
              <a:off x="1849549" y="2743200"/>
              <a:ext cx="797243" cy="34289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1785" name="Google Shape;1785;p57"/>
            <p:cNvSpPr/>
            <p:nvPr/>
          </p:nvSpPr>
          <p:spPr>
            <a:xfrm>
              <a:off x="10287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786" name="Google Shape;1786;p57"/>
            <p:cNvSpPr/>
            <p:nvPr/>
          </p:nvSpPr>
          <p:spPr>
            <a:xfrm>
              <a:off x="6858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1787" name="Google Shape;1787;p57"/>
            <p:cNvSpPr/>
            <p:nvPr/>
          </p:nvSpPr>
          <p:spPr>
            <a:xfrm>
              <a:off x="342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grpSp>
      <p:cxnSp>
        <p:nvCxnSpPr>
          <p:cNvPr id="1788" name="Google Shape;1788;p57"/>
          <p:cNvCxnSpPr/>
          <p:nvPr/>
        </p:nvCxnSpPr>
        <p:spPr>
          <a:xfrm>
            <a:off x="4569677" y="-3778"/>
            <a:ext cx="0" cy="6861778"/>
          </a:xfrm>
          <a:prstGeom prst="straightConnector1">
            <a:avLst/>
          </a:prstGeom>
          <a:noFill/>
          <a:ln w="76200" cap="flat" cmpd="sng">
            <a:solidFill>
              <a:schemeClr val="accent1"/>
            </a:solidFill>
            <a:prstDash val="solid"/>
            <a:round/>
            <a:headEnd type="none" w="sm" len="sm"/>
            <a:tailEnd type="none" w="sm" len="sm"/>
          </a:ln>
        </p:spPr>
      </p:cxnSp>
      <p:cxnSp>
        <p:nvCxnSpPr>
          <p:cNvPr id="1789" name="Google Shape;1789;p57"/>
          <p:cNvCxnSpPr/>
          <p:nvPr/>
        </p:nvCxnSpPr>
        <p:spPr>
          <a:xfrm>
            <a:off x="0" y="3257813"/>
            <a:ext cx="9144000" cy="0"/>
          </a:xfrm>
          <a:prstGeom prst="straightConnector1">
            <a:avLst/>
          </a:prstGeom>
          <a:noFill/>
          <a:ln w="76200" cap="flat" cmpd="sng">
            <a:solidFill>
              <a:schemeClr val="accent1"/>
            </a:solidFill>
            <a:prstDash val="solid"/>
            <a:round/>
            <a:headEnd type="none" w="sm" len="sm"/>
            <a:tailEnd type="none" w="sm" len="sm"/>
          </a:ln>
        </p:spPr>
      </p:cxnSp>
      <p:sp>
        <p:nvSpPr>
          <p:cNvPr id="1790" name="Google Shape;1790;p57"/>
          <p:cNvSpPr txBox="1"/>
          <p:nvPr/>
        </p:nvSpPr>
        <p:spPr>
          <a:xfrm>
            <a:off x="4091915" y="2763572"/>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11</a:t>
            </a:r>
            <a:endParaRPr sz="1800">
              <a:solidFill>
                <a:schemeClr val="accent6"/>
              </a:solidFill>
              <a:latin typeface="Trebuchet MS"/>
              <a:ea typeface="Trebuchet MS"/>
              <a:cs typeface="Trebuchet MS"/>
              <a:sym typeface="Trebuchet MS"/>
            </a:endParaRPr>
          </a:p>
        </p:txBody>
      </p:sp>
      <p:sp>
        <p:nvSpPr>
          <p:cNvPr id="1791" name="Google Shape;1791;p57"/>
          <p:cNvSpPr txBox="1"/>
          <p:nvPr/>
        </p:nvSpPr>
        <p:spPr>
          <a:xfrm>
            <a:off x="3996277" y="6363635"/>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12</a:t>
            </a:r>
            <a:endParaRPr sz="1800">
              <a:solidFill>
                <a:schemeClr val="accent6"/>
              </a:solidFill>
              <a:latin typeface="Trebuchet MS"/>
              <a:ea typeface="Trebuchet MS"/>
              <a:cs typeface="Trebuchet MS"/>
              <a:sym typeface="Trebuchet MS"/>
            </a:endParaRPr>
          </a:p>
        </p:txBody>
      </p:sp>
      <p:sp>
        <p:nvSpPr>
          <p:cNvPr id="1792" name="Google Shape;1792;p57"/>
          <p:cNvSpPr txBox="1"/>
          <p:nvPr/>
        </p:nvSpPr>
        <p:spPr>
          <a:xfrm>
            <a:off x="8622371" y="2789578"/>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13</a:t>
            </a:r>
            <a:endParaRPr sz="1800">
              <a:solidFill>
                <a:schemeClr val="accent6"/>
              </a:solidFill>
              <a:latin typeface="Trebuchet MS"/>
              <a:ea typeface="Trebuchet MS"/>
              <a:cs typeface="Trebuchet MS"/>
              <a:sym typeface="Trebuchet MS"/>
            </a:endParaRPr>
          </a:p>
        </p:txBody>
      </p:sp>
      <p:sp>
        <p:nvSpPr>
          <p:cNvPr id="1793" name="Google Shape;1793;p57"/>
          <p:cNvSpPr txBox="1"/>
          <p:nvPr/>
        </p:nvSpPr>
        <p:spPr>
          <a:xfrm>
            <a:off x="8604448" y="6381328"/>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14</a:t>
            </a:r>
            <a:endParaRPr sz="1800">
              <a:solidFill>
                <a:schemeClr val="accent6"/>
              </a:solidFill>
              <a:latin typeface="Trebuchet MS"/>
              <a:ea typeface="Trebuchet MS"/>
              <a:cs typeface="Trebuchet MS"/>
              <a:sym typeface="Trebuchet MS"/>
            </a:endParaRPr>
          </a:p>
        </p:txBody>
      </p:sp>
    </p:spTree>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grpSp>
        <p:nvGrpSpPr>
          <p:cNvPr id="1798" name="Google Shape;1798;p58"/>
          <p:cNvGrpSpPr/>
          <p:nvPr/>
        </p:nvGrpSpPr>
        <p:grpSpPr>
          <a:xfrm>
            <a:off x="-8301" y="98345"/>
            <a:ext cx="4514164" cy="2929029"/>
            <a:chOff x="0" y="0"/>
            <a:chExt cx="5600700" cy="3886200"/>
          </a:xfrm>
        </p:grpSpPr>
        <p:sp>
          <p:nvSpPr>
            <p:cNvPr id="1799" name="Google Shape;1799;p58"/>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a:off x="1371600" y="457200"/>
              <a:ext cx="457200" cy="457800"/>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801" name="Google Shape;1801;p58"/>
            <p:cNvSpPr/>
            <p:nvPr/>
          </p:nvSpPr>
          <p:spPr>
            <a:xfrm>
              <a:off x="342900" y="1714500"/>
              <a:ext cx="457800" cy="457800"/>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802" name="Google Shape;1802;p58"/>
            <p:cNvSpPr/>
            <p:nvPr/>
          </p:nvSpPr>
          <p:spPr>
            <a:xfrm>
              <a:off x="3657600" y="14852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803" name="Google Shape;1803;p58"/>
            <p:cNvSpPr/>
            <p:nvPr/>
          </p:nvSpPr>
          <p:spPr>
            <a:xfrm>
              <a:off x="2171700" y="21717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1804" name="Google Shape;1804;p58"/>
            <p:cNvSpPr/>
            <p:nvPr/>
          </p:nvSpPr>
          <p:spPr>
            <a:xfrm>
              <a:off x="2743200" y="4572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lt1"/>
                </a:solidFill>
                <a:latin typeface="Times New Roman"/>
                <a:ea typeface="Times New Roman"/>
                <a:cs typeface="Times New Roman"/>
                <a:sym typeface="Times New Roman"/>
              </a:endParaRPr>
            </a:p>
          </p:txBody>
        </p:sp>
        <p:cxnSp>
          <p:nvCxnSpPr>
            <p:cNvPr id="1805" name="Google Shape;1805;p58"/>
            <p:cNvCxnSpPr/>
            <p:nvPr/>
          </p:nvCxnSpPr>
          <p:spPr>
            <a:xfrm>
              <a:off x="1828800" y="685800"/>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806" name="Google Shape;1806;p58"/>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807" name="Google Shape;1807;p58"/>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808" name="Google Shape;1808;p58"/>
            <p:cNvCxnSpPr>
              <a:stCxn id="1800" idx="5"/>
              <a:endCxn id="1803" idx="1"/>
            </p:cNvCxnSpPr>
            <p:nvPr/>
          </p:nvCxnSpPr>
          <p:spPr>
            <a:xfrm>
              <a:off x="1761845" y="84795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809" name="Google Shape;1809;p58"/>
            <p:cNvSpPr/>
            <p:nvPr/>
          </p:nvSpPr>
          <p:spPr>
            <a:xfrm>
              <a:off x="5029200" y="14859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810" name="Google Shape;1810;p58"/>
            <p:cNvCxnSpPr>
              <a:stCxn id="1803" idx="6"/>
              <a:endCxn id="1802" idx="2"/>
            </p:cNvCxnSpPr>
            <p:nvPr/>
          </p:nvCxnSpPr>
          <p:spPr>
            <a:xfrm rot="10800000" flipH="1">
              <a:off x="2628900" y="1714200"/>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811" name="Google Shape;1811;p58"/>
            <p:cNvCxnSpPr>
              <a:stCxn id="1802" idx="6"/>
              <a:endCxn id="1809" idx="2"/>
            </p:cNvCxnSpPr>
            <p:nvPr/>
          </p:nvCxnSpPr>
          <p:spPr>
            <a:xfrm>
              <a:off x="4114800" y="1714165"/>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812" name="Google Shape;1812;p58"/>
            <p:cNvCxnSpPr>
              <a:stCxn id="1804" idx="6"/>
              <a:endCxn id="1809" idx="1"/>
            </p:cNvCxnSpPr>
            <p:nvPr/>
          </p:nvCxnSpPr>
          <p:spPr>
            <a:xfrm>
              <a:off x="3200400" y="686100"/>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813" name="Google Shape;1813;p58"/>
            <p:cNvSpPr/>
            <p:nvPr/>
          </p:nvSpPr>
          <p:spPr>
            <a:xfrm>
              <a:off x="3657600" y="22853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814" name="Google Shape;1814;p58"/>
            <p:cNvSpPr/>
            <p:nvPr/>
          </p:nvSpPr>
          <p:spPr>
            <a:xfrm>
              <a:off x="3657600" y="30854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815" name="Google Shape;1815;p58"/>
            <p:cNvCxnSpPr>
              <a:stCxn id="1802" idx="4"/>
              <a:endCxn id="1813" idx="0"/>
            </p:cNvCxnSpPr>
            <p:nvPr/>
          </p:nvCxnSpPr>
          <p:spPr>
            <a:xfrm>
              <a:off x="3886200" y="19430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816" name="Google Shape;1816;p58"/>
            <p:cNvCxnSpPr>
              <a:stCxn id="1813" idx="4"/>
              <a:endCxn id="1814" idx="0"/>
            </p:cNvCxnSpPr>
            <p:nvPr/>
          </p:nvCxnSpPr>
          <p:spPr>
            <a:xfrm>
              <a:off x="3886200" y="27431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817" name="Google Shape;1817;p58"/>
            <p:cNvCxnSpPr>
              <a:stCxn id="1814" idx="6"/>
              <a:endCxn id="1809" idx="4"/>
            </p:cNvCxnSpPr>
            <p:nvPr/>
          </p:nvCxnSpPr>
          <p:spPr>
            <a:xfrm rot="10800000" flipH="1">
              <a:off x="4114800" y="1943665"/>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818" name="Google Shape;1818;p58"/>
            <p:cNvCxnSpPr>
              <a:endCxn id="1814" idx="2"/>
            </p:cNvCxnSpPr>
            <p:nvPr/>
          </p:nvCxnSpPr>
          <p:spPr>
            <a:xfrm>
              <a:off x="2528700" y="2628565"/>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819" name="Google Shape;1819;p58"/>
            <p:cNvCxnSpPr>
              <a:stCxn id="1801" idx="6"/>
              <a:endCxn id="1803" idx="2"/>
            </p:cNvCxnSpPr>
            <p:nvPr/>
          </p:nvCxnSpPr>
          <p:spPr>
            <a:xfrm>
              <a:off x="800700" y="1943400"/>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820" name="Google Shape;1820;p58"/>
            <p:cNvSpPr/>
            <p:nvPr/>
          </p:nvSpPr>
          <p:spPr>
            <a:xfrm>
              <a:off x="4000500" y="1143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sz="1200">
                <a:solidFill>
                  <a:schemeClr val="lt1"/>
                </a:solidFill>
                <a:latin typeface="Times New Roman"/>
                <a:ea typeface="Times New Roman"/>
                <a:cs typeface="Times New Roman"/>
                <a:sym typeface="Times New Roman"/>
              </a:endParaRPr>
            </a:p>
          </p:txBody>
        </p:sp>
        <p:cxnSp>
          <p:nvCxnSpPr>
            <p:cNvPr id="1821" name="Google Shape;1821;p58"/>
            <p:cNvCxnSpPr/>
            <p:nvPr/>
          </p:nvCxnSpPr>
          <p:spPr>
            <a:xfrm flipH="1">
              <a:off x="3200305" y="457200"/>
              <a:ext cx="852900" cy="167100"/>
            </a:xfrm>
            <a:prstGeom prst="straightConnector1">
              <a:avLst/>
            </a:prstGeom>
            <a:noFill/>
            <a:ln w="28575" cap="flat" cmpd="sng">
              <a:solidFill>
                <a:srgbClr val="000000"/>
              </a:solidFill>
              <a:prstDash val="solid"/>
              <a:round/>
              <a:headEnd type="none" w="med" len="med"/>
              <a:tailEnd type="triangle" w="med" len="med"/>
            </a:ln>
          </p:spPr>
        </p:cxnSp>
        <p:sp>
          <p:nvSpPr>
            <p:cNvPr id="1822" name="Google Shape;1822;p58"/>
            <p:cNvSpPr/>
            <p:nvPr/>
          </p:nvSpPr>
          <p:spPr>
            <a:xfrm>
              <a:off x="4686300" y="571500"/>
              <a:ext cx="457200" cy="457800"/>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823" name="Google Shape;1823;p58"/>
            <p:cNvSpPr txBox="1"/>
            <p:nvPr/>
          </p:nvSpPr>
          <p:spPr>
            <a:xfrm>
              <a:off x="3314700" y="1143000"/>
              <a:ext cx="531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824" name="Google Shape;1824;p58"/>
            <p:cNvSpPr/>
            <p:nvPr/>
          </p:nvSpPr>
          <p:spPr>
            <a:xfrm>
              <a:off x="2057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825" name="Google Shape;1825;p58"/>
            <p:cNvSpPr txBox="1"/>
            <p:nvPr/>
          </p:nvSpPr>
          <p:spPr>
            <a:xfrm>
              <a:off x="3086100" y="2285999"/>
              <a:ext cx="540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826" name="Google Shape;1826;p58"/>
            <p:cNvSpPr txBox="1"/>
            <p:nvPr/>
          </p:nvSpPr>
          <p:spPr>
            <a:xfrm>
              <a:off x="2971799" y="3429000"/>
              <a:ext cx="6024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827" name="Google Shape;1827;p58"/>
            <p:cNvSpPr txBox="1"/>
            <p:nvPr/>
          </p:nvSpPr>
          <p:spPr>
            <a:xfrm>
              <a:off x="5029200" y="2400300"/>
              <a:ext cx="567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828" name="Google Shape;1828;p58"/>
            <p:cNvSpPr/>
            <p:nvPr/>
          </p:nvSpPr>
          <p:spPr>
            <a:xfrm>
              <a:off x="2400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829" name="Google Shape;1829;p58"/>
            <p:cNvSpPr/>
            <p:nvPr/>
          </p:nvSpPr>
          <p:spPr>
            <a:xfrm>
              <a:off x="1714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830" name="Google Shape;1830;p58"/>
            <p:cNvSpPr/>
            <p:nvPr/>
          </p:nvSpPr>
          <p:spPr>
            <a:xfrm>
              <a:off x="1371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831" name="Google Shape;1831;p58"/>
            <p:cNvSpPr txBox="1"/>
            <p:nvPr/>
          </p:nvSpPr>
          <p:spPr>
            <a:xfrm>
              <a:off x="3314700" y="0"/>
              <a:ext cx="6477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9/14</a:t>
              </a:r>
              <a:endParaRPr sz="1200">
                <a:solidFill>
                  <a:schemeClr val="dk1"/>
                </a:solidFill>
                <a:latin typeface="Times New Roman"/>
                <a:ea typeface="Times New Roman"/>
                <a:cs typeface="Times New Roman"/>
                <a:sym typeface="Times New Roman"/>
              </a:endParaRPr>
            </a:p>
          </p:txBody>
        </p:sp>
        <p:sp>
          <p:nvSpPr>
            <p:cNvPr id="1832" name="Google Shape;1832;p58"/>
            <p:cNvSpPr txBox="1"/>
            <p:nvPr/>
          </p:nvSpPr>
          <p:spPr>
            <a:xfrm>
              <a:off x="2057400" y="152400"/>
              <a:ext cx="742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1833" name="Google Shape;1833;p58"/>
            <p:cNvSpPr txBox="1"/>
            <p:nvPr/>
          </p:nvSpPr>
          <p:spPr>
            <a:xfrm>
              <a:off x="1860587" y="2743200"/>
              <a:ext cx="7683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1834" name="Google Shape;1834;p58"/>
            <p:cNvSpPr/>
            <p:nvPr/>
          </p:nvSpPr>
          <p:spPr>
            <a:xfrm>
              <a:off x="10287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835" name="Google Shape;1835;p58"/>
            <p:cNvSpPr/>
            <p:nvPr/>
          </p:nvSpPr>
          <p:spPr>
            <a:xfrm>
              <a:off x="6858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1836" name="Google Shape;1836;p58"/>
            <p:cNvSpPr/>
            <p:nvPr/>
          </p:nvSpPr>
          <p:spPr>
            <a:xfrm>
              <a:off x="342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837" name="Google Shape;1837;p58"/>
            <p:cNvSpPr txBox="1"/>
            <p:nvPr/>
          </p:nvSpPr>
          <p:spPr>
            <a:xfrm>
              <a:off x="4669975" y="152400"/>
              <a:ext cx="9270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15/</a:t>
              </a:r>
              <a:endParaRPr sz="1200">
                <a:solidFill>
                  <a:schemeClr val="dk1"/>
                </a:solidFill>
                <a:latin typeface="Times New Roman"/>
                <a:ea typeface="Times New Roman"/>
                <a:cs typeface="Times New Roman"/>
                <a:sym typeface="Times New Roman"/>
              </a:endParaRPr>
            </a:p>
          </p:txBody>
        </p:sp>
      </p:grpSp>
      <p:grpSp>
        <p:nvGrpSpPr>
          <p:cNvPr id="1838" name="Google Shape;1838;p58"/>
          <p:cNvGrpSpPr/>
          <p:nvPr/>
        </p:nvGrpSpPr>
        <p:grpSpPr>
          <a:xfrm>
            <a:off x="-108520" y="3327849"/>
            <a:ext cx="4611056" cy="3314151"/>
            <a:chOff x="0" y="0"/>
            <a:chExt cx="5600700" cy="3886200"/>
          </a:xfrm>
        </p:grpSpPr>
        <p:sp>
          <p:nvSpPr>
            <p:cNvPr id="1839" name="Google Shape;1839;p58"/>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8"/>
            <p:cNvSpPr/>
            <p:nvPr/>
          </p:nvSpPr>
          <p:spPr>
            <a:xfrm>
              <a:off x="1371600" y="457200"/>
              <a:ext cx="457200" cy="457800"/>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841" name="Google Shape;1841;p58"/>
            <p:cNvSpPr/>
            <p:nvPr/>
          </p:nvSpPr>
          <p:spPr>
            <a:xfrm>
              <a:off x="342900" y="1714500"/>
              <a:ext cx="457800" cy="457800"/>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842" name="Google Shape;1842;p58"/>
            <p:cNvSpPr/>
            <p:nvPr/>
          </p:nvSpPr>
          <p:spPr>
            <a:xfrm>
              <a:off x="3657600" y="14852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843" name="Google Shape;1843;p58"/>
            <p:cNvSpPr/>
            <p:nvPr/>
          </p:nvSpPr>
          <p:spPr>
            <a:xfrm>
              <a:off x="2171700" y="21717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1844" name="Google Shape;1844;p58"/>
            <p:cNvSpPr/>
            <p:nvPr/>
          </p:nvSpPr>
          <p:spPr>
            <a:xfrm>
              <a:off x="2743200" y="4572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lt1"/>
                </a:solidFill>
                <a:latin typeface="Times New Roman"/>
                <a:ea typeface="Times New Roman"/>
                <a:cs typeface="Times New Roman"/>
                <a:sym typeface="Times New Roman"/>
              </a:endParaRPr>
            </a:p>
          </p:txBody>
        </p:sp>
        <p:cxnSp>
          <p:nvCxnSpPr>
            <p:cNvPr id="1845" name="Google Shape;1845;p58"/>
            <p:cNvCxnSpPr/>
            <p:nvPr/>
          </p:nvCxnSpPr>
          <p:spPr>
            <a:xfrm>
              <a:off x="1828800" y="685800"/>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846" name="Google Shape;1846;p58"/>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847" name="Google Shape;1847;p58"/>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848" name="Google Shape;1848;p58"/>
            <p:cNvCxnSpPr>
              <a:stCxn id="1840" idx="5"/>
              <a:endCxn id="1843" idx="1"/>
            </p:cNvCxnSpPr>
            <p:nvPr/>
          </p:nvCxnSpPr>
          <p:spPr>
            <a:xfrm>
              <a:off x="1761845" y="84795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849" name="Google Shape;1849;p58"/>
            <p:cNvSpPr/>
            <p:nvPr/>
          </p:nvSpPr>
          <p:spPr>
            <a:xfrm>
              <a:off x="5029200" y="14859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850" name="Google Shape;1850;p58"/>
            <p:cNvCxnSpPr>
              <a:stCxn id="1843" idx="6"/>
              <a:endCxn id="1842" idx="2"/>
            </p:cNvCxnSpPr>
            <p:nvPr/>
          </p:nvCxnSpPr>
          <p:spPr>
            <a:xfrm rot="10800000" flipH="1">
              <a:off x="2628900" y="1714200"/>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851" name="Google Shape;1851;p58"/>
            <p:cNvCxnSpPr>
              <a:stCxn id="1842" idx="6"/>
              <a:endCxn id="1849" idx="2"/>
            </p:cNvCxnSpPr>
            <p:nvPr/>
          </p:nvCxnSpPr>
          <p:spPr>
            <a:xfrm>
              <a:off x="4114800" y="1714165"/>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852" name="Google Shape;1852;p58"/>
            <p:cNvCxnSpPr>
              <a:stCxn id="1844" idx="6"/>
              <a:endCxn id="1849" idx="1"/>
            </p:cNvCxnSpPr>
            <p:nvPr/>
          </p:nvCxnSpPr>
          <p:spPr>
            <a:xfrm>
              <a:off x="3200400" y="686100"/>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853" name="Google Shape;1853;p58"/>
            <p:cNvSpPr/>
            <p:nvPr/>
          </p:nvSpPr>
          <p:spPr>
            <a:xfrm>
              <a:off x="3657600" y="22853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854" name="Google Shape;1854;p58"/>
            <p:cNvSpPr/>
            <p:nvPr/>
          </p:nvSpPr>
          <p:spPr>
            <a:xfrm>
              <a:off x="3657600" y="30854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855" name="Google Shape;1855;p58"/>
            <p:cNvCxnSpPr>
              <a:stCxn id="1842" idx="4"/>
              <a:endCxn id="1853" idx="0"/>
            </p:cNvCxnSpPr>
            <p:nvPr/>
          </p:nvCxnSpPr>
          <p:spPr>
            <a:xfrm>
              <a:off x="3886200" y="19430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856" name="Google Shape;1856;p58"/>
            <p:cNvCxnSpPr>
              <a:stCxn id="1853" idx="4"/>
              <a:endCxn id="1854" idx="0"/>
            </p:cNvCxnSpPr>
            <p:nvPr/>
          </p:nvCxnSpPr>
          <p:spPr>
            <a:xfrm>
              <a:off x="3886200" y="27431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857" name="Google Shape;1857;p58"/>
            <p:cNvCxnSpPr>
              <a:stCxn id="1854" idx="6"/>
              <a:endCxn id="1849" idx="4"/>
            </p:cNvCxnSpPr>
            <p:nvPr/>
          </p:nvCxnSpPr>
          <p:spPr>
            <a:xfrm rot="10800000" flipH="1">
              <a:off x="4114800" y="1943665"/>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858" name="Google Shape;1858;p58"/>
            <p:cNvCxnSpPr>
              <a:endCxn id="1854" idx="2"/>
            </p:cNvCxnSpPr>
            <p:nvPr/>
          </p:nvCxnSpPr>
          <p:spPr>
            <a:xfrm>
              <a:off x="2528400" y="2628865"/>
              <a:ext cx="1129200" cy="685500"/>
            </a:xfrm>
            <a:prstGeom prst="straightConnector1">
              <a:avLst/>
            </a:prstGeom>
            <a:noFill/>
            <a:ln w="28575" cap="flat" cmpd="sng">
              <a:solidFill>
                <a:srgbClr val="000000"/>
              </a:solidFill>
              <a:prstDash val="solid"/>
              <a:round/>
              <a:headEnd type="none" w="med" len="med"/>
              <a:tailEnd type="triangle" w="med" len="med"/>
            </a:ln>
          </p:spPr>
        </p:cxnSp>
        <p:cxnSp>
          <p:nvCxnSpPr>
            <p:cNvPr id="1859" name="Google Shape;1859;p58"/>
            <p:cNvCxnSpPr>
              <a:stCxn id="1841" idx="6"/>
              <a:endCxn id="1843" idx="2"/>
            </p:cNvCxnSpPr>
            <p:nvPr/>
          </p:nvCxnSpPr>
          <p:spPr>
            <a:xfrm>
              <a:off x="800700" y="1943400"/>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860" name="Google Shape;1860;p58"/>
            <p:cNvSpPr/>
            <p:nvPr/>
          </p:nvSpPr>
          <p:spPr>
            <a:xfrm>
              <a:off x="4000500" y="1143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sz="1200">
                <a:solidFill>
                  <a:schemeClr val="lt1"/>
                </a:solidFill>
                <a:latin typeface="Times New Roman"/>
                <a:ea typeface="Times New Roman"/>
                <a:cs typeface="Times New Roman"/>
                <a:sym typeface="Times New Roman"/>
              </a:endParaRPr>
            </a:p>
          </p:txBody>
        </p:sp>
        <p:cxnSp>
          <p:nvCxnSpPr>
            <p:cNvPr id="1861" name="Google Shape;1861;p58"/>
            <p:cNvCxnSpPr/>
            <p:nvPr/>
          </p:nvCxnSpPr>
          <p:spPr>
            <a:xfrm flipH="1">
              <a:off x="3200305" y="457200"/>
              <a:ext cx="852900" cy="167100"/>
            </a:xfrm>
            <a:prstGeom prst="straightConnector1">
              <a:avLst/>
            </a:prstGeom>
            <a:noFill/>
            <a:ln w="28575" cap="flat" cmpd="sng">
              <a:solidFill>
                <a:srgbClr val="000000"/>
              </a:solidFill>
              <a:prstDash val="solid"/>
              <a:round/>
              <a:headEnd type="none" w="med" len="med"/>
              <a:tailEnd type="triangle" w="med" len="med"/>
            </a:ln>
          </p:spPr>
        </p:cxnSp>
        <p:sp>
          <p:nvSpPr>
            <p:cNvPr id="1862" name="Google Shape;1862;p58"/>
            <p:cNvSpPr/>
            <p:nvPr/>
          </p:nvSpPr>
          <p:spPr>
            <a:xfrm>
              <a:off x="4686300" y="5715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7</a:t>
              </a:r>
              <a:endParaRPr sz="1200">
                <a:solidFill>
                  <a:schemeClr val="lt1"/>
                </a:solidFill>
                <a:latin typeface="Times New Roman"/>
                <a:ea typeface="Times New Roman"/>
                <a:cs typeface="Times New Roman"/>
                <a:sym typeface="Times New Roman"/>
              </a:endParaRPr>
            </a:p>
          </p:txBody>
        </p:sp>
        <p:sp>
          <p:nvSpPr>
            <p:cNvPr id="1863" name="Google Shape;1863;p58"/>
            <p:cNvSpPr txBox="1"/>
            <p:nvPr/>
          </p:nvSpPr>
          <p:spPr>
            <a:xfrm>
              <a:off x="3314700" y="1143000"/>
              <a:ext cx="499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864" name="Google Shape;1864;p58"/>
            <p:cNvSpPr/>
            <p:nvPr/>
          </p:nvSpPr>
          <p:spPr>
            <a:xfrm>
              <a:off x="22860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865" name="Google Shape;1865;p58"/>
            <p:cNvSpPr txBox="1"/>
            <p:nvPr/>
          </p:nvSpPr>
          <p:spPr>
            <a:xfrm>
              <a:off x="3086100" y="2286000"/>
              <a:ext cx="534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866" name="Google Shape;1866;p58"/>
            <p:cNvSpPr txBox="1"/>
            <p:nvPr/>
          </p:nvSpPr>
          <p:spPr>
            <a:xfrm>
              <a:off x="4229100" y="3429000"/>
              <a:ext cx="592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867" name="Google Shape;1867;p58"/>
            <p:cNvSpPr txBox="1"/>
            <p:nvPr/>
          </p:nvSpPr>
          <p:spPr>
            <a:xfrm>
              <a:off x="5029200" y="2400301"/>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868" name="Google Shape;1868;p58"/>
            <p:cNvSpPr/>
            <p:nvPr/>
          </p:nvSpPr>
          <p:spPr>
            <a:xfrm>
              <a:off x="2628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869" name="Google Shape;1869;p58"/>
            <p:cNvSpPr/>
            <p:nvPr/>
          </p:nvSpPr>
          <p:spPr>
            <a:xfrm>
              <a:off x="19431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870" name="Google Shape;1870;p58"/>
            <p:cNvSpPr/>
            <p:nvPr/>
          </p:nvSpPr>
          <p:spPr>
            <a:xfrm>
              <a:off x="16002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871" name="Google Shape;1871;p58"/>
            <p:cNvSpPr txBox="1"/>
            <p:nvPr/>
          </p:nvSpPr>
          <p:spPr>
            <a:xfrm>
              <a:off x="3314700" y="0"/>
              <a:ext cx="6120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9/14</a:t>
              </a:r>
              <a:endParaRPr sz="1200">
                <a:solidFill>
                  <a:schemeClr val="dk1"/>
                </a:solidFill>
                <a:latin typeface="Times New Roman"/>
                <a:ea typeface="Times New Roman"/>
                <a:cs typeface="Times New Roman"/>
                <a:sym typeface="Times New Roman"/>
              </a:endParaRPr>
            </a:p>
          </p:txBody>
        </p:sp>
        <p:sp>
          <p:nvSpPr>
            <p:cNvPr id="1872" name="Google Shape;1872;p58"/>
            <p:cNvSpPr txBox="1"/>
            <p:nvPr/>
          </p:nvSpPr>
          <p:spPr>
            <a:xfrm>
              <a:off x="2057401" y="152400"/>
              <a:ext cx="742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1873" name="Google Shape;1873;p58"/>
            <p:cNvSpPr txBox="1"/>
            <p:nvPr/>
          </p:nvSpPr>
          <p:spPr>
            <a:xfrm>
              <a:off x="1943099" y="2743200"/>
              <a:ext cx="7521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1874" name="Google Shape;1874;p58"/>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875" name="Google Shape;1875;p58"/>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1876" name="Google Shape;1876;p58"/>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877" name="Google Shape;1877;p58"/>
            <p:cNvSpPr txBox="1"/>
            <p:nvPr/>
          </p:nvSpPr>
          <p:spPr>
            <a:xfrm>
              <a:off x="4800599" y="152400"/>
              <a:ext cx="8001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15/16</a:t>
              </a:r>
              <a:endParaRPr sz="1200">
                <a:solidFill>
                  <a:schemeClr val="dk1"/>
                </a:solidFill>
                <a:latin typeface="Times New Roman"/>
                <a:ea typeface="Times New Roman"/>
                <a:cs typeface="Times New Roman"/>
                <a:sym typeface="Times New Roman"/>
              </a:endParaRPr>
            </a:p>
          </p:txBody>
        </p:sp>
        <p:sp>
          <p:nvSpPr>
            <p:cNvPr id="1878" name="Google Shape;1878;p58"/>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grpSp>
      <p:grpSp>
        <p:nvGrpSpPr>
          <p:cNvPr id="1879" name="Google Shape;1879;p58"/>
          <p:cNvGrpSpPr/>
          <p:nvPr/>
        </p:nvGrpSpPr>
        <p:grpSpPr>
          <a:xfrm>
            <a:off x="4525347" y="111660"/>
            <a:ext cx="4571851" cy="3216219"/>
            <a:chOff x="0" y="0"/>
            <a:chExt cx="5600700" cy="3886200"/>
          </a:xfrm>
        </p:grpSpPr>
        <p:sp>
          <p:nvSpPr>
            <p:cNvPr id="1880" name="Google Shape;1880;p58"/>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8"/>
            <p:cNvSpPr/>
            <p:nvPr/>
          </p:nvSpPr>
          <p:spPr>
            <a:xfrm>
              <a:off x="1371600" y="457200"/>
              <a:ext cx="457200" cy="457800"/>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882" name="Google Shape;1882;p58"/>
            <p:cNvSpPr/>
            <p:nvPr/>
          </p:nvSpPr>
          <p:spPr>
            <a:xfrm>
              <a:off x="342900" y="1714500"/>
              <a:ext cx="457800" cy="457800"/>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883" name="Google Shape;1883;p58"/>
            <p:cNvSpPr/>
            <p:nvPr/>
          </p:nvSpPr>
          <p:spPr>
            <a:xfrm>
              <a:off x="3657600" y="14852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884" name="Google Shape;1884;p58"/>
            <p:cNvSpPr/>
            <p:nvPr/>
          </p:nvSpPr>
          <p:spPr>
            <a:xfrm>
              <a:off x="2171700" y="21717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885" name="Google Shape;1885;p58"/>
            <p:cNvSpPr/>
            <p:nvPr/>
          </p:nvSpPr>
          <p:spPr>
            <a:xfrm>
              <a:off x="2743200" y="4572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cxnSp>
          <p:nvCxnSpPr>
            <p:cNvPr id="1886" name="Google Shape;1886;p58"/>
            <p:cNvCxnSpPr/>
            <p:nvPr/>
          </p:nvCxnSpPr>
          <p:spPr>
            <a:xfrm>
              <a:off x="1828800" y="685800"/>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887" name="Google Shape;1887;p58"/>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888" name="Google Shape;1888;p58"/>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889" name="Google Shape;1889;p58"/>
            <p:cNvCxnSpPr>
              <a:stCxn id="1881" idx="5"/>
              <a:endCxn id="1884" idx="1"/>
            </p:cNvCxnSpPr>
            <p:nvPr/>
          </p:nvCxnSpPr>
          <p:spPr>
            <a:xfrm>
              <a:off x="1761845" y="84795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890" name="Google Shape;1890;p58"/>
            <p:cNvSpPr/>
            <p:nvPr/>
          </p:nvSpPr>
          <p:spPr>
            <a:xfrm>
              <a:off x="5029200" y="14859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cxnSp>
          <p:nvCxnSpPr>
            <p:cNvPr id="1891" name="Google Shape;1891;p58"/>
            <p:cNvCxnSpPr>
              <a:stCxn id="1884" idx="6"/>
              <a:endCxn id="1883" idx="2"/>
            </p:cNvCxnSpPr>
            <p:nvPr/>
          </p:nvCxnSpPr>
          <p:spPr>
            <a:xfrm rot="10800000" flipH="1">
              <a:off x="2628900" y="1714200"/>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892" name="Google Shape;1892;p58"/>
            <p:cNvCxnSpPr>
              <a:stCxn id="1883" idx="6"/>
              <a:endCxn id="1890" idx="2"/>
            </p:cNvCxnSpPr>
            <p:nvPr/>
          </p:nvCxnSpPr>
          <p:spPr>
            <a:xfrm>
              <a:off x="4114800" y="1714165"/>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893" name="Google Shape;1893;p58"/>
            <p:cNvCxnSpPr>
              <a:stCxn id="1885" idx="6"/>
              <a:endCxn id="1890" idx="1"/>
            </p:cNvCxnSpPr>
            <p:nvPr/>
          </p:nvCxnSpPr>
          <p:spPr>
            <a:xfrm>
              <a:off x="3200400" y="686100"/>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894" name="Google Shape;1894;p58"/>
            <p:cNvSpPr/>
            <p:nvPr/>
          </p:nvSpPr>
          <p:spPr>
            <a:xfrm>
              <a:off x="3657600" y="22853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895" name="Google Shape;1895;p58"/>
            <p:cNvSpPr/>
            <p:nvPr/>
          </p:nvSpPr>
          <p:spPr>
            <a:xfrm>
              <a:off x="3657600" y="30854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cxnSp>
          <p:nvCxnSpPr>
            <p:cNvPr id="1896" name="Google Shape;1896;p58"/>
            <p:cNvCxnSpPr>
              <a:stCxn id="1883" idx="4"/>
              <a:endCxn id="1894" idx="0"/>
            </p:cNvCxnSpPr>
            <p:nvPr/>
          </p:nvCxnSpPr>
          <p:spPr>
            <a:xfrm>
              <a:off x="3886200" y="19430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897" name="Google Shape;1897;p58"/>
            <p:cNvCxnSpPr>
              <a:stCxn id="1894" idx="4"/>
              <a:endCxn id="1895" idx="0"/>
            </p:cNvCxnSpPr>
            <p:nvPr/>
          </p:nvCxnSpPr>
          <p:spPr>
            <a:xfrm>
              <a:off x="3886200" y="27431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898" name="Google Shape;1898;p58"/>
            <p:cNvCxnSpPr>
              <a:stCxn id="1895" idx="6"/>
              <a:endCxn id="1890" idx="4"/>
            </p:cNvCxnSpPr>
            <p:nvPr/>
          </p:nvCxnSpPr>
          <p:spPr>
            <a:xfrm rot="10800000" flipH="1">
              <a:off x="4114800" y="1943665"/>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899" name="Google Shape;1899;p58"/>
            <p:cNvCxnSpPr>
              <a:endCxn id="1895" idx="2"/>
            </p:cNvCxnSpPr>
            <p:nvPr/>
          </p:nvCxnSpPr>
          <p:spPr>
            <a:xfrm>
              <a:off x="2528700" y="2628565"/>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1900" name="Google Shape;1900;p58"/>
            <p:cNvCxnSpPr>
              <a:stCxn id="1882" idx="6"/>
              <a:endCxn id="1884" idx="2"/>
            </p:cNvCxnSpPr>
            <p:nvPr/>
          </p:nvCxnSpPr>
          <p:spPr>
            <a:xfrm>
              <a:off x="800700" y="1943400"/>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901" name="Google Shape;1901;p58"/>
            <p:cNvSpPr/>
            <p:nvPr/>
          </p:nvSpPr>
          <p:spPr>
            <a:xfrm>
              <a:off x="4000500" y="1143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cxnSp>
          <p:nvCxnSpPr>
            <p:cNvPr id="1902" name="Google Shape;1902;p58"/>
            <p:cNvCxnSpPr/>
            <p:nvPr/>
          </p:nvCxnSpPr>
          <p:spPr>
            <a:xfrm flipH="1">
              <a:off x="3200305" y="457200"/>
              <a:ext cx="852900" cy="167100"/>
            </a:xfrm>
            <a:prstGeom prst="straightConnector1">
              <a:avLst/>
            </a:prstGeom>
            <a:noFill/>
            <a:ln w="28575" cap="flat" cmpd="sng">
              <a:solidFill>
                <a:srgbClr val="000000"/>
              </a:solidFill>
              <a:prstDash val="solid"/>
              <a:round/>
              <a:headEnd type="none" w="med" len="med"/>
              <a:tailEnd type="triangle" w="med" len="med"/>
            </a:ln>
          </p:spPr>
        </p:cxnSp>
        <p:sp>
          <p:nvSpPr>
            <p:cNvPr id="1903" name="Google Shape;1903;p58"/>
            <p:cNvSpPr/>
            <p:nvPr/>
          </p:nvSpPr>
          <p:spPr>
            <a:xfrm>
              <a:off x="4686300" y="5715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904" name="Google Shape;1904;p58"/>
            <p:cNvSpPr txBox="1"/>
            <p:nvPr/>
          </p:nvSpPr>
          <p:spPr>
            <a:xfrm>
              <a:off x="3314699" y="1143000"/>
              <a:ext cx="5061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905" name="Google Shape;1905;p58"/>
            <p:cNvSpPr/>
            <p:nvPr/>
          </p:nvSpPr>
          <p:spPr>
            <a:xfrm>
              <a:off x="22860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906" name="Google Shape;1906;p58"/>
            <p:cNvSpPr txBox="1"/>
            <p:nvPr/>
          </p:nvSpPr>
          <p:spPr>
            <a:xfrm>
              <a:off x="3086098" y="2286000"/>
              <a:ext cx="540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907" name="Google Shape;1907;p58"/>
            <p:cNvSpPr txBox="1"/>
            <p:nvPr/>
          </p:nvSpPr>
          <p:spPr>
            <a:xfrm>
              <a:off x="4229101" y="342900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908" name="Google Shape;1908;p58"/>
            <p:cNvSpPr txBox="1"/>
            <p:nvPr/>
          </p:nvSpPr>
          <p:spPr>
            <a:xfrm>
              <a:off x="5029198" y="240030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909" name="Google Shape;1909;p58"/>
            <p:cNvSpPr/>
            <p:nvPr/>
          </p:nvSpPr>
          <p:spPr>
            <a:xfrm>
              <a:off x="2628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910" name="Google Shape;1910;p58"/>
            <p:cNvSpPr/>
            <p:nvPr/>
          </p:nvSpPr>
          <p:spPr>
            <a:xfrm>
              <a:off x="19431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911" name="Google Shape;1911;p58"/>
            <p:cNvSpPr/>
            <p:nvPr/>
          </p:nvSpPr>
          <p:spPr>
            <a:xfrm>
              <a:off x="16002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912" name="Google Shape;1912;p58"/>
            <p:cNvSpPr txBox="1"/>
            <p:nvPr/>
          </p:nvSpPr>
          <p:spPr>
            <a:xfrm>
              <a:off x="3314701" y="0"/>
              <a:ext cx="669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9/14</a:t>
              </a:r>
              <a:endParaRPr sz="1200">
                <a:solidFill>
                  <a:schemeClr val="dk1"/>
                </a:solidFill>
                <a:latin typeface="Times New Roman"/>
                <a:ea typeface="Times New Roman"/>
                <a:cs typeface="Times New Roman"/>
                <a:sym typeface="Times New Roman"/>
              </a:endParaRPr>
            </a:p>
          </p:txBody>
        </p:sp>
        <p:sp>
          <p:nvSpPr>
            <p:cNvPr id="1913" name="Google Shape;1913;p58"/>
            <p:cNvSpPr txBox="1"/>
            <p:nvPr/>
          </p:nvSpPr>
          <p:spPr>
            <a:xfrm>
              <a:off x="2057400" y="93017"/>
              <a:ext cx="8589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1914" name="Google Shape;1914;p58"/>
            <p:cNvSpPr txBox="1"/>
            <p:nvPr/>
          </p:nvSpPr>
          <p:spPr>
            <a:xfrm>
              <a:off x="1861459" y="2743200"/>
              <a:ext cx="7674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1915" name="Google Shape;1915;p58"/>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916" name="Google Shape;1916;p58"/>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1917" name="Google Shape;1917;p58"/>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918" name="Google Shape;1918;p58"/>
            <p:cNvSpPr txBox="1"/>
            <p:nvPr/>
          </p:nvSpPr>
          <p:spPr>
            <a:xfrm>
              <a:off x="4800600" y="152400"/>
              <a:ext cx="8001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15/16</a:t>
              </a:r>
              <a:endParaRPr sz="1200">
                <a:solidFill>
                  <a:schemeClr val="dk1"/>
                </a:solidFill>
                <a:latin typeface="Times New Roman"/>
                <a:ea typeface="Times New Roman"/>
                <a:cs typeface="Times New Roman"/>
                <a:sym typeface="Times New Roman"/>
              </a:endParaRPr>
            </a:p>
          </p:txBody>
        </p:sp>
        <p:sp>
          <p:nvSpPr>
            <p:cNvPr id="1919" name="Google Shape;1919;p58"/>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920" name="Google Shape;1920;p58"/>
            <p:cNvSpPr txBox="1"/>
            <p:nvPr/>
          </p:nvSpPr>
          <p:spPr>
            <a:xfrm>
              <a:off x="228600" y="2286000"/>
              <a:ext cx="7839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17/</a:t>
              </a:r>
              <a:endParaRPr sz="1200">
                <a:solidFill>
                  <a:schemeClr val="dk1"/>
                </a:solidFill>
                <a:latin typeface="Times New Roman"/>
                <a:ea typeface="Times New Roman"/>
                <a:cs typeface="Times New Roman"/>
                <a:sym typeface="Times New Roman"/>
              </a:endParaRPr>
            </a:p>
          </p:txBody>
        </p:sp>
      </p:grpSp>
      <p:grpSp>
        <p:nvGrpSpPr>
          <p:cNvPr id="1921" name="Google Shape;1921;p58"/>
          <p:cNvGrpSpPr/>
          <p:nvPr/>
        </p:nvGrpSpPr>
        <p:grpSpPr>
          <a:xfrm>
            <a:off x="4572000" y="3429000"/>
            <a:ext cx="4525366" cy="3314540"/>
            <a:chOff x="0" y="0"/>
            <a:chExt cx="5600700" cy="3886200"/>
          </a:xfrm>
        </p:grpSpPr>
        <p:sp>
          <p:nvSpPr>
            <p:cNvPr id="1922" name="Google Shape;1922;p58"/>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8"/>
            <p:cNvSpPr/>
            <p:nvPr/>
          </p:nvSpPr>
          <p:spPr>
            <a:xfrm>
              <a:off x="1371600" y="457200"/>
              <a:ext cx="457200" cy="457800"/>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1924" name="Google Shape;1924;p58"/>
            <p:cNvSpPr/>
            <p:nvPr/>
          </p:nvSpPr>
          <p:spPr>
            <a:xfrm>
              <a:off x="342900" y="1714500"/>
              <a:ext cx="457800" cy="457800"/>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925" name="Google Shape;1925;p58"/>
            <p:cNvSpPr/>
            <p:nvPr/>
          </p:nvSpPr>
          <p:spPr>
            <a:xfrm>
              <a:off x="3657600" y="14852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926" name="Google Shape;1926;p58"/>
            <p:cNvSpPr/>
            <p:nvPr/>
          </p:nvSpPr>
          <p:spPr>
            <a:xfrm>
              <a:off x="2171700" y="21717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1927" name="Google Shape;1927;p58"/>
            <p:cNvSpPr/>
            <p:nvPr/>
          </p:nvSpPr>
          <p:spPr>
            <a:xfrm>
              <a:off x="2743200" y="4572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lt1"/>
                </a:solidFill>
                <a:latin typeface="Times New Roman"/>
                <a:ea typeface="Times New Roman"/>
                <a:cs typeface="Times New Roman"/>
                <a:sym typeface="Times New Roman"/>
              </a:endParaRPr>
            </a:p>
          </p:txBody>
        </p:sp>
        <p:cxnSp>
          <p:nvCxnSpPr>
            <p:cNvPr id="1928" name="Google Shape;1928;p58"/>
            <p:cNvCxnSpPr/>
            <p:nvPr/>
          </p:nvCxnSpPr>
          <p:spPr>
            <a:xfrm>
              <a:off x="1828800" y="685800"/>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929" name="Google Shape;1929;p58"/>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930" name="Google Shape;1930;p58"/>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931" name="Google Shape;1931;p58"/>
            <p:cNvCxnSpPr>
              <a:stCxn id="1923" idx="5"/>
              <a:endCxn id="1926" idx="1"/>
            </p:cNvCxnSpPr>
            <p:nvPr/>
          </p:nvCxnSpPr>
          <p:spPr>
            <a:xfrm>
              <a:off x="1761845" y="84795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932" name="Google Shape;1932;p58"/>
            <p:cNvSpPr/>
            <p:nvPr/>
          </p:nvSpPr>
          <p:spPr>
            <a:xfrm>
              <a:off x="5029200" y="14859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933" name="Google Shape;1933;p58"/>
            <p:cNvCxnSpPr>
              <a:stCxn id="1926" idx="6"/>
              <a:endCxn id="1925" idx="2"/>
            </p:cNvCxnSpPr>
            <p:nvPr/>
          </p:nvCxnSpPr>
          <p:spPr>
            <a:xfrm rot="10800000" flipH="1">
              <a:off x="2628900" y="1714200"/>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934" name="Google Shape;1934;p58"/>
            <p:cNvCxnSpPr>
              <a:stCxn id="1925" idx="6"/>
              <a:endCxn id="1932" idx="2"/>
            </p:cNvCxnSpPr>
            <p:nvPr/>
          </p:nvCxnSpPr>
          <p:spPr>
            <a:xfrm>
              <a:off x="4114800" y="1714165"/>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935" name="Google Shape;1935;p58"/>
            <p:cNvCxnSpPr>
              <a:stCxn id="1927" idx="6"/>
              <a:endCxn id="1932" idx="1"/>
            </p:cNvCxnSpPr>
            <p:nvPr/>
          </p:nvCxnSpPr>
          <p:spPr>
            <a:xfrm>
              <a:off x="3200400" y="686100"/>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936" name="Google Shape;1936;p58"/>
            <p:cNvSpPr/>
            <p:nvPr/>
          </p:nvSpPr>
          <p:spPr>
            <a:xfrm>
              <a:off x="3657600" y="22853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937" name="Google Shape;1937;p58"/>
            <p:cNvSpPr/>
            <p:nvPr/>
          </p:nvSpPr>
          <p:spPr>
            <a:xfrm>
              <a:off x="3657600" y="30854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938" name="Google Shape;1938;p58"/>
            <p:cNvCxnSpPr>
              <a:stCxn id="1925" idx="4"/>
              <a:endCxn id="1936" idx="0"/>
            </p:cNvCxnSpPr>
            <p:nvPr/>
          </p:nvCxnSpPr>
          <p:spPr>
            <a:xfrm>
              <a:off x="3886200" y="19430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939" name="Google Shape;1939;p58"/>
            <p:cNvCxnSpPr>
              <a:stCxn id="1936" idx="4"/>
              <a:endCxn id="1937" idx="0"/>
            </p:cNvCxnSpPr>
            <p:nvPr/>
          </p:nvCxnSpPr>
          <p:spPr>
            <a:xfrm>
              <a:off x="3886200" y="27431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940" name="Google Shape;1940;p58"/>
            <p:cNvCxnSpPr>
              <a:stCxn id="1937" idx="6"/>
              <a:endCxn id="1932" idx="4"/>
            </p:cNvCxnSpPr>
            <p:nvPr/>
          </p:nvCxnSpPr>
          <p:spPr>
            <a:xfrm rot="10800000" flipH="1">
              <a:off x="4114800" y="1943665"/>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941" name="Google Shape;1941;p58"/>
            <p:cNvCxnSpPr>
              <a:endCxn id="1937" idx="2"/>
            </p:cNvCxnSpPr>
            <p:nvPr/>
          </p:nvCxnSpPr>
          <p:spPr>
            <a:xfrm>
              <a:off x="2528400" y="2628565"/>
              <a:ext cx="1129200" cy="685800"/>
            </a:xfrm>
            <a:prstGeom prst="straightConnector1">
              <a:avLst/>
            </a:prstGeom>
            <a:noFill/>
            <a:ln w="28575" cap="flat" cmpd="sng">
              <a:solidFill>
                <a:srgbClr val="000000"/>
              </a:solidFill>
              <a:prstDash val="solid"/>
              <a:round/>
              <a:headEnd type="none" w="med" len="med"/>
              <a:tailEnd type="triangle" w="med" len="med"/>
            </a:ln>
          </p:spPr>
        </p:cxnSp>
        <p:cxnSp>
          <p:nvCxnSpPr>
            <p:cNvPr id="1942" name="Google Shape;1942;p58"/>
            <p:cNvCxnSpPr>
              <a:stCxn id="1924" idx="6"/>
              <a:endCxn id="1926" idx="2"/>
            </p:cNvCxnSpPr>
            <p:nvPr/>
          </p:nvCxnSpPr>
          <p:spPr>
            <a:xfrm>
              <a:off x="800700" y="1943400"/>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943" name="Google Shape;1943;p58"/>
            <p:cNvSpPr/>
            <p:nvPr/>
          </p:nvSpPr>
          <p:spPr>
            <a:xfrm>
              <a:off x="4000500" y="1143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sz="1200">
                <a:solidFill>
                  <a:schemeClr val="lt1"/>
                </a:solidFill>
                <a:latin typeface="Times New Roman"/>
                <a:ea typeface="Times New Roman"/>
                <a:cs typeface="Times New Roman"/>
                <a:sym typeface="Times New Roman"/>
              </a:endParaRPr>
            </a:p>
          </p:txBody>
        </p:sp>
        <p:cxnSp>
          <p:nvCxnSpPr>
            <p:cNvPr id="1944" name="Google Shape;1944;p58"/>
            <p:cNvCxnSpPr/>
            <p:nvPr/>
          </p:nvCxnSpPr>
          <p:spPr>
            <a:xfrm flipH="1">
              <a:off x="3200305" y="457200"/>
              <a:ext cx="852900" cy="167100"/>
            </a:xfrm>
            <a:prstGeom prst="straightConnector1">
              <a:avLst/>
            </a:prstGeom>
            <a:noFill/>
            <a:ln w="28575" cap="flat" cmpd="sng">
              <a:solidFill>
                <a:srgbClr val="000000"/>
              </a:solidFill>
              <a:prstDash val="solid"/>
              <a:round/>
              <a:headEnd type="none" w="med" len="med"/>
              <a:tailEnd type="triangle" w="med" len="med"/>
            </a:ln>
          </p:spPr>
        </p:cxnSp>
        <p:sp>
          <p:nvSpPr>
            <p:cNvPr id="1945" name="Google Shape;1945;p58"/>
            <p:cNvSpPr/>
            <p:nvPr/>
          </p:nvSpPr>
          <p:spPr>
            <a:xfrm>
              <a:off x="4686300" y="5715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7</a:t>
              </a:r>
              <a:endParaRPr sz="1200">
                <a:solidFill>
                  <a:schemeClr val="lt1"/>
                </a:solidFill>
                <a:latin typeface="Times New Roman"/>
                <a:ea typeface="Times New Roman"/>
                <a:cs typeface="Times New Roman"/>
                <a:sym typeface="Times New Roman"/>
              </a:endParaRPr>
            </a:p>
          </p:txBody>
        </p:sp>
        <p:sp>
          <p:nvSpPr>
            <p:cNvPr id="1946" name="Google Shape;1946;p58"/>
            <p:cNvSpPr txBox="1"/>
            <p:nvPr/>
          </p:nvSpPr>
          <p:spPr>
            <a:xfrm>
              <a:off x="3214370" y="1143000"/>
              <a:ext cx="5574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1947" name="Google Shape;1947;p58"/>
            <p:cNvSpPr/>
            <p:nvPr/>
          </p:nvSpPr>
          <p:spPr>
            <a:xfrm>
              <a:off x="22860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948" name="Google Shape;1948;p58"/>
            <p:cNvSpPr txBox="1"/>
            <p:nvPr/>
          </p:nvSpPr>
          <p:spPr>
            <a:xfrm>
              <a:off x="3086099" y="2285999"/>
              <a:ext cx="540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1949" name="Google Shape;1949;p58"/>
            <p:cNvSpPr txBox="1"/>
            <p:nvPr/>
          </p:nvSpPr>
          <p:spPr>
            <a:xfrm>
              <a:off x="4229099" y="342900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1950" name="Google Shape;1950;p58"/>
            <p:cNvSpPr txBox="1"/>
            <p:nvPr/>
          </p:nvSpPr>
          <p:spPr>
            <a:xfrm>
              <a:off x="5029200" y="240030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1951" name="Google Shape;1951;p58"/>
            <p:cNvSpPr/>
            <p:nvPr/>
          </p:nvSpPr>
          <p:spPr>
            <a:xfrm>
              <a:off x="2628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1952" name="Google Shape;1952;p58"/>
            <p:cNvSpPr/>
            <p:nvPr/>
          </p:nvSpPr>
          <p:spPr>
            <a:xfrm>
              <a:off x="19431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953" name="Google Shape;1953;p58"/>
            <p:cNvSpPr/>
            <p:nvPr/>
          </p:nvSpPr>
          <p:spPr>
            <a:xfrm>
              <a:off x="16002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1954" name="Google Shape;1954;p58"/>
            <p:cNvSpPr txBox="1"/>
            <p:nvPr/>
          </p:nvSpPr>
          <p:spPr>
            <a:xfrm>
              <a:off x="3314699" y="0"/>
              <a:ext cx="652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9/14</a:t>
              </a:r>
              <a:endParaRPr sz="1200">
                <a:solidFill>
                  <a:schemeClr val="dk1"/>
                </a:solidFill>
                <a:latin typeface="Times New Roman"/>
                <a:ea typeface="Times New Roman"/>
                <a:cs typeface="Times New Roman"/>
                <a:sym typeface="Times New Roman"/>
              </a:endParaRPr>
            </a:p>
          </p:txBody>
        </p:sp>
        <p:sp>
          <p:nvSpPr>
            <p:cNvPr id="1955" name="Google Shape;1955;p58"/>
            <p:cNvSpPr txBox="1"/>
            <p:nvPr/>
          </p:nvSpPr>
          <p:spPr>
            <a:xfrm>
              <a:off x="2057399" y="152400"/>
              <a:ext cx="742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1956" name="Google Shape;1956;p58"/>
            <p:cNvSpPr txBox="1"/>
            <p:nvPr/>
          </p:nvSpPr>
          <p:spPr>
            <a:xfrm>
              <a:off x="1828800" y="2743200"/>
              <a:ext cx="8001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1957" name="Google Shape;1957;p58"/>
            <p:cNvSpPr/>
            <p:nvPr/>
          </p:nvSpPr>
          <p:spPr>
            <a:xfrm>
              <a:off x="1257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1958" name="Google Shape;1958;p58"/>
            <p:cNvSpPr/>
            <p:nvPr/>
          </p:nvSpPr>
          <p:spPr>
            <a:xfrm>
              <a:off x="914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1959" name="Google Shape;1959;p58"/>
            <p:cNvSpPr/>
            <p:nvPr/>
          </p:nvSpPr>
          <p:spPr>
            <a:xfrm>
              <a:off x="571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960" name="Google Shape;1960;p58"/>
            <p:cNvSpPr txBox="1"/>
            <p:nvPr/>
          </p:nvSpPr>
          <p:spPr>
            <a:xfrm>
              <a:off x="4800599" y="152400"/>
              <a:ext cx="8001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15/16</a:t>
              </a:r>
              <a:endParaRPr sz="1200">
                <a:solidFill>
                  <a:schemeClr val="dk1"/>
                </a:solidFill>
                <a:latin typeface="Times New Roman"/>
                <a:ea typeface="Times New Roman"/>
                <a:cs typeface="Times New Roman"/>
                <a:sym typeface="Times New Roman"/>
              </a:endParaRPr>
            </a:p>
          </p:txBody>
        </p:sp>
        <p:sp>
          <p:nvSpPr>
            <p:cNvPr id="1961" name="Google Shape;1961;p58"/>
            <p:cNvSpPr/>
            <p:nvPr/>
          </p:nvSpPr>
          <p:spPr>
            <a:xfrm>
              <a:off x="228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1962" name="Google Shape;1962;p58"/>
            <p:cNvSpPr txBox="1"/>
            <p:nvPr/>
          </p:nvSpPr>
          <p:spPr>
            <a:xfrm>
              <a:off x="228600" y="22860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17/</a:t>
              </a:r>
              <a:endParaRPr sz="1200">
                <a:solidFill>
                  <a:schemeClr val="dk1"/>
                </a:solidFill>
                <a:latin typeface="Times New Roman"/>
                <a:ea typeface="Times New Roman"/>
                <a:cs typeface="Times New Roman"/>
                <a:sym typeface="Times New Roman"/>
              </a:endParaRPr>
            </a:p>
          </p:txBody>
        </p:sp>
        <p:sp>
          <p:nvSpPr>
            <p:cNvPr id="1963" name="Google Shape;1963;p58"/>
            <p:cNvSpPr txBox="1"/>
            <p:nvPr/>
          </p:nvSpPr>
          <p:spPr>
            <a:xfrm>
              <a:off x="571500" y="3429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grpSp>
      <p:cxnSp>
        <p:nvCxnSpPr>
          <p:cNvPr id="1964" name="Google Shape;1964;p58"/>
          <p:cNvCxnSpPr/>
          <p:nvPr/>
        </p:nvCxnSpPr>
        <p:spPr>
          <a:xfrm>
            <a:off x="4569677" y="-3778"/>
            <a:ext cx="0" cy="6861900"/>
          </a:xfrm>
          <a:prstGeom prst="straightConnector1">
            <a:avLst/>
          </a:prstGeom>
          <a:noFill/>
          <a:ln w="76200" cap="flat" cmpd="sng">
            <a:solidFill>
              <a:schemeClr val="accent1"/>
            </a:solidFill>
            <a:prstDash val="solid"/>
            <a:round/>
            <a:headEnd type="none" w="sm" len="sm"/>
            <a:tailEnd type="none" w="sm" len="sm"/>
          </a:ln>
        </p:spPr>
      </p:cxnSp>
      <p:cxnSp>
        <p:nvCxnSpPr>
          <p:cNvPr id="1965" name="Google Shape;1965;p58"/>
          <p:cNvCxnSpPr/>
          <p:nvPr/>
        </p:nvCxnSpPr>
        <p:spPr>
          <a:xfrm>
            <a:off x="36512" y="3257813"/>
            <a:ext cx="9144000" cy="0"/>
          </a:xfrm>
          <a:prstGeom prst="straightConnector1">
            <a:avLst/>
          </a:prstGeom>
          <a:noFill/>
          <a:ln w="76200" cap="flat" cmpd="sng">
            <a:solidFill>
              <a:schemeClr val="accent1"/>
            </a:solidFill>
            <a:prstDash val="solid"/>
            <a:round/>
            <a:headEnd type="none" w="sm" len="sm"/>
            <a:tailEnd type="none" w="sm" len="sm"/>
          </a:ln>
        </p:spPr>
      </p:cxnSp>
      <p:sp>
        <p:nvSpPr>
          <p:cNvPr id="1966" name="Google Shape;1966;p58"/>
          <p:cNvSpPr txBox="1"/>
          <p:nvPr/>
        </p:nvSpPr>
        <p:spPr>
          <a:xfrm>
            <a:off x="4053347" y="2784326"/>
            <a:ext cx="428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15</a:t>
            </a:r>
            <a:endParaRPr sz="1800">
              <a:solidFill>
                <a:schemeClr val="accent6"/>
              </a:solidFill>
              <a:latin typeface="Trebuchet MS"/>
              <a:ea typeface="Trebuchet MS"/>
              <a:cs typeface="Trebuchet MS"/>
              <a:sym typeface="Trebuchet MS"/>
            </a:endParaRPr>
          </a:p>
        </p:txBody>
      </p:sp>
      <p:sp>
        <p:nvSpPr>
          <p:cNvPr id="1967" name="Google Shape;1967;p58"/>
          <p:cNvSpPr txBox="1"/>
          <p:nvPr/>
        </p:nvSpPr>
        <p:spPr>
          <a:xfrm>
            <a:off x="4032238" y="6349497"/>
            <a:ext cx="428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16</a:t>
            </a:r>
            <a:endParaRPr sz="1800">
              <a:solidFill>
                <a:schemeClr val="accent6"/>
              </a:solidFill>
              <a:latin typeface="Trebuchet MS"/>
              <a:ea typeface="Trebuchet MS"/>
              <a:cs typeface="Trebuchet MS"/>
              <a:sym typeface="Trebuchet MS"/>
            </a:endParaRPr>
          </a:p>
        </p:txBody>
      </p:sp>
      <p:sp>
        <p:nvSpPr>
          <p:cNvPr id="1968" name="Google Shape;1968;p58"/>
          <p:cNvSpPr txBox="1"/>
          <p:nvPr/>
        </p:nvSpPr>
        <p:spPr>
          <a:xfrm>
            <a:off x="8652300" y="2784326"/>
            <a:ext cx="428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17</a:t>
            </a:r>
            <a:endParaRPr sz="1800">
              <a:solidFill>
                <a:schemeClr val="accent6"/>
              </a:solidFill>
              <a:latin typeface="Trebuchet MS"/>
              <a:ea typeface="Trebuchet MS"/>
              <a:cs typeface="Trebuchet MS"/>
              <a:sym typeface="Trebuchet MS"/>
            </a:endParaRPr>
          </a:p>
        </p:txBody>
      </p:sp>
      <p:sp>
        <p:nvSpPr>
          <p:cNvPr id="1969" name="Google Shape;1969;p58"/>
          <p:cNvSpPr txBox="1"/>
          <p:nvPr/>
        </p:nvSpPr>
        <p:spPr>
          <a:xfrm>
            <a:off x="8604448" y="6381328"/>
            <a:ext cx="428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18</a:t>
            </a:r>
            <a:endParaRPr sz="1800">
              <a:solidFill>
                <a:schemeClr val="accent6"/>
              </a:solidFill>
              <a:latin typeface="Trebuchet MS"/>
              <a:ea typeface="Trebuchet MS"/>
              <a:cs typeface="Trebuchet MS"/>
              <a:sym typeface="Trebuchet MS"/>
            </a:endParaRPr>
          </a:p>
        </p:txBody>
      </p:sp>
    </p:spTree>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grpSp>
        <p:nvGrpSpPr>
          <p:cNvPr id="1974" name="Google Shape;1974;p59"/>
          <p:cNvGrpSpPr/>
          <p:nvPr/>
        </p:nvGrpSpPr>
        <p:grpSpPr>
          <a:xfrm>
            <a:off x="128147" y="3306295"/>
            <a:ext cx="5091925" cy="3371850"/>
            <a:chOff x="0" y="0"/>
            <a:chExt cx="5600700" cy="3886200"/>
          </a:xfrm>
        </p:grpSpPr>
        <p:sp>
          <p:nvSpPr>
            <p:cNvPr id="1975" name="Google Shape;1975;p59"/>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9"/>
            <p:cNvSpPr/>
            <p:nvPr/>
          </p:nvSpPr>
          <p:spPr>
            <a:xfrm>
              <a:off x="1371600" y="4572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9</a:t>
              </a:r>
              <a:endParaRPr sz="1200">
                <a:solidFill>
                  <a:schemeClr val="lt1"/>
                </a:solidFill>
                <a:latin typeface="Times New Roman"/>
                <a:ea typeface="Times New Roman"/>
                <a:cs typeface="Times New Roman"/>
                <a:sym typeface="Times New Roman"/>
              </a:endParaRPr>
            </a:p>
          </p:txBody>
        </p:sp>
        <p:sp>
          <p:nvSpPr>
            <p:cNvPr id="1977" name="Google Shape;1977;p59"/>
            <p:cNvSpPr/>
            <p:nvPr/>
          </p:nvSpPr>
          <p:spPr>
            <a:xfrm>
              <a:off x="342900" y="1714500"/>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1978" name="Google Shape;1978;p59"/>
            <p:cNvSpPr/>
            <p:nvPr/>
          </p:nvSpPr>
          <p:spPr>
            <a:xfrm>
              <a:off x="3657600" y="14852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1979" name="Google Shape;1979;p59"/>
            <p:cNvSpPr/>
            <p:nvPr/>
          </p:nvSpPr>
          <p:spPr>
            <a:xfrm>
              <a:off x="2171700" y="21717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1980" name="Google Shape;1980;p59"/>
            <p:cNvSpPr/>
            <p:nvPr/>
          </p:nvSpPr>
          <p:spPr>
            <a:xfrm>
              <a:off x="2743200" y="4572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lt1"/>
                </a:solidFill>
                <a:latin typeface="Times New Roman"/>
                <a:ea typeface="Times New Roman"/>
                <a:cs typeface="Times New Roman"/>
                <a:sym typeface="Times New Roman"/>
              </a:endParaRPr>
            </a:p>
          </p:txBody>
        </p:sp>
        <p:cxnSp>
          <p:nvCxnSpPr>
            <p:cNvPr id="1981" name="Google Shape;1981;p59"/>
            <p:cNvCxnSpPr/>
            <p:nvPr/>
          </p:nvCxnSpPr>
          <p:spPr>
            <a:xfrm>
              <a:off x="1828800" y="685800"/>
              <a:ext cx="914400" cy="635"/>
            </a:xfrm>
            <a:prstGeom prst="straightConnector1">
              <a:avLst/>
            </a:prstGeom>
            <a:noFill/>
            <a:ln w="28575" cap="flat" cmpd="sng">
              <a:solidFill>
                <a:srgbClr val="000000"/>
              </a:solidFill>
              <a:prstDash val="solid"/>
              <a:round/>
              <a:headEnd type="none" w="med" len="med"/>
              <a:tailEnd type="triangle" w="med" len="med"/>
            </a:ln>
          </p:spPr>
        </p:cxnSp>
        <p:cxnSp>
          <p:nvCxnSpPr>
            <p:cNvPr id="1982" name="Google Shape;1982;p59"/>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1983" name="Google Shape;1983;p59"/>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1984" name="Google Shape;1984;p59"/>
            <p:cNvCxnSpPr>
              <a:stCxn id="1976" idx="5"/>
              <a:endCxn id="1979" idx="1"/>
            </p:cNvCxnSpPr>
            <p:nvPr/>
          </p:nvCxnSpPr>
          <p:spPr>
            <a:xfrm>
              <a:off x="1761845" y="84798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1985" name="Google Shape;1985;p59"/>
            <p:cNvSpPr/>
            <p:nvPr/>
          </p:nvSpPr>
          <p:spPr>
            <a:xfrm>
              <a:off x="5029200" y="14859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1986" name="Google Shape;1986;p59"/>
            <p:cNvCxnSpPr>
              <a:stCxn id="1979" idx="6"/>
              <a:endCxn id="1978" idx="2"/>
            </p:cNvCxnSpPr>
            <p:nvPr/>
          </p:nvCxnSpPr>
          <p:spPr>
            <a:xfrm rot="10800000" flipH="1">
              <a:off x="2628900" y="1714218"/>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1987" name="Google Shape;1987;p59"/>
            <p:cNvCxnSpPr>
              <a:stCxn id="1978" idx="6"/>
              <a:endCxn id="1985" idx="2"/>
            </p:cNvCxnSpPr>
            <p:nvPr/>
          </p:nvCxnSpPr>
          <p:spPr>
            <a:xfrm>
              <a:off x="4114800" y="1714183"/>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1988" name="Google Shape;1988;p59"/>
            <p:cNvCxnSpPr>
              <a:stCxn id="1980" idx="6"/>
              <a:endCxn id="1985" idx="1"/>
            </p:cNvCxnSpPr>
            <p:nvPr/>
          </p:nvCxnSpPr>
          <p:spPr>
            <a:xfrm>
              <a:off x="3200400" y="686118"/>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1989" name="Google Shape;1989;p59"/>
            <p:cNvSpPr/>
            <p:nvPr/>
          </p:nvSpPr>
          <p:spPr>
            <a:xfrm>
              <a:off x="3657600" y="22853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1990" name="Google Shape;1990;p59"/>
            <p:cNvSpPr/>
            <p:nvPr/>
          </p:nvSpPr>
          <p:spPr>
            <a:xfrm>
              <a:off x="3657600" y="3085465"/>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1991" name="Google Shape;1991;p59"/>
            <p:cNvCxnSpPr>
              <a:stCxn id="1978" idx="4"/>
              <a:endCxn id="1989" idx="0"/>
            </p:cNvCxnSpPr>
            <p:nvPr/>
          </p:nvCxnSpPr>
          <p:spPr>
            <a:xfrm>
              <a:off x="3886200" y="19431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992" name="Google Shape;1992;p59"/>
            <p:cNvCxnSpPr>
              <a:stCxn id="1989" idx="4"/>
              <a:endCxn id="1990" idx="0"/>
            </p:cNvCxnSpPr>
            <p:nvPr/>
          </p:nvCxnSpPr>
          <p:spPr>
            <a:xfrm>
              <a:off x="3886200" y="27432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1993" name="Google Shape;1993;p59"/>
            <p:cNvCxnSpPr>
              <a:stCxn id="1990" idx="6"/>
              <a:endCxn id="1985" idx="4"/>
            </p:cNvCxnSpPr>
            <p:nvPr/>
          </p:nvCxnSpPr>
          <p:spPr>
            <a:xfrm rot="10800000" flipH="1">
              <a:off x="4114800" y="1943683"/>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1994" name="Google Shape;1994;p59"/>
            <p:cNvCxnSpPr>
              <a:endCxn id="1990" idx="2"/>
            </p:cNvCxnSpPr>
            <p:nvPr/>
          </p:nvCxnSpPr>
          <p:spPr>
            <a:xfrm>
              <a:off x="2528400" y="2628883"/>
              <a:ext cx="1129200" cy="685500"/>
            </a:xfrm>
            <a:prstGeom prst="straightConnector1">
              <a:avLst/>
            </a:prstGeom>
            <a:noFill/>
            <a:ln w="28575" cap="flat" cmpd="sng">
              <a:solidFill>
                <a:srgbClr val="000000"/>
              </a:solidFill>
              <a:prstDash val="solid"/>
              <a:round/>
              <a:headEnd type="none" w="med" len="med"/>
              <a:tailEnd type="triangle" w="med" len="med"/>
            </a:ln>
          </p:spPr>
        </p:cxnSp>
        <p:cxnSp>
          <p:nvCxnSpPr>
            <p:cNvPr id="1995" name="Google Shape;1995;p59"/>
            <p:cNvCxnSpPr>
              <a:stCxn id="1977" idx="6"/>
              <a:endCxn id="1979" idx="2"/>
            </p:cNvCxnSpPr>
            <p:nvPr/>
          </p:nvCxnSpPr>
          <p:spPr>
            <a:xfrm>
              <a:off x="800735" y="1943418"/>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1996" name="Google Shape;1996;p59"/>
            <p:cNvSpPr/>
            <p:nvPr/>
          </p:nvSpPr>
          <p:spPr>
            <a:xfrm>
              <a:off x="4000500" y="1143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sz="1200">
                <a:solidFill>
                  <a:schemeClr val="lt1"/>
                </a:solidFill>
                <a:latin typeface="Times New Roman"/>
                <a:ea typeface="Times New Roman"/>
                <a:cs typeface="Times New Roman"/>
                <a:sym typeface="Times New Roman"/>
              </a:endParaRPr>
            </a:p>
          </p:txBody>
        </p:sp>
        <p:cxnSp>
          <p:nvCxnSpPr>
            <p:cNvPr id="1997" name="Google Shape;1997;p59"/>
            <p:cNvCxnSpPr/>
            <p:nvPr/>
          </p:nvCxnSpPr>
          <p:spPr>
            <a:xfrm flipH="1">
              <a:off x="3200400" y="457200"/>
              <a:ext cx="852805" cy="167005"/>
            </a:xfrm>
            <a:prstGeom prst="straightConnector1">
              <a:avLst/>
            </a:prstGeom>
            <a:noFill/>
            <a:ln w="28575" cap="flat" cmpd="sng">
              <a:solidFill>
                <a:srgbClr val="000000"/>
              </a:solidFill>
              <a:prstDash val="solid"/>
              <a:round/>
              <a:headEnd type="none" w="med" len="med"/>
              <a:tailEnd type="triangle" w="med" len="med"/>
            </a:ln>
          </p:spPr>
        </p:cxnSp>
        <p:sp>
          <p:nvSpPr>
            <p:cNvPr id="1998" name="Google Shape;1998;p59"/>
            <p:cNvSpPr/>
            <p:nvPr/>
          </p:nvSpPr>
          <p:spPr>
            <a:xfrm>
              <a:off x="4686300" y="571500"/>
              <a:ext cx="457200"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7</a:t>
              </a:r>
              <a:endParaRPr sz="1200">
                <a:solidFill>
                  <a:schemeClr val="lt1"/>
                </a:solidFill>
                <a:latin typeface="Times New Roman"/>
                <a:ea typeface="Times New Roman"/>
                <a:cs typeface="Times New Roman"/>
                <a:sym typeface="Times New Roman"/>
              </a:endParaRPr>
            </a:p>
          </p:txBody>
        </p:sp>
        <p:sp>
          <p:nvSpPr>
            <p:cNvPr id="1999" name="Google Shape;1999;p59"/>
            <p:cNvSpPr txBox="1"/>
            <p:nvPr/>
          </p:nvSpPr>
          <p:spPr>
            <a:xfrm>
              <a:off x="3314700" y="1143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2000" name="Google Shape;2000;p59"/>
            <p:cNvSpPr/>
            <p:nvPr/>
          </p:nvSpPr>
          <p:spPr>
            <a:xfrm>
              <a:off x="27432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2001" name="Google Shape;2001;p59"/>
            <p:cNvSpPr txBox="1"/>
            <p:nvPr/>
          </p:nvSpPr>
          <p:spPr>
            <a:xfrm>
              <a:off x="3086100" y="2286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2002" name="Google Shape;2002;p59"/>
            <p:cNvSpPr txBox="1"/>
            <p:nvPr/>
          </p:nvSpPr>
          <p:spPr>
            <a:xfrm>
              <a:off x="4229100" y="3429000"/>
              <a:ext cx="4572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2003" name="Google Shape;2003;p59"/>
            <p:cNvSpPr txBox="1"/>
            <p:nvPr/>
          </p:nvSpPr>
          <p:spPr>
            <a:xfrm>
              <a:off x="5029199" y="240030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2004" name="Google Shape;2004;p59"/>
            <p:cNvSpPr/>
            <p:nvPr/>
          </p:nvSpPr>
          <p:spPr>
            <a:xfrm>
              <a:off x="30861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2005" name="Google Shape;2005;p59"/>
            <p:cNvSpPr/>
            <p:nvPr/>
          </p:nvSpPr>
          <p:spPr>
            <a:xfrm>
              <a:off x="2400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2006" name="Google Shape;2006;p59"/>
            <p:cNvSpPr/>
            <p:nvPr/>
          </p:nvSpPr>
          <p:spPr>
            <a:xfrm>
              <a:off x="2057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2007" name="Google Shape;2007;p59"/>
            <p:cNvSpPr txBox="1"/>
            <p:nvPr/>
          </p:nvSpPr>
          <p:spPr>
            <a:xfrm>
              <a:off x="3314698" y="0"/>
              <a:ext cx="679753"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9/14</a:t>
              </a:r>
              <a:endParaRPr sz="1200">
                <a:solidFill>
                  <a:schemeClr val="dk1"/>
                </a:solidFill>
                <a:latin typeface="Times New Roman"/>
                <a:ea typeface="Times New Roman"/>
                <a:cs typeface="Times New Roman"/>
                <a:sym typeface="Times New Roman"/>
              </a:endParaRPr>
            </a:p>
          </p:txBody>
        </p:sp>
        <p:sp>
          <p:nvSpPr>
            <p:cNvPr id="2008" name="Google Shape;2008;p59"/>
            <p:cNvSpPr txBox="1"/>
            <p:nvPr/>
          </p:nvSpPr>
          <p:spPr>
            <a:xfrm>
              <a:off x="2057400" y="1524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2009" name="Google Shape;2009;p59"/>
            <p:cNvSpPr txBox="1"/>
            <p:nvPr/>
          </p:nvSpPr>
          <p:spPr>
            <a:xfrm>
              <a:off x="1943100" y="27432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2010" name="Google Shape;2010;p59"/>
            <p:cNvSpPr/>
            <p:nvPr/>
          </p:nvSpPr>
          <p:spPr>
            <a:xfrm>
              <a:off x="1714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2011" name="Google Shape;2011;p59"/>
            <p:cNvSpPr/>
            <p:nvPr/>
          </p:nvSpPr>
          <p:spPr>
            <a:xfrm>
              <a:off x="1371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2012" name="Google Shape;2012;p59"/>
            <p:cNvSpPr/>
            <p:nvPr/>
          </p:nvSpPr>
          <p:spPr>
            <a:xfrm>
              <a:off x="10287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2013" name="Google Shape;2013;p59"/>
            <p:cNvSpPr txBox="1"/>
            <p:nvPr/>
          </p:nvSpPr>
          <p:spPr>
            <a:xfrm>
              <a:off x="4800600" y="1524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15/16</a:t>
              </a:r>
              <a:endParaRPr sz="1200">
                <a:solidFill>
                  <a:schemeClr val="dk1"/>
                </a:solidFill>
                <a:latin typeface="Times New Roman"/>
                <a:ea typeface="Times New Roman"/>
                <a:cs typeface="Times New Roman"/>
                <a:sym typeface="Times New Roman"/>
              </a:endParaRPr>
            </a:p>
          </p:txBody>
        </p:sp>
        <p:sp>
          <p:nvSpPr>
            <p:cNvPr id="2014" name="Google Shape;2014;p59"/>
            <p:cNvSpPr/>
            <p:nvPr/>
          </p:nvSpPr>
          <p:spPr>
            <a:xfrm>
              <a:off x="6858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2015" name="Google Shape;2015;p59"/>
            <p:cNvSpPr txBox="1"/>
            <p:nvPr/>
          </p:nvSpPr>
          <p:spPr>
            <a:xfrm>
              <a:off x="228600" y="22860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17/20</a:t>
              </a:r>
              <a:endParaRPr sz="1200">
                <a:solidFill>
                  <a:schemeClr val="dk1"/>
                </a:solidFill>
                <a:latin typeface="Times New Roman"/>
                <a:ea typeface="Times New Roman"/>
                <a:cs typeface="Times New Roman"/>
                <a:sym typeface="Times New Roman"/>
              </a:endParaRPr>
            </a:p>
          </p:txBody>
        </p:sp>
        <p:sp>
          <p:nvSpPr>
            <p:cNvPr id="2016" name="Google Shape;2016;p59"/>
            <p:cNvSpPr txBox="1"/>
            <p:nvPr/>
          </p:nvSpPr>
          <p:spPr>
            <a:xfrm>
              <a:off x="571500" y="3429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18/19</a:t>
              </a:r>
              <a:endParaRPr sz="1200">
                <a:solidFill>
                  <a:schemeClr val="dk1"/>
                </a:solidFill>
                <a:latin typeface="Times New Roman"/>
                <a:ea typeface="Times New Roman"/>
                <a:cs typeface="Times New Roman"/>
                <a:sym typeface="Times New Roman"/>
              </a:endParaRPr>
            </a:p>
          </p:txBody>
        </p:sp>
        <p:sp>
          <p:nvSpPr>
            <p:cNvPr id="2017" name="Google Shape;2017;p59"/>
            <p:cNvSpPr/>
            <p:nvPr/>
          </p:nvSpPr>
          <p:spPr>
            <a:xfrm>
              <a:off x="342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2018" name="Google Shape;2018;p59"/>
            <p:cNvSpPr/>
            <p:nvPr/>
          </p:nvSpPr>
          <p:spPr>
            <a:xfrm>
              <a:off x="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grpSp>
      <p:grpSp>
        <p:nvGrpSpPr>
          <p:cNvPr id="2019" name="Google Shape;2019;p59"/>
          <p:cNvGrpSpPr/>
          <p:nvPr/>
        </p:nvGrpSpPr>
        <p:grpSpPr>
          <a:xfrm>
            <a:off x="5606567" y="0"/>
            <a:ext cx="5151524" cy="6834226"/>
            <a:chOff x="0" y="0"/>
            <a:chExt cx="5600700" cy="8458200"/>
          </a:xfrm>
        </p:grpSpPr>
        <p:sp>
          <p:nvSpPr>
            <p:cNvPr id="2020" name="Google Shape;2020;p59"/>
            <p:cNvSpPr/>
            <p:nvPr/>
          </p:nvSpPr>
          <p:spPr>
            <a:xfrm>
              <a:off x="0" y="0"/>
              <a:ext cx="5600700" cy="845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p:nvPr/>
          </p:nvSpPr>
          <p:spPr>
            <a:xfrm>
              <a:off x="2057400" y="114300"/>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2022" name="Google Shape;2022;p59"/>
            <p:cNvSpPr/>
            <p:nvPr/>
          </p:nvSpPr>
          <p:spPr>
            <a:xfrm>
              <a:off x="2057400" y="914400"/>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2023" name="Google Shape;2023;p59"/>
            <p:cNvSpPr/>
            <p:nvPr/>
          </p:nvSpPr>
          <p:spPr>
            <a:xfrm>
              <a:off x="2057400" y="1713865"/>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2024" name="Google Shape;2024;p59"/>
            <p:cNvSpPr/>
            <p:nvPr/>
          </p:nvSpPr>
          <p:spPr>
            <a:xfrm>
              <a:off x="2056765" y="2513965"/>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2025" name="Google Shape;2025;p59"/>
            <p:cNvSpPr/>
            <p:nvPr/>
          </p:nvSpPr>
          <p:spPr>
            <a:xfrm>
              <a:off x="2057400" y="3428365"/>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2026" name="Google Shape;2026;p59"/>
            <p:cNvSpPr/>
            <p:nvPr/>
          </p:nvSpPr>
          <p:spPr>
            <a:xfrm>
              <a:off x="2057400" y="4343400"/>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2027" name="Google Shape;2027;p59"/>
            <p:cNvSpPr/>
            <p:nvPr/>
          </p:nvSpPr>
          <p:spPr>
            <a:xfrm>
              <a:off x="2057400" y="5257165"/>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2028" name="Google Shape;2028;p59"/>
            <p:cNvSpPr/>
            <p:nvPr/>
          </p:nvSpPr>
          <p:spPr>
            <a:xfrm>
              <a:off x="2057400" y="6171565"/>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2029" name="Google Shape;2029;p59"/>
            <p:cNvSpPr/>
            <p:nvPr/>
          </p:nvSpPr>
          <p:spPr>
            <a:xfrm>
              <a:off x="342900" y="29718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2030" name="Google Shape;2030;p59"/>
            <p:cNvSpPr/>
            <p:nvPr/>
          </p:nvSpPr>
          <p:spPr>
            <a:xfrm>
              <a:off x="342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2031" name="Google Shape;2031;p59"/>
            <p:cNvSpPr/>
            <p:nvPr/>
          </p:nvSpPr>
          <p:spPr>
            <a:xfrm>
              <a:off x="342900" y="26289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2032" name="Google Shape;2032;p59"/>
            <p:cNvSpPr/>
            <p:nvPr/>
          </p:nvSpPr>
          <p:spPr>
            <a:xfrm>
              <a:off x="342900" y="22860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2033" name="Google Shape;2033;p59"/>
            <p:cNvSpPr/>
            <p:nvPr/>
          </p:nvSpPr>
          <p:spPr>
            <a:xfrm>
              <a:off x="342900" y="19431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2034" name="Google Shape;2034;p59"/>
            <p:cNvSpPr/>
            <p:nvPr/>
          </p:nvSpPr>
          <p:spPr>
            <a:xfrm>
              <a:off x="342900" y="16002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2035" name="Google Shape;2035;p59"/>
            <p:cNvSpPr/>
            <p:nvPr/>
          </p:nvSpPr>
          <p:spPr>
            <a:xfrm>
              <a:off x="342900" y="12573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2036" name="Google Shape;2036;p59"/>
            <p:cNvSpPr/>
            <p:nvPr/>
          </p:nvSpPr>
          <p:spPr>
            <a:xfrm>
              <a:off x="342900" y="9144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2037" name="Google Shape;2037;p59"/>
            <p:cNvSpPr/>
            <p:nvPr/>
          </p:nvSpPr>
          <p:spPr>
            <a:xfrm>
              <a:off x="342900" y="5715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sp>
          <p:nvSpPr>
            <p:cNvPr id="2038" name="Google Shape;2038;p59"/>
            <p:cNvSpPr/>
            <p:nvPr/>
          </p:nvSpPr>
          <p:spPr>
            <a:xfrm>
              <a:off x="342900" y="162560"/>
              <a:ext cx="342900" cy="40894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2039" name="Google Shape;2039;p59"/>
            <p:cNvSpPr/>
            <p:nvPr/>
          </p:nvSpPr>
          <p:spPr>
            <a:xfrm>
              <a:off x="2057400" y="7657465"/>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2040" name="Google Shape;2040;p59"/>
            <p:cNvCxnSpPr>
              <a:stCxn id="2021" idx="4"/>
              <a:endCxn id="2022" idx="0"/>
            </p:cNvCxnSpPr>
            <p:nvPr/>
          </p:nvCxnSpPr>
          <p:spPr>
            <a:xfrm>
              <a:off x="2286318" y="57213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2041" name="Google Shape;2041;p59"/>
            <p:cNvCxnSpPr>
              <a:stCxn id="2022" idx="6"/>
              <a:endCxn id="2026" idx="6"/>
            </p:cNvCxnSpPr>
            <p:nvPr/>
          </p:nvCxnSpPr>
          <p:spPr>
            <a:xfrm>
              <a:off x="2515235" y="1143318"/>
              <a:ext cx="600" cy="3429000"/>
            </a:xfrm>
            <a:prstGeom prst="curvedConnector3">
              <a:avLst>
                <a:gd name="adj1" fmla="val 43147967"/>
              </a:avLst>
            </a:prstGeom>
            <a:noFill/>
            <a:ln w="28575" cap="flat" cmpd="sng">
              <a:solidFill>
                <a:srgbClr val="000000"/>
              </a:solidFill>
              <a:prstDash val="solid"/>
              <a:round/>
              <a:headEnd type="none" w="med" len="med"/>
              <a:tailEnd type="triangle" w="med" len="med"/>
            </a:ln>
          </p:spPr>
        </p:cxnSp>
        <p:cxnSp>
          <p:nvCxnSpPr>
            <p:cNvPr id="2042" name="Google Shape;2042;p59"/>
            <p:cNvCxnSpPr>
              <a:stCxn id="2022" idx="2"/>
              <a:endCxn id="2025" idx="2"/>
            </p:cNvCxnSpPr>
            <p:nvPr/>
          </p:nvCxnSpPr>
          <p:spPr>
            <a:xfrm>
              <a:off x="2057400" y="1143318"/>
              <a:ext cx="600" cy="2514000"/>
            </a:xfrm>
            <a:prstGeom prst="curvedConnector3">
              <a:avLst>
                <a:gd name="adj1" fmla="val -43147967"/>
              </a:avLst>
            </a:prstGeom>
            <a:noFill/>
            <a:ln w="28575" cap="flat" cmpd="sng">
              <a:solidFill>
                <a:srgbClr val="000000"/>
              </a:solidFill>
              <a:prstDash val="solid"/>
              <a:round/>
              <a:headEnd type="none" w="med" len="med"/>
              <a:tailEnd type="triangle" w="med" len="med"/>
            </a:ln>
          </p:spPr>
        </p:cxnSp>
        <p:cxnSp>
          <p:nvCxnSpPr>
            <p:cNvPr id="2043" name="Google Shape;2043;p59"/>
            <p:cNvCxnSpPr>
              <a:stCxn id="2025" idx="4"/>
              <a:endCxn id="2026" idx="0"/>
            </p:cNvCxnSpPr>
            <p:nvPr/>
          </p:nvCxnSpPr>
          <p:spPr>
            <a:xfrm>
              <a:off x="2286318" y="3886200"/>
              <a:ext cx="0" cy="457200"/>
            </a:xfrm>
            <a:prstGeom prst="straightConnector1">
              <a:avLst/>
            </a:prstGeom>
            <a:noFill/>
            <a:ln w="28575" cap="flat" cmpd="sng">
              <a:solidFill>
                <a:srgbClr val="000000"/>
              </a:solidFill>
              <a:prstDash val="solid"/>
              <a:round/>
              <a:headEnd type="none" w="med" len="med"/>
              <a:tailEnd type="triangle" w="med" len="med"/>
            </a:ln>
          </p:spPr>
        </p:cxnSp>
        <p:cxnSp>
          <p:nvCxnSpPr>
            <p:cNvPr id="2044" name="Google Shape;2044;p59"/>
            <p:cNvCxnSpPr>
              <a:stCxn id="2025" idx="2"/>
              <a:endCxn id="2039" idx="2"/>
            </p:cNvCxnSpPr>
            <p:nvPr/>
          </p:nvCxnSpPr>
          <p:spPr>
            <a:xfrm>
              <a:off x="2057400" y="3657282"/>
              <a:ext cx="600" cy="4229100"/>
            </a:xfrm>
            <a:prstGeom prst="curvedConnector3">
              <a:avLst>
                <a:gd name="adj1" fmla="val -43147967"/>
              </a:avLst>
            </a:prstGeom>
            <a:noFill/>
            <a:ln w="28575" cap="flat" cmpd="sng">
              <a:solidFill>
                <a:srgbClr val="000000"/>
              </a:solidFill>
              <a:prstDash val="solid"/>
              <a:round/>
              <a:headEnd type="none" w="med" len="med"/>
              <a:tailEnd type="triangle" w="med" len="med"/>
            </a:ln>
          </p:spPr>
        </p:cxnSp>
        <p:cxnSp>
          <p:nvCxnSpPr>
            <p:cNvPr id="2045" name="Google Shape;2045;p59"/>
            <p:cNvCxnSpPr>
              <a:stCxn id="2024" idx="4"/>
              <a:endCxn id="2025" idx="0"/>
            </p:cNvCxnSpPr>
            <p:nvPr/>
          </p:nvCxnSpPr>
          <p:spPr>
            <a:xfrm>
              <a:off x="2285683" y="2971800"/>
              <a:ext cx="600" cy="456600"/>
            </a:xfrm>
            <a:prstGeom prst="straightConnector1">
              <a:avLst/>
            </a:prstGeom>
            <a:noFill/>
            <a:ln w="28575" cap="flat" cmpd="sng">
              <a:solidFill>
                <a:srgbClr val="000000"/>
              </a:solidFill>
              <a:prstDash val="solid"/>
              <a:round/>
              <a:headEnd type="none" w="med" len="med"/>
              <a:tailEnd type="triangle" w="med" len="med"/>
            </a:ln>
          </p:spPr>
        </p:cxnSp>
        <p:sp>
          <p:nvSpPr>
            <p:cNvPr id="2046" name="Google Shape;2046;p59"/>
            <p:cNvSpPr/>
            <p:nvPr/>
          </p:nvSpPr>
          <p:spPr>
            <a:xfrm>
              <a:off x="2057400" y="6971665"/>
              <a:ext cx="457835" cy="457835"/>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800" b="1">
                <a:solidFill>
                  <a:schemeClr val="lt1"/>
                </a:solidFill>
                <a:latin typeface="Times New Roman"/>
                <a:ea typeface="Times New Roman"/>
                <a:cs typeface="Times New Roman"/>
                <a:sym typeface="Times New Roman"/>
              </a:endParaRPr>
            </a:p>
          </p:txBody>
        </p:sp>
        <p:cxnSp>
          <p:nvCxnSpPr>
            <p:cNvPr id="2047" name="Google Shape;2047;p59"/>
            <p:cNvCxnSpPr>
              <a:stCxn id="2026" idx="6"/>
              <a:endCxn id="2046" idx="6"/>
            </p:cNvCxnSpPr>
            <p:nvPr/>
          </p:nvCxnSpPr>
          <p:spPr>
            <a:xfrm>
              <a:off x="2515235" y="4572318"/>
              <a:ext cx="600" cy="2628300"/>
            </a:xfrm>
            <a:prstGeom prst="curvedConnector3">
              <a:avLst>
                <a:gd name="adj1" fmla="val 43147967"/>
              </a:avLst>
            </a:prstGeom>
            <a:noFill/>
            <a:ln w="28575" cap="flat" cmpd="sng">
              <a:solidFill>
                <a:srgbClr val="000000"/>
              </a:solidFill>
              <a:prstDash val="solid"/>
              <a:round/>
              <a:headEnd type="none" w="med" len="med"/>
              <a:tailEnd type="triangle" w="med" len="med"/>
            </a:ln>
          </p:spPr>
        </p:cxnSp>
        <p:cxnSp>
          <p:nvCxnSpPr>
            <p:cNvPr id="2048" name="Google Shape;2048;p59"/>
            <p:cNvCxnSpPr>
              <a:stCxn id="2026" idx="4"/>
              <a:endCxn id="2027" idx="0"/>
            </p:cNvCxnSpPr>
            <p:nvPr/>
          </p:nvCxnSpPr>
          <p:spPr>
            <a:xfrm>
              <a:off x="2286318" y="4801235"/>
              <a:ext cx="0" cy="456000"/>
            </a:xfrm>
            <a:prstGeom prst="straightConnector1">
              <a:avLst/>
            </a:prstGeom>
            <a:noFill/>
            <a:ln w="28575" cap="flat" cmpd="sng">
              <a:solidFill>
                <a:srgbClr val="000000"/>
              </a:solidFill>
              <a:prstDash val="solid"/>
              <a:round/>
              <a:headEnd type="none" w="med" len="med"/>
              <a:tailEnd type="triangle" w="med" len="med"/>
            </a:ln>
          </p:spPr>
        </p:cxnSp>
        <p:cxnSp>
          <p:nvCxnSpPr>
            <p:cNvPr id="2049" name="Google Shape;2049;p59"/>
            <p:cNvCxnSpPr>
              <a:stCxn id="2027" idx="4"/>
              <a:endCxn id="2028" idx="0"/>
            </p:cNvCxnSpPr>
            <p:nvPr/>
          </p:nvCxnSpPr>
          <p:spPr>
            <a:xfrm>
              <a:off x="2286318" y="5715000"/>
              <a:ext cx="0" cy="456600"/>
            </a:xfrm>
            <a:prstGeom prst="straightConnector1">
              <a:avLst/>
            </a:prstGeom>
            <a:noFill/>
            <a:ln w="28575" cap="flat" cmpd="sng">
              <a:solidFill>
                <a:srgbClr val="000000"/>
              </a:solidFill>
              <a:prstDash val="solid"/>
              <a:round/>
              <a:headEnd type="none" w="med" len="med"/>
              <a:tailEnd type="triangle" w="med" len="med"/>
            </a:ln>
          </p:spPr>
        </p:cxnSp>
        <p:cxnSp>
          <p:nvCxnSpPr>
            <p:cNvPr id="2050" name="Google Shape;2050;p59"/>
            <p:cNvCxnSpPr>
              <a:stCxn id="2028" idx="4"/>
              <a:endCxn id="2046" idx="0"/>
            </p:cNvCxnSpPr>
            <p:nvPr/>
          </p:nvCxnSpPr>
          <p:spPr>
            <a:xfrm>
              <a:off x="2286318" y="6629400"/>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2051" name="Google Shape;2051;p59"/>
            <p:cNvCxnSpPr>
              <a:stCxn id="2046" idx="4"/>
              <a:endCxn id="2039" idx="0"/>
            </p:cNvCxnSpPr>
            <p:nvPr/>
          </p:nvCxnSpPr>
          <p:spPr>
            <a:xfrm>
              <a:off x="2286318" y="7429500"/>
              <a:ext cx="0" cy="228000"/>
            </a:xfrm>
            <a:prstGeom prst="straightConnector1">
              <a:avLst/>
            </a:prstGeom>
            <a:noFill/>
            <a:ln w="28575" cap="flat" cmpd="sng">
              <a:solidFill>
                <a:srgbClr val="000000"/>
              </a:solidFill>
              <a:prstDash val="solid"/>
              <a:round/>
              <a:headEnd type="none" w="med" len="med"/>
              <a:tailEnd type="triangle" w="med" len="med"/>
            </a:ln>
          </p:spPr>
        </p:cxnSp>
      </p:grpSp>
      <p:cxnSp>
        <p:nvCxnSpPr>
          <p:cNvPr id="2052" name="Google Shape;2052;p59"/>
          <p:cNvCxnSpPr/>
          <p:nvPr/>
        </p:nvCxnSpPr>
        <p:spPr>
          <a:xfrm>
            <a:off x="5403329" y="-27384"/>
            <a:ext cx="0" cy="6861778"/>
          </a:xfrm>
          <a:prstGeom prst="straightConnector1">
            <a:avLst/>
          </a:prstGeom>
          <a:noFill/>
          <a:ln w="76200" cap="flat" cmpd="sng">
            <a:solidFill>
              <a:schemeClr val="accent1"/>
            </a:solidFill>
            <a:prstDash val="solid"/>
            <a:round/>
            <a:headEnd type="none" w="sm" len="sm"/>
            <a:tailEnd type="none" w="sm" len="sm"/>
          </a:ln>
        </p:spPr>
      </p:cxnSp>
      <p:cxnSp>
        <p:nvCxnSpPr>
          <p:cNvPr id="2053" name="Google Shape;2053;p59"/>
          <p:cNvCxnSpPr/>
          <p:nvPr/>
        </p:nvCxnSpPr>
        <p:spPr>
          <a:xfrm>
            <a:off x="36512" y="3257813"/>
            <a:ext cx="5327576" cy="0"/>
          </a:xfrm>
          <a:prstGeom prst="straightConnector1">
            <a:avLst/>
          </a:prstGeom>
          <a:noFill/>
          <a:ln w="76200" cap="flat" cmpd="sng">
            <a:solidFill>
              <a:schemeClr val="accent1"/>
            </a:solidFill>
            <a:prstDash val="solid"/>
            <a:round/>
            <a:headEnd type="none" w="sm" len="sm"/>
            <a:tailEnd type="none" w="sm" len="sm"/>
          </a:ln>
        </p:spPr>
      </p:cxnSp>
      <p:sp>
        <p:nvSpPr>
          <p:cNvPr id="2054" name="Google Shape;2054;p59"/>
          <p:cNvSpPr txBox="1"/>
          <p:nvPr/>
        </p:nvSpPr>
        <p:spPr>
          <a:xfrm>
            <a:off x="4897977" y="2773002"/>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19</a:t>
            </a:r>
            <a:endParaRPr sz="1800">
              <a:solidFill>
                <a:schemeClr val="accent6"/>
              </a:solidFill>
              <a:latin typeface="Trebuchet MS"/>
              <a:ea typeface="Trebuchet MS"/>
              <a:cs typeface="Trebuchet MS"/>
              <a:sym typeface="Trebuchet MS"/>
            </a:endParaRPr>
          </a:p>
        </p:txBody>
      </p:sp>
      <p:sp>
        <p:nvSpPr>
          <p:cNvPr id="2055" name="Google Shape;2055;p59"/>
          <p:cNvSpPr txBox="1"/>
          <p:nvPr/>
        </p:nvSpPr>
        <p:spPr>
          <a:xfrm>
            <a:off x="4824504" y="6381328"/>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20</a:t>
            </a:r>
            <a:endParaRPr sz="1800">
              <a:solidFill>
                <a:schemeClr val="accent6"/>
              </a:solidFill>
              <a:latin typeface="Trebuchet MS"/>
              <a:ea typeface="Trebuchet MS"/>
              <a:cs typeface="Trebuchet MS"/>
              <a:sym typeface="Trebuchet MS"/>
            </a:endParaRPr>
          </a:p>
        </p:txBody>
      </p:sp>
      <p:sp>
        <p:nvSpPr>
          <p:cNvPr id="2056" name="Google Shape;2056;p59"/>
          <p:cNvSpPr txBox="1"/>
          <p:nvPr/>
        </p:nvSpPr>
        <p:spPr>
          <a:xfrm>
            <a:off x="8604448" y="6381328"/>
            <a:ext cx="4283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Trebuchet MS"/>
                <a:ea typeface="Trebuchet MS"/>
                <a:cs typeface="Trebuchet MS"/>
                <a:sym typeface="Trebuchet MS"/>
              </a:rPr>
              <a:t>21</a:t>
            </a:r>
            <a:endParaRPr sz="1800">
              <a:solidFill>
                <a:schemeClr val="accent6"/>
              </a:solidFill>
              <a:latin typeface="Trebuchet MS"/>
              <a:ea typeface="Trebuchet MS"/>
              <a:cs typeface="Trebuchet MS"/>
              <a:sym typeface="Trebuchet MS"/>
            </a:endParaRPr>
          </a:p>
        </p:txBody>
      </p:sp>
      <p:grpSp>
        <p:nvGrpSpPr>
          <p:cNvPr id="2057" name="Google Shape;2057;p59"/>
          <p:cNvGrpSpPr/>
          <p:nvPr/>
        </p:nvGrpSpPr>
        <p:grpSpPr>
          <a:xfrm>
            <a:off x="0" y="114935"/>
            <a:ext cx="5015427" cy="3086031"/>
            <a:chOff x="0" y="0"/>
            <a:chExt cx="5600700" cy="3886200"/>
          </a:xfrm>
        </p:grpSpPr>
        <p:sp>
          <p:nvSpPr>
            <p:cNvPr id="2058" name="Google Shape;2058;p59"/>
            <p:cNvSpPr/>
            <p:nvPr/>
          </p:nvSpPr>
          <p:spPr>
            <a:xfrm>
              <a:off x="0" y="0"/>
              <a:ext cx="5600700" cy="38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9"/>
            <p:cNvSpPr/>
            <p:nvPr/>
          </p:nvSpPr>
          <p:spPr>
            <a:xfrm>
              <a:off x="1371600" y="4572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9</a:t>
              </a:r>
              <a:endParaRPr sz="1200">
                <a:solidFill>
                  <a:schemeClr val="lt1"/>
                </a:solidFill>
                <a:latin typeface="Times New Roman"/>
                <a:ea typeface="Times New Roman"/>
                <a:cs typeface="Times New Roman"/>
                <a:sym typeface="Times New Roman"/>
              </a:endParaRPr>
            </a:p>
          </p:txBody>
        </p:sp>
        <p:sp>
          <p:nvSpPr>
            <p:cNvPr id="2060" name="Google Shape;2060;p59"/>
            <p:cNvSpPr/>
            <p:nvPr/>
          </p:nvSpPr>
          <p:spPr>
            <a:xfrm>
              <a:off x="342900" y="1714500"/>
              <a:ext cx="457800" cy="457800"/>
            </a:xfrm>
            <a:prstGeom prst="ellipse">
              <a:avLst/>
            </a:prstGeom>
            <a:solidFill>
              <a:srgbClr val="C0C0C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p:txBody>
        </p:sp>
        <p:sp>
          <p:nvSpPr>
            <p:cNvPr id="2061" name="Google Shape;2061;p59"/>
            <p:cNvSpPr/>
            <p:nvPr/>
          </p:nvSpPr>
          <p:spPr>
            <a:xfrm>
              <a:off x="3657600" y="14852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0</a:t>
              </a:r>
              <a:endParaRPr sz="1200">
                <a:solidFill>
                  <a:schemeClr val="lt1"/>
                </a:solidFill>
                <a:latin typeface="Times New Roman"/>
                <a:ea typeface="Times New Roman"/>
                <a:cs typeface="Times New Roman"/>
                <a:sym typeface="Times New Roman"/>
              </a:endParaRPr>
            </a:p>
          </p:txBody>
        </p:sp>
        <p:sp>
          <p:nvSpPr>
            <p:cNvPr id="2062" name="Google Shape;2062;p59"/>
            <p:cNvSpPr/>
            <p:nvPr/>
          </p:nvSpPr>
          <p:spPr>
            <a:xfrm>
              <a:off x="2171700" y="21717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sz="1200">
                <a:solidFill>
                  <a:schemeClr val="lt1"/>
                </a:solidFill>
                <a:latin typeface="Times New Roman"/>
                <a:ea typeface="Times New Roman"/>
                <a:cs typeface="Times New Roman"/>
                <a:sym typeface="Times New Roman"/>
              </a:endParaRPr>
            </a:p>
          </p:txBody>
        </p:sp>
        <p:sp>
          <p:nvSpPr>
            <p:cNvPr id="2063" name="Google Shape;2063;p59"/>
            <p:cNvSpPr/>
            <p:nvPr/>
          </p:nvSpPr>
          <p:spPr>
            <a:xfrm>
              <a:off x="2743200" y="4572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sz="1200">
                <a:solidFill>
                  <a:schemeClr val="lt1"/>
                </a:solidFill>
                <a:latin typeface="Times New Roman"/>
                <a:ea typeface="Times New Roman"/>
                <a:cs typeface="Times New Roman"/>
                <a:sym typeface="Times New Roman"/>
              </a:endParaRPr>
            </a:p>
          </p:txBody>
        </p:sp>
        <p:cxnSp>
          <p:nvCxnSpPr>
            <p:cNvPr id="2064" name="Google Shape;2064;p59"/>
            <p:cNvCxnSpPr/>
            <p:nvPr/>
          </p:nvCxnSpPr>
          <p:spPr>
            <a:xfrm>
              <a:off x="1828800" y="685800"/>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2065" name="Google Shape;2065;p59"/>
            <p:cNvCxnSpPr/>
            <p:nvPr/>
          </p:nvCxnSpPr>
          <p:spPr>
            <a:xfrm rot="10800000" flipH="1">
              <a:off x="571500" y="914400"/>
              <a:ext cx="914400" cy="800100"/>
            </a:xfrm>
            <a:prstGeom prst="straightConnector1">
              <a:avLst/>
            </a:prstGeom>
            <a:noFill/>
            <a:ln w="28575" cap="flat" cmpd="sng">
              <a:solidFill>
                <a:srgbClr val="000000"/>
              </a:solidFill>
              <a:prstDash val="solid"/>
              <a:round/>
              <a:headEnd type="none" w="med" len="med"/>
              <a:tailEnd type="triangle" w="med" len="med"/>
            </a:ln>
          </p:spPr>
        </p:cxnSp>
        <p:cxnSp>
          <p:nvCxnSpPr>
            <p:cNvPr id="2066" name="Google Shape;2066;p59"/>
            <p:cNvCxnSpPr/>
            <p:nvPr/>
          </p:nvCxnSpPr>
          <p:spPr>
            <a:xfrm flipH="1">
              <a:off x="2514600" y="914400"/>
              <a:ext cx="457200" cy="1257300"/>
            </a:xfrm>
            <a:prstGeom prst="straightConnector1">
              <a:avLst/>
            </a:prstGeom>
            <a:noFill/>
            <a:ln w="28575" cap="flat" cmpd="sng">
              <a:solidFill>
                <a:srgbClr val="000000"/>
              </a:solidFill>
              <a:prstDash val="solid"/>
              <a:round/>
              <a:headEnd type="none" w="med" len="med"/>
              <a:tailEnd type="triangle" w="med" len="med"/>
            </a:ln>
          </p:spPr>
        </p:cxnSp>
        <p:cxnSp>
          <p:nvCxnSpPr>
            <p:cNvPr id="2067" name="Google Shape;2067;p59"/>
            <p:cNvCxnSpPr>
              <a:stCxn id="2059" idx="5"/>
              <a:endCxn id="2062" idx="1"/>
            </p:cNvCxnSpPr>
            <p:nvPr/>
          </p:nvCxnSpPr>
          <p:spPr>
            <a:xfrm>
              <a:off x="1761845" y="847957"/>
              <a:ext cx="476700" cy="1390800"/>
            </a:xfrm>
            <a:prstGeom prst="straightConnector1">
              <a:avLst/>
            </a:prstGeom>
            <a:noFill/>
            <a:ln w="28575" cap="flat" cmpd="sng">
              <a:solidFill>
                <a:srgbClr val="000000"/>
              </a:solidFill>
              <a:prstDash val="solid"/>
              <a:round/>
              <a:headEnd type="none" w="med" len="med"/>
              <a:tailEnd type="triangle" w="med" len="med"/>
            </a:ln>
          </p:spPr>
        </p:cxnSp>
        <p:sp>
          <p:nvSpPr>
            <p:cNvPr id="2068" name="Google Shape;2068;p59"/>
            <p:cNvSpPr/>
            <p:nvPr/>
          </p:nvSpPr>
          <p:spPr>
            <a:xfrm>
              <a:off x="5029200" y="14859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sz="1200">
                <a:solidFill>
                  <a:schemeClr val="lt1"/>
                </a:solidFill>
                <a:latin typeface="Times New Roman"/>
                <a:ea typeface="Times New Roman"/>
                <a:cs typeface="Times New Roman"/>
                <a:sym typeface="Times New Roman"/>
              </a:endParaRPr>
            </a:p>
          </p:txBody>
        </p:sp>
        <p:cxnSp>
          <p:nvCxnSpPr>
            <p:cNvPr id="2069" name="Google Shape;2069;p59"/>
            <p:cNvCxnSpPr>
              <a:stCxn id="2062" idx="6"/>
              <a:endCxn id="2061" idx="2"/>
            </p:cNvCxnSpPr>
            <p:nvPr/>
          </p:nvCxnSpPr>
          <p:spPr>
            <a:xfrm rot="10800000" flipH="1">
              <a:off x="2628900" y="1714200"/>
              <a:ext cx="1028700" cy="686400"/>
            </a:xfrm>
            <a:prstGeom prst="straightConnector1">
              <a:avLst/>
            </a:prstGeom>
            <a:noFill/>
            <a:ln w="28575" cap="flat" cmpd="sng">
              <a:solidFill>
                <a:srgbClr val="000000"/>
              </a:solidFill>
              <a:prstDash val="solid"/>
              <a:round/>
              <a:headEnd type="none" w="med" len="med"/>
              <a:tailEnd type="triangle" w="med" len="med"/>
            </a:ln>
          </p:spPr>
        </p:cxnSp>
        <p:cxnSp>
          <p:nvCxnSpPr>
            <p:cNvPr id="2070" name="Google Shape;2070;p59"/>
            <p:cNvCxnSpPr>
              <a:stCxn id="2061" idx="6"/>
              <a:endCxn id="2068" idx="2"/>
            </p:cNvCxnSpPr>
            <p:nvPr/>
          </p:nvCxnSpPr>
          <p:spPr>
            <a:xfrm>
              <a:off x="4114800" y="1714165"/>
              <a:ext cx="914400" cy="600"/>
            </a:xfrm>
            <a:prstGeom prst="straightConnector1">
              <a:avLst/>
            </a:prstGeom>
            <a:noFill/>
            <a:ln w="28575" cap="flat" cmpd="sng">
              <a:solidFill>
                <a:srgbClr val="000000"/>
              </a:solidFill>
              <a:prstDash val="solid"/>
              <a:round/>
              <a:headEnd type="none" w="med" len="med"/>
              <a:tailEnd type="triangle" w="med" len="med"/>
            </a:ln>
          </p:spPr>
        </p:cxnSp>
        <p:cxnSp>
          <p:nvCxnSpPr>
            <p:cNvPr id="2071" name="Google Shape;2071;p59"/>
            <p:cNvCxnSpPr>
              <a:stCxn id="2063" idx="6"/>
              <a:endCxn id="2068" idx="1"/>
            </p:cNvCxnSpPr>
            <p:nvPr/>
          </p:nvCxnSpPr>
          <p:spPr>
            <a:xfrm>
              <a:off x="3200400" y="686100"/>
              <a:ext cx="1895700" cy="866700"/>
            </a:xfrm>
            <a:prstGeom prst="straightConnector1">
              <a:avLst/>
            </a:prstGeom>
            <a:noFill/>
            <a:ln w="28575" cap="flat" cmpd="sng">
              <a:solidFill>
                <a:srgbClr val="000000"/>
              </a:solidFill>
              <a:prstDash val="solid"/>
              <a:round/>
              <a:headEnd type="none" w="med" len="med"/>
              <a:tailEnd type="triangle" w="med" len="med"/>
            </a:ln>
          </p:spPr>
        </p:cxnSp>
        <p:sp>
          <p:nvSpPr>
            <p:cNvPr id="2072" name="Google Shape;2072;p59"/>
            <p:cNvSpPr/>
            <p:nvPr/>
          </p:nvSpPr>
          <p:spPr>
            <a:xfrm>
              <a:off x="3657600" y="22853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1</a:t>
              </a:r>
              <a:endParaRPr sz="1200">
                <a:solidFill>
                  <a:schemeClr val="lt1"/>
                </a:solidFill>
                <a:latin typeface="Times New Roman"/>
                <a:ea typeface="Times New Roman"/>
                <a:cs typeface="Times New Roman"/>
                <a:sym typeface="Times New Roman"/>
              </a:endParaRPr>
            </a:p>
          </p:txBody>
        </p:sp>
        <p:sp>
          <p:nvSpPr>
            <p:cNvPr id="2073" name="Google Shape;2073;p59"/>
            <p:cNvSpPr/>
            <p:nvPr/>
          </p:nvSpPr>
          <p:spPr>
            <a:xfrm>
              <a:off x="3657600" y="3085465"/>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sz="1200">
                <a:solidFill>
                  <a:schemeClr val="lt1"/>
                </a:solidFill>
                <a:latin typeface="Times New Roman"/>
                <a:ea typeface="Times New Roman"/>
                <a:cs typeface="Times New Roman"/>
                <a:sym typeface="Times New Roman"/>
              </a:endParaRPr>
            </a:p>
          </p:txBody>
        </p:sp>
        <p:cxnSp>
          <p:nvCxnSpPr>
            <p:cNvPr id="2074" name="Google Shape;2074;p59"/>
            <p:cNvCxnSpPr>
              <a:stCxn id="2061" idx="4"/>
              <a:endCxn id="2072" idx="0"/>
            </p:cNvCxnSpPr>
            <p:nvPr/>
          </p:nvCxnSpPr>
          <p:spPr>
            <a:xfrm>
              <a:off x="3886200" y="19430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2075" name="Google Shape;2075;p59"/>
            <p:cNvCxnSpPr>
              <a:stCxn id="2072" idx="4"/>
              <a:endCxn id="2073" idx="0"/>
            </p:cNvCxnSpPr>
            <p:nvPr/>
          </p:nvCxnSpPr>
          <p:spPr>
            <a:xfrm>
              <a:off x="3886200" y="2743165"/>
              <a:ext cx="0" cy="342300"/>
            </a:xfrm>
            <a:prstGeom prst="straightConnector1">
              <a:avLst/>
            </a:prstGeom>
            <a:noFill/>
            <a:ln w="28575" cap="flat" cmpd="sng">
              <a:solidFill>
                <a:srgbClr val="000000"/>
              </a:solidFill>
              <a:prstDash val="solid"/>
              <a:round/>
              <a:headEnd type="none" w="med" len="med"/>
              <a:tailEnd type="triangle" w="med" len="med"/>
            </a:ln>
          </p:spPr>
        </p:cxnSp>
        <p:cxnSp>
          <p:nvCxnSpPr>
            <p:cNvPr id="2076" name="Google Shape;2076;p59"/>
            <p:cNvCxnSpPr>
              <a:stCxn id="2073" idx="6"/>
              <a:endCxn id="2068" idx="4"/>
            </p:cNvCxnSpPr>
            <p:nvPr/>
          </p:nvCxnSpPr>
          <p:spPr>
            <a:xfrm rot="10800000" flipH="1">
              <a:off x="4114800" y="1943665"/>
              <a:ext cx="1143000" cy="1370700"/>
            </a:xfrm>
            <a:prstGeom prst="straightConnector1">
              <a:avLst/>
            </a:prstGeom>
            <a:noFill/>
            <a:ln w="28575" cap="flat" cmpd="sng">
              <a:solidFill>
                <a:srgbClr val="000000"/>
              </a:solidFill>
              <a:prstDash val="solid"/>
              <a:round/>
              <a:headEnd type="none" w="med" len="med"/>
              <a:tailEnd type="triangle" w="med" len="med"/>
            </a:ln>
          </p:spPr>
        </p:cxnSp>
        <p:cxnSp>
          <p:nvCxnSpPr>
            <p:cNvPr id="2077" name="Google Shape;2077;p59"/>
            <p:cNvCxnSpPr>
              <a:endCxn id="2073" idx="2"/>
            </p:cNvCxnSpPr>
            <p:nvPr/>
          </p:nvCxnSpPr>
          <p:spPr>
            <a:xfrm>
              <a:off x="2528700" y="2628565"/>
              <a:ext cx="1128900" cy="685800"/>
            </a:xfrm>
            <a:prstGeom prst="straightConnector1">
              <a:avLst/>
            </a:prstGeom>
            <a:noFill/>
            <a:ln w="28575" cap="flat" cmpd="sng">
              <a:solidFill>
                <a:srgbClr val="000000"/>
              </a:solidFill>
              <a:prstDash val="solid"/>
              <a:round/>
              <a:headEnd type="none" w="med" len="med"/>
              <a:tailEnd type="triangle" w="med" len="med"/>
            </a:ln>
          </p:spPr>
        </p:cxnSp>
        <p:cxnSp>
          <p:nvCxnSpPr>
            <p:cNvPr id="2078" name="Google Shape;2078;p59"/>
            <p:cNvCxnSpPr>
              <a:stCxn id="2060" idx="6"/>
              <a:endCxn id="2062" idx="2"/>
            </p:cNvCxnSpPr>
            <p:nvPr/>
          </p:nvCxnSpPr>
          <p:spPr>
            <a:xfrm>
              <a:off x="800700" y="1943400"/>
              <a:ext cx="1371000" cy="457200"/>
            </a:xfrm>
            <a:prstGeom prst="straightConnector1">
              <a:avLst/>
            </a:prstGeom>
            <a:noFill/>
            <a:ln w="28575" cap="flat" cmpd="sng">
              <a:solidFill>
                <a:srgbClr val="000000"/>
              </a:solidFill>
              <a:prstDash val="solid"/>
              <a:round/>
              <a:headEnd type="none" w="med" len="med"/>
              <a:tailEnd type="triangle" w="med" len="med"/>
            </a:ln>
          </p:spPr>
        </p:cxnSp>
        <p:sp>
          <p:nvSpPr>
            <p:cNvPr id="2079" name="Google Shape;2079;p59"/>
            <p:cNvSpPr/>
            <p:nvPr/>
          </p:nvSpPr>
          <p:spPr>
            <a:xfrm>
              <a:off x="4000500" y="1143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sz="1200">
                <a:solidFill>
                  <a:schemeClr val="lt1"/>
                </a:solidFill>
                <a:latin typeface="Times New Roman"/>
                <a:ea typeface="Times New Roman"/>
                <a:cs typeface="Times New Roman"/>
                <a:sym typeface="Times New Roman"/>
              </a:endParaRPr>
            </a:p>
          </p:txBody>
        </p:sp>
        <p:cxnSp>
          <p:nvCxnSpPr>
            <p:cNvPr id="2080" name="Google Shape;2080;p59"/>
            <p:cNvCxnSpPr/>
            <p:nvPr/>
          </p:nvCxnSpPr>
          <p:spPr>
            <a:xfrm flipH="1">
              <a:off x="3200305" y="457200"/>
              <a:ext cx="852900" cy="167100"/>
            </a:xfrm>
            <a:prstGeom prst="straightConnector1">
              <a:avLst/>
            </a:prstGeom>
            <a:noFill/>
            <a:ln w="28575" cap="flat" cmpd="sng">
              <a:solidFill>
                <a:srgbClr val="000000"/>
              </a:solidFill>
              <a:prstDash val="solid"/>
              <a:round/>
              <a:headEnd type="none" w="med" len="med"/>
              <a:tailEnd type="triangle" w="med" len="med"/>
            </a:ln>
          </p:spPr>
        </p:cxnSp>
        <p:sp>
          <p:nvSpPr>
            <p:cNvPr id="2081" name="Google Shape;2081;p59"/>
            <p:cNvSpPr/>
            <p:nvPr/>
          </p:nvSpPr>
          <p:spPr>
            <a:xfrm>
              <a:off x="4686300" y="571500"/>
              <a:ext cx="457200" cy="457800"/>
            </a:xfrm>
            <a:prstGeom prst="ellipse">
              <a:avLst/>
            </a:prstGeom>
            <a:solidFill>
              <a:srgbClr val="000000"/>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Times New Roman"/>
                  <a:ea typeface="Times New Roman"/>
                  <a:cs typeface="Times New Roman"/>
                  <a:sym typeface="Times New Roman"/>
                </a:rPr>
                <a:t>7</a:t>
              </a:r>
              <a:endParaRPr sz="1200">
                <a:solidFill>
                  <a:schemeClr val="lt1"/>
                </a:solidFill>
                <a:latin typeface="Times New Roman"/>
                <a:ea typeface="Times New Roman"/>
                <a:cs typeface="Times New Roman"/>
                <a:sym typeface="Times New Roman"/>
              </a:endParaRPr>
            </a:p>
          </p:txBody>
        </p:sp>
        <p:sp>
          <p:nvSpPr>
            <p:cNvPr id="2082" name="Google Shape;2082;p59"/>
            <p:cNvSpPr txBox="1"/>
            <p:nvPr/>
          </p:nvSpPr>
          <p:spPr>
            <a:xfrm>
              <a:off x="3314700" y="1142999"/>
              <a:ext cx="4686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
          <p:nvSpPr>
            <p:cNvPr id="2083" name="Google Shape;2083;p59"/>
            <p:cNvSpPr/>
            <p:nvPr/>
          </p:nvSpPr>
          <p:spPr>
            <a:xfrm>
              <a:off x="27432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2084" name="Google Shape;2084;p59"/>
            <p:cNvSpPr txBox="1"/>
            <p:nvPr/>
          </p:nvSpPr>
          <p:spPr>
            <a:xfrm>
              <a:off x="3086100" y="2286000"/>
              <a:ext cx="514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2/7</a:t>
              </a:r>
              <a:endParaRPr sz="1200">
                <a:solidFill>
                  <a:schemeClr val="dk1"/>
                </a:solidFill>
                <a:latin typeface="Times New Roman"/>
                <a:ea typeface="Times New Roman"/>
                <a:cs typeface="Times New Roman"/>
                <a:sym typeface="Times New Roman"/>
              </a:endParaRPr>
            </a:p>
          </p:txBody>
        </p:sp>
        <p:sp>
          <p:nvSpPr>
            <p:cNvPr id="2085" name="Google Shape;2085;p59"/>
            <p:cNvSpPr txBox="1"/>
            <p:nvPr/>
          </p:nvSpPr>
          <p:spPr>
            <a:xfrm>
              <a:off x="4229100" y="3428999"/>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3/6</a:t>
              </a:r>
              <a:endParaRPr sz="1200">
                <a:solidFill>
                  <a:schemeClr val="dk1"/>
                </a:solidFill>
                <a:latin typeface="Times New Roman"/>
                <a:ea typeface="Times New Roman"/>
                <a:cs typeface="Times New Roman"/>
                <a:sym typeface="Times New Roman"/>
              </a:endParaRPr>
            </a:p>
          </p:txBody>
        </p:sp>
        <p:sp>
          <p:nvSpPr>
            <p:cNvPr id="2086" name="Google Shape;2086;p59"/>
            <p:cNvSpPr txBox="1"/>
            <p:nvPr/>
          </p:nvSpPr>
          <p:spPr>
            <a:xfrm>
              <a:off x="5029200" y="2400301"/>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4/5</a:t>
              </a:r>
              <a:endParaRPr sz="1200">
                <a:solidFill>
                  <a:schemeClr val="dk1"/>
                </a:solidFill>
                <a:latin typeface="Times New Roman"/>
                <a:ea typeface="Times New Roman"/>
                <a:cs typeface="Times New Roman"/>
                <a:sym typeface="Times New Roman"/>
              </a:endParaRPr>
            </a:p>
          </p:txBody>
        </p:sp>
        <p:sp>
          <p:nvSpPr>
            <p:cNvPr id="2087" name="Google Shape;2087;p59"/>
            <p:cNvSpPr/>
            <p:nvPr/>
          </p:nvSpPr>
          <p:spPr>
            <a:xfrm>
              <a:off x="30861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p:txBody>
        </p:sp>
        <p:sp>
          <p:nvSpPr>
            <p:cNvPr id="2088" name="Google Shape;2088;p59"/>
            <p:cNvSpPr/>
            <p:nvPr/>
          </p:nvSpPr>
          <p:spPr>
            <a:xfrm>
              <a:off x="24003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2089" name="Google Shape;2089;p59"/>
            <p:cNvSpPr/>
            <p:nvPr/>
          </p:nvSpPr>
          <p:spPr>
            <a:xfrm>
              <a:off x="20574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2090" name="Google Shape;2090;p59"/>
            <p:cNvSpPr txBox="1"/>
            <p:nvPr/>
          </p:nvSpPr>
          <p:spPr>
            <a:xfrm>
              <a:off x="3314700" y="0"/>
              <a:ext cx="5715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9/14</a:t>
              </a:r>
              <a:endParaRPr sz="1200">
                <a:solidFill>
                  <a:schemeClr val="dk1"/>
                </a:solidFill>
                <a:latin typeface="Times New Roman"/>
                <a:ea typeface="Times New Roman"/>
                <a:cs typeface="Times New Roman"/>
                <a:sym typeface="Times New Roman"/>
              </a:endParaRPr>
            </a:p>
          </p:txBody>
        </p:sp>
        <p:sp>
          <p:nvSpPr>
            <p:cNvPr id="2091" name="Google Shape;2091;p59"/>
            <p:cNvSpPr txBox="1"/>
            <p:nvPr/>
          </p:nvSpPr>
          <p:spPr>
            <a:xfrm>
              <a:off x="2057400" y="1524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10/13</a:t>
              </a:r>
              <a:endParaRPr sz="1200">
                <a:solidFill>
                  <a:schemeClr val="dk1"/>
                </a:solidFill>
                <a:latin typeface="Times New Roman"/>
                <a:ea typeface="Times New Roman"/>
                <a:cs typeface="Times New Roman"/>
                <a:sym typeface="Times New Roman"/>
              </a:endParaRPr>
            </a:p>
          </p:txBody>
        </p:sp>
        <p:sp>
          <p:nvSpPr>
            <p:cNvPr id="2092" name="Google Shape;2092;p59"/>
            <p:cNvSpPr txBox="1"/>
            <p:nvPr/>
          </p:nvSpPr>
          <p:spPr>
            <a:xfrm>
              <a:off x="1943100" y="27432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11/12</a:t>
              </a:r>
              <a:endParaRPr sz="1200">
                <a:solidFill>
                  <a:schemeClr val="dk1"/>
                </a:solidFill>
                <a:latin typeface="Times New Roman"/>
                <a:ea typeface="Times New Roman"/>
                <a:cs typeface="Times New Roman"/>
                <a:sym typeface="Times New Roman"/>
              </a:endParaRPr>
            </a:p>
          </p:txBody>
        </p:sp>
        <p:sp>
          <p:nvSpPr>
            <p:cNvPr id="2093" name="Google Shape;2093;p59"/>
            <p:cNvSpPr/>
            <p:nvPr/>
          </p:nvSpPr>
          <p:spPr>
            <a:xfrm>
              <a:off x="17145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p:txBody>
        </p:sp>
        <p:sp>
          <p:nvSpPr>
            <p:cNvPr id="2094" name="Google Shape;2094;p59"/>
            <p:cNvSpPr/>
            <p:nvPr/>
          </p:nvSpPr>
          <p:spPr>
            <a:xfrm>
              <a:off x="13716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p:txBody>
        </p:sp>
        <p:sp>
          <p:nvSpPr>
            <p:cNvPr id="2095" name="Google Shape;2095;p59"/>
            <p:cNvSpPr/>
            <p:nvPr/>
          </p:nvSpPr>
          <p:spPr>
            <a:xfrm>
              <a:off x="10287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2096" name="Google Shape;2096;p59"/>
            <p:cNvSpPr txBox="1"/>
            <p:nvPr/>
          </p:nvSpPr>
          <p:spPr>
            <a:xfrm>
              <a:off x="4800600" y="1524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15/16</a:t>
              </a:r>
              <a:endParaRPr sz="1200">
                <a:solidFill>
                  <a:schemeClr val="dk1"/>
                </a:solidFill>
                <a:latin typeface="Times New Roman"/>
                <a:ea typeface="Times New Roman"/>
                <a:cs typeface="Times New Roman"/>
                <a:sym typeface="Times New Roman"/>
              </a:endParaRPr>
            </a:p>
          </p:txBody>
        </p:sp>
        <p:sp>
          <p:nvSpPr>
            <p:cNvPr id="2097" name="Google Shape;2097;p59"/>
            <p:cNvSpPr/>
            <p:nvPr/>
          </p:nvSpPr>
          <p:spPr>
            <a:xfrm>
              <a:off x="6858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p:txBody>
        </p:sp>
        <p:sp>
          <p:nvSpPr>
            <p:cNvPr id="2098" name="Google Shape;2098;p59"/>
            <p:cNvSpPr txBox="1"/>
            <p:nvPr/>
          </p:nvSpPr>
          <p:spPr>
            <a:xfrm>
              <a:off x="228600" y="22860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17/</a:t>
              </a:r>
              <a:endParaRPr sz="1200">
                <a:solidFill>
                  <a:schemeClr val="dk1"/>
                </a:solidFill>
                <a:latin typeface="Times New Roman"/>
                <a:ea typeface="Times New Roman"/>
                <a:cs typeface="Times New Roman"/>
                <a:sym typeface="Times New Roman"/>
              </a:endParaRPr>
            </a:p>
          </p:txBody>
        </p:sp>
        <p:sp>
          <p:nvSpPr>
            <p:cNvPr id="2099" name="Google Shape;2099;p59"/>
            <p:cNvSpPr txBox="1"/>
            <p:nvPr/>
          </p:nvSpPr>
          <p:spPr>
            <a:xfrm>
              <a:off x="571500" y="342900"/>
              <a:ext cx="685800" cy="34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18/19</a:t>
              </a:r>
              <a:endParaRPr sz="1200">
                <a:solidFill>
                  <a:schemeClr val="dk1"/>
                </a:solidFill>
                <a:latin typeface="Times New Roman"/>
                <a:ea typeface="Times New Roman"/>
                <a:cs typeface="Times New Roman"/>
                <a:sym typeface="Times New Roman"/>
              </a:endParaRPr>
            </a:p>
          </p:txBody>
        </p:sp>
        <p:sp>
          <p:nvSpPr>
            <p:cNvPr id="2100" name="Google Shape;2100;p59"/>
            <p:cNvSpPr/>
            <p:nvPr/>
          </p:nvSpPr>
          <p:spPr>
            <a:xfrm>
              <a:off x="342900" y="3314700"/>
              <a:ext cx="342900" cy="342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p:txBody>
        </p:sp>
      </p:grpSp>
      <p:cxnSp>
        <p:nvCxnSpPr>
          <p:cNvPr id="2101" name="Google Shape;2101;p59"/>
          <p:cNvCxnSpPr>
            <a:stCxn id="2021" idx="6"/>
            <a:endCxn id="2026" idx="6"/>
          </p:cNvCxnSpPr>
          <p:nvPr/>
        </p:nvCxnSpPr>
        <p:spPr>
          <a:xfrm>
            <a:off x="7920080" y="277320"/>
            <a:ext cx="600" cy="3417000"/>
          </a:xfrm>
          <a:prstGeom prst="curvedConnector3">
            <a:avLst>
              <a:gd name="adj1" fmla="val 66678328"/>
            </a:avLst>
          </a:prstGeom>
          <a:noFill/>
          <a:ln w="28575" cap="flat" cmpd="sng">
            <a:solidFill>
              <a:srgbClr val="000000"/>
            </a:solidFill>
            <a:prstDash val="solid"/>
            <a:round/>
            <a:headEnd type="none" w="med" len="med"/>
            <a:tailEnd type="triangle" w="med" len="med"/>
          </a:ln>
        </p:spPr>
      </p:cxn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p:nvPr/>
        </p:nvSpPr>
        <p:spPr>
          <a:xfrm>
            <a:off x="3669202" y="214290"/>
            <a:ext cx="5474798" cy="6524863"/>
          </a:xfrm>
          <a:prstGeom prst="rect">
            <a:avLst/>
          </a:prstGeom>
          <a:noFill/>
          <a:ln>
            <a:noFill/>
          </a:ln>
        </p:spPr>
        <p:txBody>
          <a:bodyPr spcFirstLastPara="1" wrap="square" lIns="91425" tIns="45700" rIns="91425" bIns="45700" anchor="t" anchorCtr="0">
            <a:noAutofit/>
          </a:bodyPr>
          <a:lstStyle/>
          <a:p>
            <a:pPr marL="0" marR="0" lvl="0" indent="323850" algn="just"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Массив </a:t>
            </a:r>
            <a:r>
              <a:rPr lang="en-US" sz="2200" b="1" i="0" u="none" strike="noStrike" cap="none">
                <a:solidFill>
                  <a:schemeClr val="dk1"/>
                </a:solidFill>
                <a:latin typeface="Times New Roman"/>
                <a:ea typeface="Times New Roman"/>
                <a:cs typeface="Times New Roman"/>
                <a:sym typeface="Times New Roman"/>
              </a:rPr>
              <a:t>C </a:t>
            </a:r>
            <a:r>
              <a:rPr lang="en-US" sz="2200" b="0" i="0" u="none" strike="noStrike" cap="none">
                <a:solidFill>
                  <a:schemeClr val="dk1"/>
                </a:solidFill>
                <a:latin typeface="Times New Roman"/>
                <a:ea typeface="Times New Roman"/>
                <a:cs typeface="Times New Roman"/>
                <a:sym typeface="Times New Roman"/>
              </a:rPr>
              <a:t>используется для хранения состояния вершин. С каждым из трех возможных состояний обычно связывают цвет: белый (</a:t>
            </a:r>
            <a:r>
              <a:rPr lang="en-US" sz="2200" b="1" i="0" u="none" strike="noStrike" cap="none">
                <a:solidFill>
                  <a:schemeClr val="dk1"/>
                </a:solidFill>
                <a:latin typeface="Times New Roman"/>
                <a:ea typeface="Times New Roman"/>
                <a:cs typeface="Times New Roman"/>
                <a:sym typeface="Times New Roman"/>
              </a:rPr>
              <a:t>W</a:t>
            </a:r>
            <a:r>
              <a:rPr lang="en-US" sz="2200" b="0" i="0" u="none" strike="noStrike" cap="none">
                <a:solidFill>
                  <a:schemeClr val="dk1"/>
                </a:solidFill>
                <a:latin typeface="Times New Roman"/>
                <a:ea typeface="Times New Roman"/>
                <a:cs typeface="Times New Roman"/>
                <a:sym typeface="Times New Roman"/>
              </a:rPr>
              <a:t>) – вершина не посещалась, серый (</a:t>
            </a:r>
            <a:r>
              <a:rPr lang="en-US" sz="2200" b="1" i="0" u="none" strike="noStrike" cap="none">
                <a:solidFill>
                  <a:schemeClr val="dk1"/>
                </a:solidFill>
                <a:latin typeface="Times New Roman"/>
                <a:ea typeface="Times New Roman"/>
                <a:cs typeface="Times New Roman"/>
                <a:sym typeface="Times New Roman"/>
              </a:rPr>
              <a:t>G</a:t>
            </a:r>
            <a:r>
              <a:rPr lang="en-US" sz="2200" b="0" i="0" u="none" strike="noStrike" cap="none">
                <a:solidFill>
                  <a:schemeClr val="dk1"/>
                </a:solidFill>
                <a:latin typeface="Times New Roman"/>
                <a:ea typeface="Times New Roman"/>
                <a:cs typeface="Times New Roman"/>
                <a:sym typeface="Times New Roman"/>
              </a:rPr>
              <a:t>) – вершина посещалась, черный (</a:t>
            </a:r>
            <a:r>
              <a:rPr lang="en-US" sz="2200" b="1" i="0" u="none" strike="noStrike" cap="none">
                <a:solidFill>
                  <a:schemeClr val="dk1"/>
                </a:solidFill>
                <a:latin typeface="Times New Roman"/>
                <a:ea typeface="Times New Roman"/>
                <a:cs typeface="Times New Roman"/>
                <a:sym typeface="Times New Roman"/>
              </a:rPr>
              <a:t>B</a:t>
            </a:r>
            <a:r>
              <a:rPr lang="en-US" sz="2200" b="0" i="0" u="none" strike="noStrike" cap="none">
                <a:solidFill>
                  <a:schemeClr val="dk1"/>
                </a:solidFill>
                <a:latin typeface="Times New Roman"/>
                <a:ea typeface="Times New Roman"/>
                <a:cs typeface="Times New Roman"/>
                <a:sym typeface="Times New Roman"/>
              </a:rPr>
              <a:t>) – фиксирован факт посещения вершины. На первом шаге алгоритма стартовая вершина окрашивается в серый цвет, а остальные – в белый. На последнем шаге все вершины становятся черными.</a:t>
            </a:r>
            <a:endParaRPr sz="2200" b="0" i="0" u="none" strike="noStrike" cap="none">
              <a:solidFill>
                <a:schemeClr val="dk1"/>
              </a:solidFill>
              <a:latin typeface="Times New Roman"/>
              <a:ea typeface="Times New Roman"/>
              <a:cs typeface="Times New Roman"/>
              <a:sym typeface="Times New Roman"/>
            </a:endParaRPr>
          </a:p>
          <a:p>
            <a:pPr marL="0" marR="0" lvl="0" indent="323850" algn="just"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В массиве </a:t>
            </a:r>
            <a:r>
              <a:rPr lang="en-US" sz="2200" b="1" i="0" u="none" strike="noStrike" cap="none">
                <a:solidFill>
                  <a:schemeClr val="dk1"/>
                </a:solidFill>
                <a:latin typeface="Times New Roman"/>
                <a:ea typeface="Times New Roman"/>
                <a:cs typeface="Times New Roman"/>
                <a:sym typeface="Times New Roman"/>
              </a:rPr>
              <a:t>D</a:t>
            </a:r>
            <a:r>
              <a:rPr lang="en-US" sz="2200" b="0" i="0" u="none" strike="noStrike" cap="none">
                <a:solidFill>
                  <a:schemeClr val="dk1"/>
                </a:solidFill>
                <a:latin typeface="Times New Roman"/>
                <a:ea typeface="Times New Roman"/>
                <a:cs typeface="Times New Roman"/>
                <a:sym typeface="Times New Roman"/>
              </a:rPr>
              <a:t> для каждой вершины хранятся расстояния от стартовой вершины. На первом шаге для стартовой вершины в массиве </a:t>
            </a:r>
            <a:r>
              <a:rPr lang="en-US" sz="2200" b="1" i="0" u="none" strike="noStrike" cap="none">
                <a:solidFill>
                  <a:schemeClr val="dk1"/>
                </a:solidFill>
                <a:latin typeface="Times New Roman"/>
                <a:ea typeface="Times New Roman"/>
                <a:cs typeface="Times New Roman"/>
                <a:sym typeface="Times New Roman"/>
              </a:rPr>
              <a:t>D</a:t>
            </a:r>
            <a:r>
              <a:rPr lang="en-US" sz="2200" b="0" i="0" u="none" strike="noStrike" cap="none">
                <a:solidFill>
                  <a:schemeClr val="dk1"/>
                </a:solidFill>
                <a:latin typeface="Times New Roman"/>
                <a:ea typeface="Times New Roman"/>
                <a:cs typeface="Times New Roman"/>
                <a:sym typeface="Times New Roman"/>
              </a:rPr>
              <a:t> устанавливается значение 0, а для остальных вершин – значение «бесконечность» (</a:t>
            </a:r>
            <a:r>
              <a:rPr lang="en-US" sz="2200" b="1" i="0" u="none" strike="noStrike" cap="none">
                <a:solidFill>
                  <a:schemeClr val="dk1"/>
                </a:solidFill>
                <a:latin typeface="Times New Roman"/>
                <a:ea typeface="Times New Roman"/>
                <a:cs typeface="Times New Roman"/>
                <a:sym typeface="Times New Roman"/>
              </a:rPr>
              <a:t>I</a:t>
            </a:r>
            <a:r>
              <a:rPr lang="en-US" sz="2200" b="0" i="0" u="none" strike="noStrike" cap="none">
                <a:solidFill>
                  <a:schemeClr val="dk1"/>
                </a:solidFill>
                <a:latin typeface="Times New Roman"/>
                <a:ea typeface="Times New Roman"/>
                <a:cs typeface="Times New Roman"/>
                <a:sym typeface="Times New Roman"/>
              </a:rPr>
              <a:t>). На последнем шаге алгоритма для всех доступных вершин будут заполнены значения, равные их расстоянию от стартовой вершины. </a:t>
            </a:r>
            <a:endParaRPr sz="2200" b="0" i="0" u="none" strike="noStrike" cap="none">
              <a:solidFill>
                <a:schemeClr val="dk1"/>
              </a:solidFill>
              <a:latin typeface="Times New Roman"/>
              <a:ea typeface="Times New Roman"/>
              <a:cs typeface="Times New Roman"/>
              <a:sym typeface="Times New Roman"/>
            </a:endParaRPr>
          </a:p>
        </p:txBody>
      </p:sp>
      <p:pic>
        <p:nvPicPr>
          <p:cNvPr id="135" name="Google Shape;135;p17"/>
          <p:cNvPicPr preferRelativeResize="0"/>
          <p:nvPr/>
        </p:nvPicPr>
        <p:blipFill rotWithShape="1">
          <a:blip r:embed="rId3">
            <a:alphaModFix/>
          </a:blip>
          <a:srcRect/>
          <a:stretch/>
        </p:blipFill>
        <p:spPr>
          <a:xfrm>
            <a:off x="-22441" y="908720"/>
            <a:ext cx="3765788" cy="4341669"/>
          </a:xfrm>
          <a:prstGeom prst="rect">
            <a:avLst/>
          </a:prstGeom>
          <a:noFill/>
          <a:ln>
            <a:noFill/>
          </a:ln>
        </p:spPr>
      </p:pic>
      <p:sp>
        <p:nvSpPr>
          <p:cNvPr id="136" name="Google Shape;136;p17"/>
          <p:cNvSpPr txBox="1"/>
          <p:nvPr/>
        </p:nvSpPr>
        <p:spPr>
          <a:xfrm>
            <a:off x="584875" y="9622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0</a:t>
            </a:r>
            <a:endParaRPr sz="2100">
              <a:latin typeface="Trebuchet MS"/>
              <a:ea typeface="Trebuchet MS"/>
              <a:cs typeface="Trebuchet MS"/>
              <a:sym typeface="Trebuchet MS"/>
            </a:endParaRPr>
          </a:p>
        </p:txBody>
      </p:sp>
      <p:sp>
        <p:nvSpPr>
          <p:cNvPr id="137" name="Google Shape;137;p17"/>
          <p:cNvSpPr txBox="1"/>
          <p:nvPr/>
        </p:nvSpPr>
        <p:spPr>
          <a:xfrm>
            <a:off x="633525" y="22480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138" name="Google Shape;138;p17"/>
          <p:cNvSpPr txBox="1"/>
          <p:nvPr/>
        </p:nvSpPr>
        <p:spPr>
          <a:xfrm>
            <a:off x="2250400" y="22480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139" name="Google Shape;139;p17"/>
          <p:cNvSpPr txBox="1"/>
          <p:nvPr/>
        </p:nvSpPr>
        <p:spPr>
          <a:xfrm>
            <a:off x="2250388" y="9622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1</a:t>
            </a:r>
            <a:endParaRPr sz="2100">
              <a:latin typeface="Trebuchet MS"/>
              <a:ea typeface="Trebuchet MS"/>
              <a:cs typeface="Trebuchet MS"/>
              <a:sym typeface="Trebuchet MS"/>
            </a:endParaRPr>
          </a:p>
        </p:txBody>
      </p:sp>
      <p:sp>
        <p:nvSpPr>
          <p:cNvPr id="140" name="Google Shape;140;p17"/>
          <p:cNvSpPr txBox="1"/>
          <p:nvPr/>
        </p:nvSpPr>
        <p:spPr>
          <a:xfrm>
            <a:off x="3367200" y="15688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141" name="Google Shape;141;p17"/>
          <p:cNvSpPr txBox="1"/>
          <p:nvPr/>
        </p:nvSpPr>
        <p:spPr>
          <a:xfrm>
            <a:off x="1208950" y="28597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142" name="Google Shape;142;p17"/>
          <p:cNvSpPr txBox="1"/>
          <p:nvPr/>
        </p:nvSpPr>
        <p:spPr>
          <a:xfrm>
            <a:off x="812650" y="28597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143" name="Google Shape;143;p17"/>
          <p:cNvSpPr txBox="1"/>
          <p:nvPr/>
        </p:nvSpPr>
        <p:spPr>
          <a:xfrm>
            <a:off x="81265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44" name="Google Shape;144;p17"/>
          <p:cNvSpPr txBox="1"/>
          <p:nvPr/>
        </p:nvSpPr>
        <p:spPr>
          <a:xfrm>
            <a:off x="81265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45" name="Google Shape;145;p17"/>
          <p:cNvSpPr txBox="1"/>
          <p:nvPr/>
        </p:nvSpPr>
        <p:spPr>
          <a:xfrm>
            <a:off x="812650" y="47319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46" name="Google Shape;146;p17"/>
          <p:cNvSpPr txBox="1"/>
          <p:nvPr/>
        </p:nvSpPr>
        <p:spPr>
          <a:xfrm>
            <a:off x="120895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147" name="Google Shape;147;p17"/>
          <p:cNvSpPr txBox="1"/>
          <p:nvPr/>
        </p:nvSpPr>
        <p:spPr>
          <a:xfrm>
            <a:off x="1540575"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48" name="Google Shape;148;p17"/>
          <p:cNvSpPr txBox="1"/>
          <p:nvPr/>
        </p:nvSpPr>
        <p:spPr>
          <a:xfrm>
            <a:off x="185410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49" name="Google Shape;149;p17"/>
          <p:cNvSpPr txBox="1"/>
          <p:nvPr/>
        </p:nvSpPr>
        <p:spPr>
          <a:xfrm>
            <a:off x="2195175"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50" name="Google Shape;150;p17"/>
          <p:cNvSpPr txBox="1"/>
          <p:nvPr/>
        </p:nvSpPr>
        <p:spPr>
          <a:xfrm>
            <a:off x="249925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51" name="Google Shape;151;p17"/>
          <p:cNvSpPr txBox="1"/>
          <p:nvPr/>
        </p:nvSpPr>
        <p:spPr>
          <a:xfrm>
            <a:off x="120895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152" name="Google Shape;152;p17"/>
          <p:cNvSpPr txBox="1"/>
          <p:nvPr/>
        </p:nvSpPr>
        <p:spPr>
          <a:xfrm>
            <a:off x="1540575"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153" name="Google Shape;153;p17"/>
          <p:cNvSpPr txBox="1"/>
          <p:nvPr/>
        </p:nvSpPr>
        <p:spPr>
          <a:xfrm>
            <a:off x="185410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154" name="Google Shape;154;p17"/>
          <p:cNvSpPr txBox="1"/>
          <p:nvPr/>
        </p:nvSpPr>
        <p:spPr>
          <a:xfrm>
            <a:off x="2195175"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155" name="Google Shape;155;p17"/>
          <p:cNvSpPr txBox="1"/>
          <p:nvPr/>
        </p:nvSpPr>
        <p:spPr>
          <a:xfrm>
            <a:off x="249925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p:nvPr/>
        </p:nvSpPr>
        <p:spPr>
          <a:xfrm>
            <a:off x="3778297" y="142852"/>
            <a:ext cx="5365703" cy="6124754"/>
          </a:xfrm>
          <a:prstGeom prst="rect">
            <a:avLst/>
          </a:prstGeom>
          <a:noFill/>
          <a:ln>
            <a:noFill/>
          </a:ln>
        </p:spPr>
        <p:txBody>
          <a:bodyPr spcFirstLastPara="1" wrap="square" lIns="91425" tIns="45700" rIns="91425" bIns="45700" anchor="t" anchorCtr="0">
            <a:noAutofit/>
          </a:bodyPr>
          <a:lstStyle/>
          <a:p>
            <a:pPr marL="0" marR="0" lvl="0" indent="323850" algn="just"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Массив </a:t>
            </a:r>
            <a:r>
              <a:rPr lang="en-US" sz="2800" b="1" i="0" u="none" strike="noStrike" cap="none">
                <a:solidFill>
                  <a:schemeClr val="dk1"/>
                </a:solidFill>
                <a:latin typeface="Times New Roman"/>
                <a:ea typeface="Times New Roman"/>
                <a:cs typeface="Times New Roman"/>
                <a:sym typeface="Times New Roman"/>
              </a:rPr>
              <a:t>P</a:t>
            </a:r>
            <a:r>
              <a:rPr lang="en-US" sz="2800" b="0" i="0" u="none" strike="noStrike" cap="none">
                <a:solidFill>
                  <a:schemeClr val="dk1"/>
                </a:solidFill>
                <a:latin typeface="Times New Roman"/>
                <a:ea typeface="Times New Roman"/>
                <a:cs typeface="Times New Roman"/>
                <a:sym typeface="Times New Roman"/>
              </a:rPr>
              <a:t> позволяет восстановить порядок обхода вершин и хранит для каждой вершины, кроме стартовой, предшествующую  в обходе вершину. На первом шаге алгоритма всем элементам массива присваивается значение «пустота» (</a:t>
            </a:r>
            <a:r>
              <a:rPr lang="en-US" sz="2800" b="1" i="0" u="none" strike="noStrike" cap="none">
                <a:solidFill>
                  <a:schemeClr val="dk1"/>
                </a:solidFill>
                <a:latin typeface="Times New Roman"/>
                <a:ea typeface="Times New Roman"/>
                <a:cs typeface="Times New Roman"/>
                <a:sym typeface="Times New Roman"/>
              </a:rPr>
              <a:t>N</a:t>
            </a:r>
            <a:r>
              <a:rPr lang="en-US" sz="2800" b="0" i="0" u="none" strike="noStrike" cap="none">
                <a:solidFill>
                  <a:schemeClr val="dk1"/>
                </a:solidFill>
                <a:latin typeface="Times New Roman"/>
                <a:ea typeface="Times New Roman"/>
                <a:cs typeface="Times New Roman"/>
                <a:sym typeface="Times New Roman"/>
              </a:rPr>
              <a:t>). На последнем шаге алгоритма для всех доступных вершин будут заполнены значения, равные номеру предшествующей вершины в порядке обхода.</a:t>
            </a:r>
            <a:endParaRPr sz="2800" b="0" i="0" u="none" strike="noStrike" cap="none">
              <a:solidFill>
                <a:schemeClr val="dk1"/>
              </a:solidFill>
              <a:latin typeface="Times New Roman"/>
              <a:ea typeface="Times New Roman"/>
              <a:cs typeface="Times New Roman"/>
              <a:sym typeface="Times New Roman"/>
            </a:endParaRPr>
          </a:p>
        </p:txBody>
      </p:sp>
      <p:pic>
        <p:nvPicPr>
          <p:cNvPr id="161" name="Google Shape;161;p18"/>
          <p:cNvPicPr preferRelativeResize="0"/>
          <p:nvPr/>
        </p:nvPicPr>
        <p:blipFill rotWithShape="1">
          <a:blip r:embed="rId3">
            <a:alphaModFix/>
          </a:blip>
          <a:srcRect/>
          <a:stretch/>
        </p:blipFill>
        <p:spPr>
          <a:xfrm>
            <a:off x="-22441" y="908720"/>
            <a:ext cx="3765788" cy="4341669"/>
          </a:xfrm>
          <a:prstGeom prst="rect">
            <a:avLst/>
          </a:prstGeom>
          <a:noFill/>
          <a:ln>
            <a:noFill/>
          </a:ln>
        </p:spPr>
      </p:pic>
      <p:sp>
        <p:nvSpPr>
          <p:cNvPr id="162" name="Google Shape;162;p18"/>
          <p:cNvSpPr txBox="1"/>
          <p:nvPr/>
        </p:nvSpPr>
        <p:spPr>
          <a:xfrm>
            <a:off x="584875" y="9622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0</a:t>
            </a:r>
            <a:endParaRPr sz="2100">
              <a:latin typeface="Trebuchet MS"/>
              <a:ea typeface="Trebuchet MS"/>
              <a:cs typeface="Trebuchet MS"/>
              <a:sym typeface="Trebuchet MS"/>
            </a:endParaRPr>
          </a:p>
        </p:txBody>
      </p:sp>
      <p:sp>
        <p:nvSpPr>
          <p:cNvPr id="163" name="Google Shape;163;p18"/>
          <p:cNvSpPr txBox="1"/>
          <p:nvPr/>
        </p:nvSpPr>
        <p:spPr>
          <a:xfrm>
            <a:off x="633525" y="22480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164" name="Google Shape;164;p18"/>
          <p:cNvSpPr txBox="1"/>
          <p:nvPr/>
        </p:nvSpPr>
        <p:spPr>
          <a:xfrm>
            <a:off x="2250400" y="22480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165" name="Google Shape;165;p18"/>
          <p:cNvSpPr txBox="1"/>
          <p:nvPr/>
        </p:nvSpPr>
        <p:spPr>
          <a:xfrm>
            <a:off x="2250388" y="9622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1</a:t>
            </a:r>
            <a:endParaRPr sz="2100">
              <a:latin typeface="Trebuchet MS"/>
              <a:ea typeface="Trebuchet MS"/>
              <a:cs typeface="Trebuchet MS"/>
              <a:sym typeface="Trebuchet MS"/>
            </a:endParaRPr>
          </a:p>
        </p:txBody>
      </p:sp>
      <p:sp>
        <p:nvSpPr>
          <p:cNvPr id="166" name="Google Shape;166;p18"/>
          <p:cNvSpPr txBox="1"/>
          <p:nvPr/>
        </p:nvSpPr>
        <p:spPr>
          <a:xfrm>
            <a:off x="3367200" y="15688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167" name="Google Shape;167;p18"/>
          <p:cNvSpPr txBox="1"/>
          <p:nvPr/>
        </p:nvSpPr>
        <p:spPr>
          <a:xfrm>
            <a:off x="1208950" y="28597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168" name="Google Shape;168;p18"/>
          <p:cNvSpPr txBox="1"/>
          <p:nvPr/>
        </p:nvSpPr>
        <p:spPr>
          <a:xfrm>
            <a:off x="812650" y="28597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169" name="Google Shape;169;p18"/>
          <p:cNvSpPr txBox="1"/>
          <p:nvPr/>
        </p:nvSpPr>
        <p:spPr>
          <a:xfrm>
            <a:off x="81265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170" name="Google Shape;170;p18"/>
          <p:cNvSpPr txBox="1"/>
          <p:nvPr/>
        </p:nvSpPr>
        <p:spPr>
          <a:xfrm>
            <a:off x="81265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171" name="Google Shape;171;p18"/>
          <p:cNvSpPr txBox="1"/>
          <p:nvPr/>
        </p:nvSpPr>
        <p:spPr>
          <a:xfrm>
            <a:off x="812650" y="473197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172" name="Google Shape;172;p18"/>
          <p:cNvSpPr txBox="1"/>
          <p:nvPr/>
        </p:nvSpPr>
        <p:spPr>
          <a:xfrm>
            <a:off x="120895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173" name="Google Shape;173;p18"/>
          <p:cNvSpPr txBox="1"/>
          <p:nvPr/>
        </p:nvSpPr>
        <p:spPr>
          <a:xfrm>
            <a:off x="1540575"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74" name="Google Shape;174;p18"/>
          <p:cNvSpPr txBox="1"/>
          <p:nvPr/>
        </p:nvSpPr>
        <p:spPr>
          <a:xfrm>
            <a:off x="185410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75" name="Google Shape;175;p18"/>
          <p:cNvSpPr txBox="1"/>
          <p:nvPr/>
        </p:nvSpPr>
        <p:spPr>
          <a:xfrm>
            <a:off x="2195175"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76" name="Google Shape;176;p18"/>
          <p:cNvSpPr txBox="1"/>
          <p:nvPr/>
        </p:nvSpPr>
        <p:spPr>
          <a:xfrm>
            <a:off x="2499250" y="3483825"/>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177" name="Google Shape;177;p18"/>
          <p:cNvSpPr txBox="1"/>
          <p:nvPr/>
        </p:nvSpPr>
        <p:spPr>
          <a:xfrm>
            <a:off x="120895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178" name="Google Shape;178;p18"/>
          <p:cNvSpPr txBox="1"/>
          <p:nvPr/>
        </p:nvSpPr>
        <p:spPr>
          <a:xfrm>
            <a:off x="1540575"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179" name="Google Shape;179;p18"/>
          <p:cNvSpPr txBox="1"/>
          <p:nvPr/>
        </p:nvSpPr>
        <p:spPr>
          <a:xfrm>
            <a:off x="185410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180" name="Google Shape;180;p18"/>
          <p:cNvSpPr txBox="1"/>
          <p:nvPr/>
        </p:nvSpPr>
        <p:spPr>
          <a:xfrm>
            <a:off x="2195175"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181" name="Google Shape;181;p18"/>
          <p:cNvSpPr txBox="1"/>
          <p:nvPr/>
        </p:nvSpPr>
        <p:spPr>
          <a:xfrm>
            <a:off x="2499250" y="410790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182" name="Google Shape;182;p18"/>
          <p:cNvSpPr txBox="1"/>
          <p:nvPr/>
        </p:nvSpPr>
        <p:spPr>
          <a:xfrm>
            <a:off x="1208950" y="47791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183" name="Google Shape;183;p18"/>
          <p:cNvSpPr txBox="1"/>
          <p:nvPr/>
        </p:nvSpPr>
        <p:spPr>
          <a:xfrm>
            <a:off x="1540575" y="47791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184" name="Google Shape;184;p18"/>
          <p:cNvSpPr txBox="1"/>
          <p:nvPr/>
        </p:nvSpPr>
        <p:spPr>
          <a:xfrm>
            <a:off x="1854100" y="47791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185" name="Google Shape;185;p18"/>
          <p:cNvSpPr txBox="1"/>
          <p:nvPr/>
        </p:nvSpPr>
        <p:spPr>
          <a:xfrm>
            <a:off x="2195175" y="47791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186" name="Google Shape;186;p18"/>
          <p:cNvSpPr txBox="1"/>
          <p:nvPr/>
        </p:nvSpPr>
        <p:spPr>
          <a:xfrm>
            <a:off x="2499250" y="4779150"/>
            <a:ext cx="396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9"/>
          <p:cNvPicPr preferRelativeResize="0"/>
          <p:nvPr/>
        </p:nvPicPr>
        <p:blipFill rotWithShape="1">
          <a:blip r:embed="rId3">
            <a:alphaModFix/>
          </a:blip>
          <a:srcRect/>
          <a:stretch/>
        </p:blipFill>
        <p:spPr>
          <a:xfrm>
            <a:off x="107504" y="1484784"/>
            <a:ext cx="8939655" cy="4104456"/>
          </a:xfrm>
          <a:prstGeom prst="rect">
            <a:avLst/>
          </a:prstGeom>
          <a:noFill/>
          <a:ln>
            <a:noFill/>
          </a:ln>
        </p:spPr>
      </p:pic>
      <p:sp>
        <p:nvSpPr>
          <p:cNvPr id="192" name="Google Shape;192;p19"/>
          <p:cNvSpPr txBox="1"/>
          <p:nvPr/>
        </p:nvSpPr>
        <p:spPr>
          <a:xfrm>
            <a:off x="179225" y="152820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0</a:t>
            </a:r>
            <a:endParaRPr sz="2100">
              <a:latin typeface="Trebuchet MS"/>
              <a:ea typeface="Trebuchet MS"/>
              <a:cs typeface="Trebuchet MS"/>
              <a:sym typeface="Trebuchet MS"/>
            </a:endParaRPr>
          </a:p>
        </p:txBody>
      </p:sp>
      <p:sp>
        <p:nvSpPr>
          <p:cNvPr id="193" name="Google Shape;193;p19"/>
          <p:cNvSpPr txBox="1"/>
          <p:nvPr/>
        </p:nvSpPr>
        <p:spPr>
          <a:xfrm>
            <a:off x="224849" y="274745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194" name="Google Shape;194;p19"/>
          <p:cNvSpPr txBox="1"/>
          <p:nvPr/>
        </p:nvSpPr>
        <p:spPr>
          <a:xfrm>
            <a:off x="1741158" y="274745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195" name="Google Shape;195;p19"/>
          <p:cNvSpPr txBox="1"/>
          <p:nvPr/>
        </p:nvSpPr>
        <p:spPr>
          <a:xfrm>
            <a:off x="1741146" y="152820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1</a:t>
            </a:r>
            <a:endParaRPr sz="2100">
              <a:latin typeface="Trebuchet MS"/>
              <a:ea typeface="Trebuchet MS"/>
              <a:cs typeface="Trebuchet MS"/>
              <a:sym typeface="Trebuchet MS"/>
            </a:endParaRPr>
          </a:p>
        </p:txBody>
      </p:sp>
      <p:sp>
        <p:nvSpPr>
          <p:cNvPr id="196" name="Google Shape;196;p19"/>
          <p:cNvSpPr txBox="1"/>
          <p:nvPr/>
        </p:nvSpPr>
        <p:spPr>
          <a:xfrm>
            <a:off x="2788495" y="2103373"/>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197" name="Google Shape;197;p19"/>
          <p:cNvSpPr txBox="1"/>
          <p:nvPr/>
        </p:nvSpPr>
        <p:spPr>
          <a:xfrm>
            <a:off x="764484" y="3327441"/>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198" name="Google Shape;198;p19"/>
          <p:cNvSpPr txBox="1"/>
          <p:nvPr/>
        </p:nvSpPr>
        <p:spPr>
          <a:xfrm>
            <a:off x="392833" y="3327441"/>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199" name="Google Shape;199;p19"/>
          <p:cNvSpPr txBox="1"/>
          <p:nvPr/>
        </p:nvSpPr>
        <p:spPr>
          <a:xfrm>
            <a:off x="392833" y="391918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200" name="Google Shape;200;p19"/>
          <p:cNvSpPr txBox="1"/>
          <p:nvPr/>
        </p:nvSpPr>
        <p:spPr>
          <a:xfrm>
            <a:off x="392833" y="451092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201" name="Google Shape;201;p19"/>
          <p:cNvSpPr txBox="1"/>
          <p:nvPr/>
        </p:nvSpPr>
        <p:spPr>
          <a:xfrm>
            <a:off x="392833" y="5102669"/>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202" name="Google Shape;202;p19"/>
          <p:cNvSpPr txBox="1"/>
          <p:nvPr/>
        </p:nvSpPr>
        <p:spPr>
          <a:xfrm>
            <a:off x="764484" y="391918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03" name="Google Shape;203;p19"/>
          <p:cNvSpPr txBox="1"/>
          <p:nvPr/>
        </p:nvSpPr>
        <p:spPr>
          <a:xfrm>
            <a:off x="1075482" y="391918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204" name="Google Shape;204;p19"/>
          <p:cNvSpPr txBox="1"/>
          <p:nvPr/>
        </p:nvSpPr>
        <p:spPr>
          <a:xfrm>
            <a:off x="1369507" y="391918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205" name="Google Shape;205;p19"/>
          <p:cNvSpPr txBox="1"/>
          <p:nvPr/>
        </p:nvSpPr>
        <p:spPr>
          <a:xfrm>
            <a:off x="1689367" y="391918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206" name="Google Shape;206;p19"/>
          <p:cNvSpPr txBox="1"/>
          <p:nvPr/>
        </p:nvSpPr>
        <p:spPr>
          <a:xfrm>
            <a:off x="1974530" y="391918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207" name="Google Shape;207;p19"/>
          <p:cNvSpPr txBox="1"/>
          <p:nvPr/>
        </p:nvSpPr>
        <p:spPr>
          <a:xfrm>
            <a:off x="764484" y="451092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08" name="Google Shape;208;p19"/>
          <p:cNvSpPr txBox="1"/>
          <p:nvPr/>
        </p:nvSpPr>
        <p:spPr>
          <a:xfrm>
            <a:off x="1075482" y="451092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209" name="Google Shape;209;p19"/>
          <p:cNvSpPr txBox="1"/>
          <p:nvPr/>
        </p:nvSpPr>
        <p:spPr>
          <a:xfrm>
            <a:off x="1369507" y="451092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210" name="Google Shape;210;p19"/>
          <p:cNvSpPr txBox="1"/>
          <p:nvPr/>
        </p:nvSpPr>
        <p:spPr>
          <a:xfrm>
            <a:off x="1689367" y="451092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211" name="Google Shape;211;p19"/>
          <p:cNvSpPr txBox="1"/>
          <p:nvPr/>
        </p:nvSpPr>
        <p:spPr>
          <a:xfrm>
            <a:off x="1974530" y="451092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212" name="Google Shape;212;p19"/>
          <p:cNvSpPr txBox="1"/>
          <p:nvPr/>
        </p:nvSpPr>
        <p:spPr>
          <a:xfrm>
            <a:off x="764484" y="514740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13" name="Google Shape;213;p19"/>
          <p:cNvSpPr txBox="1"/>
          <p:nvPr/>
        </p:nvSpPr>
        <p:spPr>
          <a:xfrm>
            <a:off x="1075482" y="514740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14" name="Google Shape;214;p19"/>
          <p:cNvSpPr txBox="1"/>
          <p:nvPr/>
        </p:nvSpPr>
        <p:spPr>
          <a:xfrm>
            <a:off x="1369507" y="514740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15" name="Google Shape;215;p19"/>
          <p:cNvSpPr txBox="1"/>
          <p:nvPr/>
        </p:nvSpPr>
        <p:spPr>
          <a:xfrm>
            <a:off x="1689367" y="514740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16" name="Google Shape;216;p19"/>
          <p:cNvSpPr txBox="1"/>
          <p:nvPr/>
        </p:nvSpPr>
        <p:spPr>
          <a:xfrm>
            <a:off x="1974530" y="514740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17" name="Google Shape;217;p19"/>
          <p:cNvSpPr txBox="1"/>
          <p:nvPr/>
        </p:nvSpPr>
        <p:spPr>
          <a:xfrm>
            <a:off x="6294775" y="151785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218" name="Google Shape;218;p19"/>
          <p:cNvSpPr txBox="1"/>
          <p:nvPr/>
        </p:nvSpPr>
        <p:spPr>
          <a:xfrm>
            <a:off x="6340399" y="273710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219" name="Google Shape;219;p19"/>
          <p:cNvSpPr txBox="1"/>
          <p:nvPr/>
        </p:nvSpPr>
        <p:spPr>
          <a:xfrm>
            <a:off x="7856708" y="273710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220" name="Google Shape;220;p19"/>
          <p:cNvSpPr txBox="1"/>
          <p:nvPr/>
        </p:nvSpPr>
        <p:spPr>
          <a:xfrm>
            <a:off x="7856696" y="151785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1</a:t>
            </a:r>
            <a:endParaRPr sz="2100">
              <a:latin typeface="Trebuchet MS"/>
              <a:ea typeface="Trebuchet MS"/>
              <a:cs typeface="Trebuchet MS"/>
              <a:sym typeface="Trebuchet MS"/>
            </a:endParaRPr>
          </a:p>
        </p:txBody>
      </p:sp>
      <p:sp>
        <p:nvSpPr>
          <p:cNvPr id="221" name="Google Shape;221;p19"/>
          <p:cNvSpPr txBox="1"/>
          <p:nvPr/>
        </p:nvSpPr>
        <p:spPr>
          <a:xfrm>
            <a:off x="8675445" y="2093023"/>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222" name="Google Shape;222;p19"/>
          <p:cNvSpPr txBox="1"/>
          <p:nvPr/>
        </p:nvSpPr>
        <p:spPr>
          <a:xfrm>
            <a:off x="6880034" y="3317091"/>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23" name="Google Shape;223;p19"/>
          <p:cNvSpPr txBox="1"/>
          <p:nvPr/>
        </p:nvSpPr>
        <p:spPr>
          <a:xfrm>
            <a:off x="6508383" y="3317091"/>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224" name="Google Shape;224;p19"/>
          <p:cNvSpPr txBox="1"/>
          <p:nvPr/>
        </p:nvSpPr>
        <p:spPr>
          <a:xfrm>
            <a:off x="6508383" y="390883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225" name="Google Shape;225;p19"/>
          <p:cNvSpPr txBox="1"/>
          <p:nvPr/>
        </p:nvSpPr>
        <p:spPr>
          <a:xfrm>
            <a:off x="6508383" y="450057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226" name="Google Shape;226;p19"/>
          <p:cNvSpPr txBox="1"/>
          <p:nvPr/>
        </p:nvSpPr>
        <p:spPr>
          <a:xfrm>
            <a:off x="6508383" y="5092319"/>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227" name="Google Shape;227;p19"/>
          <p:cNvSpPr txBox="1"/>
          <p:nvPr/>
        </p:nvSpPr>
        <p:spPr>
          <a:xfrm>
            <a:off x="6880034" y="390883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228" name="Google Shape;228;p19"/>
          <p:cNvSpPr txBox="1"/>
          <p:nvPr/>
        </p:nvSpPr>
        <p:spPr>
          <a:xfrm>
            <a:off x="7191032" y="390883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29" name="Google Shape;229;p19"/>
          <p:cNvSpPr txBox="1"/>
          <p:nvPr/>
        </p:nvSpPr>
        <p:spPr>
          <a:xfrm>
            <a:off x="7485057" y="390883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W</a:t>
            </a:r>
            <a:endParaRPr sz="2000">
              <a:latin typeface="Trebuchet MS"/>
              <a:ea typeface="Trebuchet MS"/>
              <a:cs typeface="Trebuchet MS"/>
              <a:sym typeface="Trebuchet MS"/>
            </a:endParaRPr>
          </a:p>
        </p:txBody>
      </p:sp>
      <p:sp>
        <p:nvSpPr>
          <p:cNvPr id="230" name="Google Shape;230;p19"/>
          <p:cNvSpPr txBox="1"/>
          <p:nvPr/>
        </p:nvSpPr>
        <p:spPr>
          <a:xfrm>
            <a:off x="7804917" y="390883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31" name="Google Shape;231;p19"/>
          <p:cNvSpPr txBox="1"/>
          <p:nvPr/>
        </p:nvSpPr>
        <p:spPr>
          <a:xfrm>
            <a:off x="8090080" y="390883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32" name="Google Shape;232;p19"/>
          <p:cNvSpPr txBox="1"/>
          <p:nvPr/>
        </p:nvSpPr>
        <p:spPr>
          <a:xfrm>
            <a:off x="6880034" y="450057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33" name="Google Shape;233;p19"/>
          <p:cNvSpPr txBox="1"/>
          <p:nvPr/>
        </p:nvSpPr>
        <p:spPr>
          <a:xfrm>
            <a:off x="7191032" y="450057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34" name="Google Shape;234;p19"/>
          <p:cNvSpPr txBox="1"/>
          <p:nvPr/>
        </p:nvSpPr>
        <p:spPr>
          <a:xfrm>
            <a:off x="7485057" y="450057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I</a:t>
            </a:r>
            <a:endParaRPr sz="2000">
              <a:latin typeface="Trebuchet MS"/>
              <a:ea typeface="Trebuchet MS"/>
              <a:cs typeface="Trebuchet MS"/>
              <a:sym typeface="Trebuchet MS"/>
            </a:endParaRPr>
          </a:p>
        </p:txBody>
      </p:sp>
      <p:sp>
        <p:nvSpPr>
          <p:cNvPr id="235" name="Google Shape;235;p19"/>
          <p:cNvSpPr txBox="1"/>
          <p:nvPr/>
        </p:nvSpPr>
        <p:spPr>
          <a:xfrm>
            <a:off x="7804917" y="450057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36" name="Google Shape;236;p19"/>
          <p:cNvSpPr txBox="1"/>
          <p:nvPr/>
        </p:nvSpPr>
        <p:spPr>
          <a:xfrm>
            <a:off x="8090080" y="4500576"/>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37" name="Google Shape;237;p19"/>
          <p:cNvSpPr txBox="1"/>
          <p:nvPr/>
        </p:nvSpPr>
        <p:spPr>
          <a:xfrm>
            <a:off x="6880034" y="513705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38" name="Google Shape;238;p19"/>
          <p:cNvSpPr txBox="1"/>
          <p:nvPr/>
        </p:nvSpPr>
        <p:spPr>
          <a:xfrm>
            <a:off x="7191032" y="513705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39" name="Google Shape;239;p19"/>
          <p:cNvSpPr txBox="1"/>
          <p:nvPr/>
        </p:nvSpPr>
        <p:spPr>
          <a:xfrm>
            <a:off x="7485057" y="513705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40" name="Google Shape;240;p19"/>
          <p:cNvSpPr txBox="1"/>
          <p:nvPr/>
        </p:nvSpPr>
        <p:spPr>
          <a:xfrm>
            <a:off x="7804917" y="513705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41" name="Google Shape;241;p19"/>
          <p:cNvSpPr txBox="1"/>
          <p:nvPr/>
        </p:nvSpPr>
        <p:spPr>
          <a:xfrm>
            <a:off x="8090080" y="5137050"/>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42" name="Google Shape;242;p19"/>
          <p:cNvSpPr txBox="1"/>
          <p:nvPr/>
        </p:nvSpPr>
        <p:spPr>
          <a:xfrm>
            <a:off x="7191034" y="331770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
        <p:nvSpPr>
          <p:cNvPr id="243" name="Google Shape;243;p19"/>
          <p:cNvSpPr txBox="1"/>
          <p:nvPr/>
        </p:nvSpPr>
        <p:spPr>
          <a:xfrm>
            <a:off x="7480284" y="3322954"/>
            <a:ext cx="3717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4</a:t>
            </a:r>
            <a:endParaRPr sz="2000">
              <a:latin typeface="Trebuchet MS"/>
              <a:ea typeface="Trebuchet MS"/>
              <a:cs typeface="Trebuchet MS"/>
              <a:sym typeface="Trebuchet MS"/>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0"/>
          <p:cNvPicPr preferRelativeResize="0"/>
          <p:nvPr/>
        </p:nvPicPr>
        <p:blipFill rotWithShape="1">
          <a:blip r:embed="rId3">
            <a:alphaModFix/>
          </a:blip>
          <a:srcRect/>
          <a:stretch/>
        </p:blipFill>
        <p:spPr>
          <a:xfrm>
            <a:off x="0" y="1412776"/>
            <a:ext cx="9084616" cy="4000389"/>
          </a:xfrm>
          <a:prstGeom prst="rect">
            <a:avLst/>
          </a:prstGeom>
          <a:noFill/>
          <a:ln>
            <a:noFill/>
          </a:ln>
        </p:spPr>
      </p:pic>
      <p:sp>
        <p:nvSpPr>
          <p:cNvPr id="249" name="Google Shape;249;p20"/>
          <p:cNvSpPr txBox="1"/>
          <p:nvPr/>
        </p:nvSpPr>
        <p:spPr>
          <a:xfrm>
            <a:off x="571751" y="145200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250" name="Google Shape;250;p20"/>
          <p:cNvSpPr txBox="1"/>
          <p:nvPr/>
        </p:nvSpPr>
        <p:spPr>
          <a:xfrm>
            <a:off x="613395" y="267125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251" name="Google Shape;251;p20"/>
          <p:cNvSpPr txBox="1"/>
          <p:nvPr/>
        </p:nvSpPr>
        <p:spPr>
          <a:xfrm>
            <a:off x="2073639" y="267125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3</a:t>
            </a:r>
            <a:endParaRPr sz="2100">
              <a:latin typeface="Trebuchet MS"/>
              <a:ea typeface="Trebuchet MS"/>
              <a:cs typeface="Trebuchet MS"/>
              <a:sym typeface="Trebuchet MS"/>
            </a:endParaRPr>
          </a:p>
        </p:txBody>
      </p:sp>
      <p:sp>
        <p:nvSpPr>
          <p:cNvPr id="252" name="Google Shape;252;p20"/>
          <p:cNvSpPr txBox="1"/>
          <p:nvPr/>
        </p:nvSpPr>
        <p:spPr>
          <a:xfrm>
            <a:off x="2073628" y="145200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253" name="Google Shape;253;p20"/>
          <p:cNvSpPr txBox="1"/>
          <p:nvPr/>
        </p:nvSpPr>
        <p:spPr>
          <a:xfrm>
            <a:off x="3182019" y="2027173"/>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254" name="Google Shape;254;p20"/>
          <p:cNvSpPr txBox="1"/>
          <p:nvPr/>
        </p:nvSpPr>
        <p:spPr>
          <a:xfrm>
            <a:off x="1182158" y="3251241"/>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3</a:t>
            </a:r>
            <a:endParaRPr sz="2000">
              <a:latin typeface="Trebuchet MS"/>
              <a:ea typeface="Trebuchet MS"/>
              <a:cs typeface="Trebuchet MS"/>
              <a:sym typeface="Trebuchet MS"/>
            </a:endParaRPr>
          </a:p>
        </p:txBody>
      </p:sp>
      <p:sp>
        <p:nvSpPr>
          <p:cNvPr id="255" name="Google Shape;255;p20"/>
          <p:cNvSpPr txBox="1"/>
          <p:nvPr/>
        </p:nvSpPr>
        <p:spPr>
          <a:xfrm>
            <a:off x="842926" y="3175041"/>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256" name="Google Shape;256;p20"/>
          <p:cNvSpPr txBox="1"/>
          <p:nvPr/>
        </p:nvSpPr>
        <p:spPr>
          <a:xfrm>
            <a:off x="842926" y="376678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257" name="Google Shape;257;p20"/>
          <p:cNvSpPr txBox="1"/>
          <p:nvPr/>
        </p:nvSpPr>
        <p:spPr>
          <a:xfrm>
            <a:off x="842926" y="435852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258" name="Google Shape;258;p20"/>
          <p:cNvSpPr txBox="1"/>
          <p:nvPr/>
        </p:nvSpPr>
        <p:spPr>
          <a:xfrm>
            <a:off x="842926" y="4950269"/>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259" name="Google Shape;259;p20"/>
          <p:cNvSpPr txBox="1"/>
          <p:nvPr/>
        </p:nvSpPr>
        <p:spPr>
          <a:xfrm>
            <a:off x="1182158" y="376678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260" name="Google Shape;260;p20"/>
          <p:cNvSpPr txBox="1"/>
          <p:nvPr/>
        </p:nvSpPr>
        <p:spPr>
          <a:xfrm>
            <a:off x="1466029" y="376678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261" name="Google Shape;261;p20"/>
          <p:cNvSpPr txBox="1"/>
          <p:nvPr/>
        </p:nvSpPr>
        <p:spPr>
          <a:xfrm>
            <a:off x="1734406" y="376678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62" name="Google Shape;262;p20"/>
          <p:cNvSpPr txBox="1"/>
          <p:nvPr/>
        </p:nvSpPr>
        <p:spPr>
          <a:xfrm>
            <a:off x="2026366" y="376678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63" name="Google Shape;263;p20"/>
          <p:cNvSpPr txBox="1"/>
          <p:nvPr/>
        </p:nvSpPr>
        <p:spPr>
          <a:xfrm>
            <a:off x="2362854" y="376678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64" name="Google Shape;264;p20"/>
          <p:cNvSpPr txBox="1"/>
          <p:nvPr/>
        </p:nvSpPr>
        <p:spPr>
          <a:xfrm>
            <a:off x="1182158" y="435852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65" name="Google Shape;265;p20"/>
          <p:cNvSpPr txBox="1"/>
          <p:nvPr/>
        </p:nvSpPr>
        <p:spPr>
          <a:xfrm>
            <a:off x="1466029" y="435852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66" name="Google Shape;266;p20"/>
          <p:cNvSpPr txBox="1"/>
          <p:nvPr/>
        </p:nvSpPr>
        <p:spPr>
          <a:xfrm>
            <a:off x="1734406" y="435852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267" name="Google Shape;267;p20"/>
          <p:cNvSpPr txBox="1"/>
          <p:nvPr/>
        </p:nvSpPr>
        <p:spPr>
          <a:xfrm>
            <a:off x="2026366" y="435852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68" name="Google Shape;268;p20"/>
          <p:cNvSpPr txBox="1"/>
          <p:nvPr/>
        </p:nvSpPr>
        <p:spPr>
          <a:xfrm>
            <a:off x="2286654" y="435852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69" name="Google Shape;269;p20"/>
          <p:cNvSpPr txBox="1"/>
          <p:nvPr/>
        </p:nvSpPr>
        <p:spPr>
          <a:xfrm>
            <a:off x="1182158" y="499500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70" name="Google Shape;270;p20"/>
          <p:cNvSpPr txBox="1"/>
          <p:nvPr/>
        </p:nvSpPr>
        <p:spPr>
          <a:xfrm>
            <a:off x="1466029" y="499500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71" name="Google Shape;271;p20"/>
          <p:cNvSpPr txBox="1"/>
          <p:nvPr/>
        </p:nvSpPr>
        <p:spPr>
          <a:xfrm>
            <a:off x="1734406" y="499500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72" name="Google Shape;272;p20"/>
          <p:cNvSpPr txBox="1"/>
          <p:nvPr/>
        </p:nvSpPr>
        <p:spPr>
          <a:xfrm>
            <a:off x="2026366" y="499500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73" name="Google Shape;273;p20"/>
          <p:cNvSpPr txBox="1"/>
          <p:nvPr/>
        </p:nvSpPr>
        <p:spPr>
          <a:xfrm>
            <a:off x="2362854" y="499500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74" name="Google Shape;274;p20"/>
          <p:cNvSpPr txBox="1"/>
          <p:nvPr/>
        </p:nvSpPr>
        <p:spPr>
          <a:xfrm>
            <a:off x="6077650" y="1441650"/>
            <a:ext cx="3792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275" name="Google Shape;275;p20"/>
          <p:cNvSpPr txBox="1"/>
          <p:nvPr/>
        </p:nvSpPr>
        <p:spPr>
          <a:xfrm>
            <a:off x="6124206" y="2660900"/>
            <a:ext cx="3792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4</a:t>
            </a:r>
            <a:endParaRPr sz="2100">
              <a:latin typeface="Trebuchet MS"/>
              <a:ea typeface="Trebuchet MS"/>
              <a:cs typeface="Trebuchet MS"/>
              <a:sym typeface="Trebuchet MS"/>
            </a:endParaRPr>
          </a:p>
        </p:txBody>
      </p:sp>
      <p:sp>
        <p:nvSpPr>
          <p:cNvPr id="276" name="Google Shape;276;p20"/>
          <p:cNvSpPr txBox="1"/>
          <p:nvPr/>
        </p:nvSpPr>
        <p:spPr>
          <a:xfrm>
            <a:off x="7671490" y="2660900"/>
            <a:ext cx="3792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3</a:t>
            </a:r>
            <a:endParaRPr sz="2100">
              <a:solidFill>
                <a:srgbClr val="FFFFFF"/>
              </a:solidFill>
              <a:latin typeface="Trebuchet MS"/>
              <a:ea typeface="Trebuchet MS"/>
              <a:cs typeface="Trebuchet MS"/>
              <a:sym typeface="Trebuchet MS"/>
            </a:endParaRPr>
          </a:p>
        </p:txBody>
      </p:sp>
      <p:sp>
        <p:nvSpPr>
          <p:cNvPr id="277" name="Google Shape;277;p20"/>
          <p:cNvSpPr txBox="1"/>
          <p:nvPr/>
        </p:nvSpPr>
        <p:spPr>
          <a:xfrm>
            <a:off x="7671478" y="1441650"/>
            <a:ext cx="3792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278" name="Google Shape;278;p20"/>
          <p:cNvSpPr txBox="1"/>
          <p:nvPr/>
        </p:nvSpPr>
        <p:spPr>
          <a:xfrm>
            <a:off x="8735552" y="2093020"/>
            <a:ext cx="3792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279" name="Google Shape;279;p20"/>
          <p:cNvSpPr txBox="1"/>
          <p:nvPr/>
        </p:nvSpPr>
        <p:spPr>
          <a:xfrm>
            <a:off x="6764261" y="3240891"/>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4</a:t>
            </a:r>
            <a:endParaRPr sz="2000">
              <a:latin typeface="Trebuchet MS"/>
              <a:ea typeface="Trebuchet MS"/>
              <a:cs typeface="Trebuchet MS"/>
              <a:sym typeface="Trebuchet MS"/>
            </a:endParaRPr>
          </a:p>
        </p:txBody>
      </p:sp>
      <p:sp>
        <p:nvSpPr>
          <p:cNvPr id="280" name="Google Shape;280;p20"/>
          <p:cNvSpPr txBox="1"/>
          <p:nvPr/>
        </p:nvSpPr>
        <p:spPr>
          <a:xfrm>
            <a:off x="6425029" y="3240891"/>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281" name="Google Shape;281;p20"/>
          <p:cNvSpPr txBox="1"/>
          <p:nvPr/>
        </p:nvSpPr>
        <p:spPr>
          <a:xfrm>
            <a:off x="6425029" y="375643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282" name="Google Shape;282;p20"/>
          <p:cNvSpPr txBox="1"/>
          <p:nvPr/>
        </p:nvSpPr>
        <p:spPr>
          <a:xfrm>
            <a:off x="6425029" y="434817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283" name="Google Shape;283;p20"/>
          <p:cNvSpPr txBox="1"/>
          <p:nvPr/>
        </p:nvSpPr>
        <p:spPr>
          <a:xfrm>
            <a:off x="6425029" y="4939919"/>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284" name="Google Shape;284;p20"/>
          <p:cNvSpPr txBox="1"/>
          <p:nvPr/>
        </p:nvSpPr>
        <p:spPr>
          <a:xfrm>
            <a:off x="6764261" y="375643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285" name="Google Shape;285;p20"/>
          <p:cNvSpPr txBox="1"/>
          <p:nvPr/>
        </p:nvSpPr>
        <p:spPr>
          <a:xfrm>
            <a:off x="7048132" y="375643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286" name="Google Shape;286;p20"/>
          <p:cNvSpPr txBox="1"/>
          <p:nvPr/>
        </p:nvSpPr>
        <p:spPr>
          <a:xfrm>
            <a:off x="7316509" y="375643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87" name="Google Shape;287;p20"/>
          <p:cNvSpPr txBox="1"/>
          <p:nvPr/>
        </p:nvSpPr>
        <p:spPr>
          <a:xfrm>
            <a:off x="7608469" y="375643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288" name="Google Shape;288;p20"/>
          <p:cNvSpPr txBox="1"/>
          <p:nvPr/>
        </p:nvSpPr>
        <p:spPr>
          <a:xfrm>
            <a:off x="7944957" y="375643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289" name="Google Shape;289;p20"/>
          <p:cNvSpPr txBox="1"/>
          <p:nvPr/>
        </p:nvSpPr>
        <p:spPr>
          <a:xfrm>
            <a:off x="6764261" y="434817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90" name="Google Shape;290;p20"/>
          <p:cNvSpPr txBox="1"/>
          <p:nvPr/>
        </p:nvSpPr>
        <p:spPr>
          <a:xfrm>
            <a:off x="7048132" y="434817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91" name="Google Shape;291;p20"/>
          <p:cNvSpPr txBox="1"/>
          <p:nvPr/>
        </p:nvSpPr>
        <p:spPr>
          <a:xfrm>
            <a:off x="7316509" y="434817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292" name="Google Shape;292;p20"/>
          <p:cNvSpPr txBox="1"/>
          <p:nvPr/>
        </p:nvSpPr>
        <p:spPr>
          <a:xfrm>
            <a:off x="7608469" y="434817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93" name="Google Shape;293;p20"/>
          <p:cNvSpPr txBox="1"/>
          <p:nvPr/>
        </p:nvSpPr>
        <p:spPr>
          <a:xfrm>
            <a:off x="7944957" y="434817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94" name="Google Shape;294;p20"/>
          <p:cNvSpPr txBox="1"/>
          <p:nvPr/>
        </p:nvSpPr>
        <p:spPr>
          <a:xfrm>
            <a:off x="6764261" y="498465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295" name="Google Shape;295;p20"/>
          <p:cNvSpPr txBox="1"/>
          <p:nvPr/>
        </p:nvSpPr>
        <p:spPr>
          <a:xfrm>
            <a:off x="7048132" y="498465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96" name="Google Shape;296;p20"/>
          <p:cNvSpPr txBox="1"/>
          <p:nvPr/>
        </p:nvSpPr>
        <p:spPr>
          <a:xfrm>
            <a:off x="7316509" y="498465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297" name="Google Shape;297;p20"/>
          <p:cNvSpPr txBox="1"/>
          <p:nvPr/>
        </p:nvSpPr>
        <p:spPr>
          <a:xfrm>
            <a:off x="7608469" y="498465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98" name="Google Shape;298;p20"/>
          <p:cNvSpPr txBox="1"/>
          <p:nvPr/>
        </p:nvSpPr>
        <p:spPr>
          <a:xfrm>
            <a:off x="7944957" y="4984650"/>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299" name="Google Shape;299;p20"/>
          <p:cNvSpPr txBox="1"/>
          <p:nvPr/>
        </p:nvSpPr>
        <p:spPr>
          <a:xfrm>
            <a:off x="7048133" y="324150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300" name="Google Shape;300;p20"/>
          <p:cNvSpPr txBox="1"/>
          <p:nvPr/>
        </p:nvSpPr>
        <p:spPr>
          <a:xfrm>
            <a:off x="1466033" y="3251216"/>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4</a:t>
            </a:r>
            <a:endParaRPr sz="2000">
              <a:latin typeface="Trebuchet MS"/>
              <a:ea typeface="Trebuchet MS"/>
              <a:cs typeface="Trebuchet MS"/>
              <a:sym typeface="Trebuchet MS"/>
            </a:endParaRPr>
          </a:p>
        </p:txBody>
      </p:sp>
      <p:sp>
        <p:nvSpPr>
          <p:cNvPr id="301" name="Google Shape;301;p20"/>
          <p:cNvSpPr txBox="1"/>
          <p:nvPr/>
        </p:nvSpPr>
        <p:spPr>
          <a:xfrm>
            <a:off x="1805333" y="3219004"/>
            <a:ext cx="339300" cy="28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21"/>
          <p:cNvPicPr preferRelativeResize="0"/>
          <p:nvPr/>
        </p:nvPicPr>
        <p:blipFill rotWithShape="1">
          <a:blip r:embed="rId3">
            <a:alphaModFix/>
          </a:blip>
          <a:srcRect/>
          <a:stretch/>
        </p:blipFill>
        <p:spPr>
          <a:xfrm>
            <a:off x="18256" y="1340768"/>
            <a:ext cx="8902002" cy="3903608"/>
          </a:xfrm>
          <a:prstGeom prst="rect">
            <a:avLst/>
          </a:prstGeom>
          <a:noFill/>
          <a:ln>
            <a:noFill/>
          </a:ln>
        </p:spPr>
      </p:pic>
      <p:sp>
        <p:nvSpPr>
          <p:cNvPr id="307" name="Google Shape;307;p21"/>
          <p:cNvSpPr txBox="1"/>
          <p:nvPr/>
        </p:nvSpPr>
        <p:spPr>
          <a:xfrm>
            <a:off x="495550" y="142501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308" name="Google Shape;308;p21"/>
          <p:cNvSpPr txBox="1"/>
          <p:nvPr/>
        </p:nvSpPr>
        <p:spPr>
          <a:xfrm>
            <a:off x="495550" y="2528125"/>
            <a:ext cx="3618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4</a:t>
            </a:r>
            <a:endParaRPr sz="2100">
              <a:solidFill>
                <a:srgbClr val="FFFFFF"/>
              </a:solidFill>
              <a:latin typeface="Trebuchet MS"/>
              <a:ea typeface="Trebuchet MS"/>
              <a:cs typeface="Trebuchet MS"/>
              <a:sym typeface="Trebuchet MS"/>
            </a:endParaRPr>
          </a:p>
        </p:txBody>
      </p:sp>
      <p:sp>
        <p:nvSpPr>
          <p:cNvPr id="309" name="Google Shape;309;p21"/>
          <p:cNvSpPr txBox="1"/>
          <p:nvPr/>
        </p:nvSpPr>
        <p:spPr>
          <a:xfrm>
            <a:off x="2053077" y="2528125"/>
            <a:ext cx="3618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3</a:t>
            </a:r>
            <a:endParaRPr sz="2100">
              <a:solidFill>
                <a:srgbClr val="FFFFFF"/>
              </a:solidFill>
              <a:latin typeface="Trebuchet MS"/>
              <a:ea typeface="Trebuchet MS"/>
              <a:cs typeface="Trebuchet MS"/>
              <a:sym typeface="Trebuchet MS"/>
            </a:endParaRPr>
          </a:p>
        </p:txBody>
      </p:sp>
      <p:sp>
        <p:nvSpPr>
          <p:cNvPr id="310" name="Google Shape;310;p21"/>
          <p:cNvSpPr txBox="1"/>
          <p:nvPr/>
        </p:nvSpPr>
        <p:spPr>
          <a:xfrm>
            <a:off x="1997427" y="142501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311" name="Google Shape;311;p21"/>
          <p:cNvSpPr txBox="1"/>
          <p:nvPr/>
        </p:nvSpPr>
        <p:spPr>
          <a:xfrm>
            <a:off x="3105818" y="198134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latin typeface="Trebuchet MS"/>
                <a:ea typeface="Trebuchet MS"/>
                <a:cs typeface="Trebuchet MS"/>
                <a:sym typeface="Trebuchet MS"/>
              </a:rPr>
              <a:t>2</a:t>
            </a:r>
            <a:endParaRPr sz="2100">
              <a:latin typeface="Trebuchet MS"/>
              <a:ea typeface="Trebuchet MS"/>
              <a:cs typeface="Trebuchet MS"/>
              <a:sym typeface="Trebuchet MS"/>
            </a:endParaRPr>
          </a:p>
        </p:txBody>
      </p:sp>
      <p:sp>
        <p:nvSpPr>
          <p:cNvPr id="312" name="Google Shape;312;p21"/>
          <p:cNvSpPr txBox="1"/>
          <p:nvPr/>
        </p:nvSpPr>
        <p:spPr>
          <a:xfrm>
            <a:off x="1105958" y="3165328"/>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313" name="Google Shape;313;p21"/>
          <p:cNvSpPr txBox="1"/>
          <p:nvPr/>
        </p:nvSpPr>
        <p:spPr>
          <a:xfrm>
            <a:off x="766725" y="3091624"/>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314" name="Google Shape;314;p21"/>
          <p:cNvSpPr txBox="1"/>
          <p:nvPr/>
        </p:nvSpPr>
        <p:spPr>
          <a:xfrm>
            <a:off x="766725" y="366398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315" name="Google Shape;315;p21"/>
          <p:cNvSpPr txBox="1"/>
          <p:nvPr/>
        </p:nvSpPr>
        <p:spPr>
          <a:xfrm>
            <a:off x="766725" y="423635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316" name="Google Shape;316;p21"/>
          <p:cNvSpPr txBox="1"/>
          <p:nvPr/>
        </p:nvSpPr>
        <p:spPr>
          <a:xfrm>
            <a:off x="766725" y="4808715"/>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317" name="Google Shape;317;p21"/>
          <p:cNvSpPr txBox="1"/>
          <p:nvPr/>
        </p:nvSpPr>
        <p:spPr>
          <a:xfrm>
            <a:off x="1105958" y="366398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18" name="Google Shape;318;p21"/>
          <p:cNvSpPr txBox="1"/>
          <p:nvPr/>
        </p:nvSpPr>
        <p:spPr>
          <a:xfrm>
            <a:off x="1389828" y="366398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19" name="Google Shape;319;p21"/>
          <p:cNvSpPr txBox="1"/>
          <p:nvPr/>
        </p:nvSpPr>
        <p:spPr>
          <a:xfrm>
            <a:off x="1658206" y="366398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G</a:t>
            </a:r>
            <a:endParaRPr sz="2000">
              <a:latin typeface="Trebuchet MS"/>
              <a:ea typeface="Trebuchet MS"/>
              <a:cs typeface="Trebuchet MS"/>
              <a:sym typeface="Trebuchet MS"/>
            </a:endParaRPr>
          </a:p>
        </p:txBody>
      </p:sp>
      <p:sp>
        <p:nvSpPr>
          <p:cNvPr id="320" name="Google Shape;320;p21"/>
          <p:cNvSpPr txBox="1"/>
          <p:nvPr/>
        </p:nvSpPr>
        <p:spPr>
          <a:xfrm>
            <a:off x="2026365" y="366398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21" name="Google Shape;321;p21"/>
          <p:cNvSpPr txBox="1"/>
          <p:nvPr/>
        </p:nvSpPr>
        <p:spPr>
          <a:xfrm>
            <a:off x="2362853" y="366398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22" name="Google Shape;322;p21"/>
          <p:cNvSpPr txBox="1"/>
          <p:nvPr/>
        </p:nvSpPr>
        <p:spPr>
          <a:xfrm>
            <a:off x="1105958" y="423635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323" name="Google Shape;323;p21"/>
          <p:cNvSpPr txBox="1"/>
          <p:nvPr/>
        </p:nvSpPr>
        <p:spPr>
          <a:xfrm>
            <a:off x="1389828" y="423635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24" name="Google Shape;324;p21"/>
          <p:cNvSpPr txBox="1"/>
          <p:nvPr/>
        </p:nvSpPr>
        <p:spPr>
          <a:xfrm>
            <a:off x="1658206" y="423635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325" name="Google Shape;325;p21"/>
          <p:cNvSpPr txBox="1"/>
          <p:nvPr/>
        </p:nvSpPr>
        <p:spPr>
          <a:xfrm>
            <a:off x="2026365" y="423635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26" name="Google Shape;326;p21"/>
          <p:cNvSpPr txBox="1"/>
          <p:nvPr/>
        </p:nvSpPr>
        <p:spPr>
          <a:xfrm>
            <a:off x="2362853" y="423635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27" name="Google Shape;327;p21"/>
          <p:cNvSpPr txBox="1"/>
          <p:nvPr/>
        </p:nvSpPr>
        <p:spPr>
          <a:xfrm>
            <a:off x="1105958" y="485198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328" name="Google Shape;328;p21"/>
          <p:cNvSpPr txBox="1"/>
          <p:nvPr/>
        </p:nvSpPr>
        <p:spPr>
          <a:xfrm>
            <a:off x="1389828" y="485198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329" name="Google Shape;329;p21"/>
          <p:cNvSpPr txBox="1"/>
          <p:nvPr/>
        </p:nvSpPr>
        <p:spPr>
          <a:xfrm>
            <a:off x="1658206" y="485198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30" name="Google Shape;330;p21"/>
          <p:cNvSpPr txBox="1"/>
          <p:nvPr/>
        </p:nvSpPr>
        <p:spPr>
          <a:xfrm>
            <a:off x="2026365" y="485198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331" name="Google Shape;331;p21"/>
          <p:cNvSpPr txBox="1"/>
          <p:nvPr/>
        </p:nvSpPr>
        <p:spPr>
          <a:xfrm>
            <a:off x="2362853" y="4851981"/>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332" name="Google Shape;332;p21"/>
          <p:cNvSpPr txBox="1"/>
          <p:nvPr/>
        </p:nvSpPr>
        <p:spPr>
          <a:xfrm>
            <a:off x="6001448" y="1415000"/>
            <a:ext cx="3792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0</a:t>
            </a:r>
            <a:endParaRPr sz="2100">
              <a:solidFill>
                <a:srgbClr val="FFFFFF"/>
              </a:solidFill>
              <a:latin typeface="Trebuchet MS"/>
              <a:ea typeface="Trebuchet MS"/>
              <a:cs typeface="Trebuchet MS"/>
              <a:sym typeface="Trebuchet MS"/>
            </a:endParaRPr>
          </a:p>
        </p:txBody>
      </p:sp>
      <p:sp>
        <p:nvSpPr>
          <p:cNvPr id="333" name="Google Shape;333;p21"/>
          <p:cNvSpPr txBox="1"/>
          <p:nvPr/>
        </p:nvSpPr>
        <p:spPr>
          <a:xfrm>
            <a:off x="6048004" y="2594320"/>
            <a:ext cx="3792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4</a:t>
            </a:r>
            <a:endParaRPr sz="2100">
              <a:solidFill>
                <a:srgbClr val="FFFFFF"/>
              </a:solidFill>
              <a:latin typeface="Trebuchet MS"/>
              <a:ea typeface="Trebuchet MS"/>
              <a:cs typeface="Trebuchet MS"/>
              <a:sym typeface="Trebuchet MS"/>
            </a:endParaRPr>
          </a:p>
        </p:txBody>
      </p:sp>
      <p:sp>
        <p:nvSpPr>
          <p:cNvPr id="334" name="Google Shape;334;p21"/>
          <p:cNvSpPr txBox="1"/>
          <p:nvPr/>
        </p:nvSpPr>
        <p:spPr>
          <a:xfrm>
            <a:off x="7595288" y="2594320"/>
            <a:ext cx="3792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3</a:t>
            </a:r>
            <a:endParaRPr sz="2100">
              <a:solidFill>
                <a:srgbClr val="FFFFFF"/>
              </a:solidFill>
              <a:latin typeface="Trebuchet MS"/>
              <a:ea typeface="Trebuchet MS"/>
              <a:cs typeface="Trebuchet MS"/>
              <a:sym typeface="Trebuchet MS"/>
            </a:endParaRPr>
          </a:p>
        </p:txBody>
      </p:sp>
      <p:sp>
        <p:nvSpPr>
          <p:cNvPr id="335" name="Google Shape;335;p21"/>
          <p:cNvSpPr txBox="1"/>
          <p:nvPr/>
        </p:nvSpPr>
        <p:spPr>
          <a:xfrm>
            <a:off x="7595276" y="1415000"/>
            <a:ext cx="3792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1</a:t>
            </a:r>
            <a:endParaRPr sz="2100">
              <a:solidFill>
                <a:srgbClr val="FFFFFF"/>
              </a:solidFill>
              <a:latin typeface="Trebuchet MS"/>
              <a:ea typeface="Trebuchet MS"/>
              <a:cs typeface="Trebuchet MS"/>
              <a:sym typeface="Trebuchet MS"/>
            </a:endParaRPr>
          </a:p>
        </p:txBody>
      </p:sp>
      <p:sp>
        <p:nvSpPr>
          <p:cNvPr id="336" name="Google Shape;336;p21"/>
          <p:cNvSpPr txBox="1"/>
          <p:nvPr/>
        </p:nvSpPr>
        <p:spPr>
          <a:xfrm>
            <a:off x="8583150" y="1968838"/>
            <a:ext cx="3792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solidFill>
                  <a:srgbClr val="FFFFFF"/>
                </a:solidFill>
                <a:latin typeface="Trebuchet MS"/>
                <a:ea typeface="Trebuchet MS"/>
                <a:cs typeface="Trebuchet MS"/>
                <a:sym typeface="Trebuchet MS"/>
              </a:rPr>
              <a:t>2</a:t>
            </a:r>
            <a:endParaRPr sz="2100">
              <a:solidFill>
                <a:srgbClr val="FFFFFF"/>
              </a:solidFill>
              <a:latin typeface="Trebuchet MS"/>
              <a:ea typeface="Trebuchet MS"/>
              <a:cs typeface="Trebuchet MS"/>
              <a:sym typeface="Trebuchet MS"/>
            </a:endParaRPr>
          </a:p>
        </p:txBody>
      </p:sp>
      <p:sp>
        <p:nvSpPr>
          <p:cNvPr id="337" name="Google Shape;337;p21"/>
          <p:cNvSpPr txBox="1"/>
          <p:nvPr/>
        </p:nvSpPr>
        <p:spPr>
          <a:xfrm>
            <a:off x="6348827" y="3155317"/>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Q</a:t>
            </a:r>
            <a:endParaRPr sz="2400">
              <a:latin typeface="Trebuchet MS"/>
              <a:ea typeface="Trebuchet MS"/>
              <a:cs typeface="Trebuchet MS"/>
              <a:sym typeface="Trebuchet MS"/>
            </a:endParaRPr>
          </a:p>
        </p:txBody>
      </p:sp>
      <p:sp>
        <p:nvSpPr>
          <p:cNvPr id="338" name="Google Shape;338;p21"/>
          <p:cNvSpPr txBox="1"/>
          <p:nvPr/>
        </p:nvSpPr>
        <p:spPr>
          <a:xfrm>
            <a:off x="6348827" y="3653976"/>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C</a:t>
            </a:r>
            <a:endParaRPr sz="2400">
              <a:latin typeface="Trebuchet MS"/>
              <a:ea typeface="Trebuchet MS"/>
              <a:cs typeface="Trebuchet MS"/>
              <a:sym typeface="Trebuchet MS"/>
            </a:endParaRPr>
          </a:p>
        </p:txBody>
      </p:sp>
      <p:sp>
        <p:nvSpPr>
          <p:cNvPr id="339" name="Google Shape;339;p21"/>
          <p:cNvSpPr txBox="1"/>
          <p:nvPr/>
        </p:nvSpPr>
        <p:spPr>
          <a:xfrm>
            <a:off x="6348827" y="422634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D</a:t>
            </a:r>
            <a:endParaRPr sz="2400">
              <a:latin typeface="Trebuchet MS"/>
              <a:ea typeface="Trebuchet MS"/>
              <a:cs typeface="Trebuchet MS"/>
              <a:sym typeface="Trebuchet MS"/>
            </a:endParaRPr>
          </a:p>
        </p:txBody>
      </p:sp>
      <p:sp>
        <p:nvSpPr>
          <p:cNvPr id="340" name="Google Shape;340;p21"/>
          <p:cNvSpPr txBox="1"/>
          <p:nvPr/>
        </p:nvSpPr>
        <p:spPr>
          <a:xfrm>
            <a:off x="6348827" y="4798704"/>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rebuchet MS"/>
                <a:ea typeface="Trebuchet MS"/>
                <a:cs typeface="Trebuchet MS"/>
                <a:sym typeface="Trebuchet MS"/>
              </a:rPr>
              <a:t>P</a:t>
            </a:r>
            <a:endParaRPr sz="2400">
              <a:latin typeface="Trebuchet MS"/>
              <a:ea typeface="Trebuchet MS"/>
              <a:cs typeface="Trebuchet MS"/>
              <a:sym typeface="Trebuchet MS"/>
            </a:endParaRPr>
          </a:p>
        </p:txBody>
      </p:sp>
      <p:sp>
        <p:nvSpPr>
          <p:cNvPr id="341" name="Google Shape;341;p21"/>
          <p:cNvSpPr txBox="1"/>
          <p:nvPr/>
        </p:nvSpPr>
        <p:spPr>
          <a:xfrm>
            <a:off x="6688059" y="3653976"/>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42" name="Google Shape;342;p21"/>
          <p:cNvSpPr txBox="1"/>
          <p:nvPr/>
        </p:nvSpPr>
        <p:spPr>
          <a:xfrm>
            <a:off x="6971930" y="3653976"/>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43" name="Google Shape;343;p21"/>
          <p:cNvSpPr txBox="1"/>
          <p:nvPr/>
        </p:nvSpPr>
        <p:spPr>
          <a:xfrm>
            <a:off x="7240307" y="3653976"/>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44" name="Google Shape;344;p21"/>
          <p:cNvSpPr txBox="1"/>
          <p:nvPr/>
        </p:nvSpPr>
        <p:spPr>
          <a:xfrm>
            <a:off x="7532267" y="3653976"/>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45" name="Google Shape;345;p21"/>
          <p:cNvSpPr txBox="1"/>
          <p:nvPr/>
        </p:nvSpPr>
        <p:spPr>
          <a:xfrm>
            <a:off x="7868755" y="3653976"/>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B</a:t>
            </a:r>
            <a:endParaRPr sz="2000">
              <a:latin typeface="Trebuchet MS"/>
              <a:ea typeface="Trebuchet MS"/>
              <a:cs typeface="Trebuchet MS"/>
              <a:sym typeface="Trebuchet MS"/>
            </a:endParaRPr>
          </a:p>
        </p:txBody>
      </p:sp>
      <p:sp>
        <p:nvSpPr>
          <p:cNvPr id="346" name="Google Shape;346;p21"/>
          <p:cNvSpPr txBox="1"/>
          <p:nvPr/>
        </p:nvSpPr>
        <p:spPr>
          <a:xfrm>
            <a:off x="6688059" y="422634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347" name="Google Shape;347;p21"/>
          <p:cNvSpPr txBox="1"/>
          <p:nvPr/>
        </p:nvSpPr>
        <p:spPr>
          <a:xfrm>
            <a:off x="6971930" y="422634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48" name="Google Shape;348;p21"/>
          <p:cNvSpPr txBox="1"/>
          <p:nvPr/>
        </p:nvSpPr>
        <p:spPr>
          <a:xfrm>
            <a:off x="7240307" y="422634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349" name="Google Shape;349;p21"/>
          <p:cNvSpPr txBox="1"/>
          <p:nvPr/>
        </p:nvSpPr>
        <p:spPr>
          <a:xfrm>
            <a:off x="7532267" y="422634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50" name="Google Shape;350;p21"/>
          <p:cNvSpPr txBox="1"/>
          <p:nvPr/>
        </p:nvSpPr>
        <p:spPr>
          <a:xfrm>
            <a:off x="7868755" y="422634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51" name="Google Shape;351;p21"/>
          <p:cNvSpPr txBox="1"/>
          <p:nvPr/>
        </p:nvSpPr>
        <p:spPr>
          <a:xfrm>
            <a:off x="6688059" y="484197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N</a:t>
            </a:r>
            <a:endParaRPr sz="2000">
              <a:latin typeface="Trebuchet MS"/>
              <a:ea typeface="Trebuchet MS"/>
              <a:cs typeface="Trebuchet MS"/>
              <a:sym typeface="Trebuchet MS"/>
            </a:endParaRPr>
          </a:p>
        </p:txBody>
      </p:sp>
      <p:sp>
        <p:nvSpPr>
          <p:cNvPr id="352" name="Google Shape;352;p21"/>
          <p:cNvSpPr txBox="1"/>
          <p:nvPr/>
        </p:nvSpPr>
        <p:spPr>
          <a:xfrm>
            <a:off x="6971930" y="484197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353" name="Google Shape;353;p21"/>
          <p:cNvSpPr txBox="1"/>
          <p:nvPr/>
        </p:nvSpPr>
        <p:spPr>
          <a:xfrm>
            <a:off x="7240307" y="484197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1</a:t>
            </a:r>
            <a:endParaRPr sz="2000">
              <a:latin typeface="Trebuchet MS"/>
              <a:ea typeface="Trebuchet MS"/>
              <a:cs typeface="Trebuchet MS"/>
              <a:sym typeface="Trebuchet MS"/>
            </a:endParaRPr>
          </a:p>
        </p:txBody>
      </p:sp>
      <p:sp>
        <p:nvSpPr>
          <p:cNvPr id="354" name="Google Shape;354;p21"/>
          <p:cNvSpPr txBox="1"/>
          <p:nvPr/>
        </p:nvSpPr>
        <p:spPr>
          <a:xfrm>
            <a:off x="7532267" y="484197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
        <p:nvSpPr>
          <p:cNvPr id="355" name="Google Shape;355;p21"/>
          <p:cNvSpPr txBox="1"/>
          <p:nvPr/>
        </p:nvSpPr>
        <p:spPr>
          <a:xfrm>
            <a:off x="7868755" y="4841970"/>
            <a:ext cx="339300" cy="2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rebuchet MS"/>
                <a:ea typeface="Trebuchet MS"/>
                <a:cs typeface="Trebuchet MS"/>
                <a:sym typeface="Trebuchet MS"/>
              </a:rPr>
              <a:t>0</a:t>
            </a:r>
            <a:endParaRPr sz="2000">
              <a:latin typeface="Trebuchet MS"/>
              <a:ea typeface="Trebuchet MS"/>
              <a:cs typeface="Trebuchet MS"/>
              <a:sym typeface="Trebuchet MS"/>
            </a:endParaRPr>
          </a:p>
        </p:txBody>
      </p:sp>
    </p:spTree>
  </p:cSld>
  <p:clrMapOvr>
    <a:masterClrMapping/>
  </p:clrMapOvr>
  <p:transition spd="slow">
    <p:push dir="r"/>
  </p:transition>
</p:sld>
</file>

<file path=ppt/theme/theme1.xml><?xml version="1.0" encoding="utf-8"?>
<a:theme xmlns:a="http://schemas.openxmlformats.org/drawingml/2006/main" name="Воздушный поток">
  <a:themeElements>
    <a:clrScheme name="Воздушный поток">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2620</Words>
  <Application>Microsoft Office PowerPoint</Application>
  <PresentationFormat>Экран (4:3)</PresentationFormat>
  <Paragraphs>1507</Paragraphs>
  <Slides>47</Slides>
  <Notes>47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47</vt:i4>
      </vt:variant>
    </vt:vector>
  </HeadingPairs>
  <TitlesOfParts>
    <vt:vector size="52" baseType="lpstr">
      <vt:lpstr>Arial</vt:lpstr>
      <vt:lpstr>Georgia</vt:lpstr>
      <vt:lpstr>Times New Roman</vt:lpstr>
      <vt:lpstr>Trebuchet MS</vt:lpstr>
      <vt:lpstr>Воздушный поток</vt:lpstr>
      <vt:lpstr>ОПТИМИЗАЦИОННЫЕ АЛГОРИТМЫ НА ГРАФАХ</vt:lpstr>
      <vt:lpstr>План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ОПТИМИЗАЦИОННЫЕ АЛГОРИТМЫ НА ГРАФАХ</dc:title>
  <cp:lastModifiedBy>Дмитрий Васильевич Шиман</cp:lastModifiedBy>
  <cp:revision>1</cp:revision>
  <dcterms:modified xsi:type="dcterms:W3CDTF">2020-11-27T14:15:22Z</dcterms:modified>
</cp:coreProperties>
</file>