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7" r:id="rId2"/>
    <p:sldId id="557" r:id="rId3"/>
    <p:sldId id="558" r:id="rId4"/>
    <p:sldId id="489" r:id="rId5"/>
    <p:sldId id="520" r:id="rId6"/>
    <p:sldId id="522" r:id="rId7"/>
    <p:sldId id="524" r:id="rId8"/>
    <p:sldId id="321" r:id="rId9"/>
    <p:sldId id="505" r:id="rId10"/>
    <p:sldId id="521" r:id="rId11"/>
    <p:sldId id="525" r:id="rId12"/>
    <p:sldId id="490" r:id="rId13"/>
    <p:sldId id="506" r:id="rId14"/>
    <p:sldId id="526" r:id="rId15"/>
    <p:sldId id="529" r:id="rId16"/>
    <p:sldId id="530" r:id="rId17"/>
    <p:sldId id="543" r:id="rId18"/>
    <p:sldId id="531" r:id="rId19"/>
    <p:sldId id="532" r:id="rId20"/>
    <p:sldId id="542" r:id="rId21"/>
    <p:sldId id="528" r:id="rId22"/>
    <p:sldId id="507" r:id="rId23"/>
    <p:sldId id="491" r:id="rId24"/>
    <p:sldId id="538" r:id="rId25"/>
    <p:sldId id="533" r:id="rId26"/>
    <p:sldId id="534" r:id="rId27"/>
    <p:sldId id="535" r:id="rId28"/>
    <p:sldId id="536" r:id="rId29"/>
    <p:sldId id="537" r:id="rId30"/>
    <p:sldId id="539" r:id="rId31"/>
    <p:sldId id="540" r:id="rId32"/>
    <p:sldId id="492" r:id="rId33"/>
    <p:sldId id="493" r:id="rId34"/>
    <p:sldId id="509" r:id="rId35"/>
    <p:sldId id="544" r:id="rId36"/>
    <p:sldId id="545" r:id="rId37"/>
    <p:sldId id="546" r:id="rId38"/>
    <p:sldId id="547" r:id="rId39"/>
    <p:sldId id="551" r:id="rId40"/>
    <p:sldId id="548" r:id="rId41"/>
    <p:sldId id="549" r:id="rId42"/>
    <p:sldId id="550" r:id="rId43"/>
    <p:sldId id="552" r:id="rId44"/>
    <p:sldId id="553" r:id="rId45"/>
    <p:sldId id="554" r:id="rId46"/>
    <p:sldId id="494" r:id="rId47"/>
    <p:sldId id="510" r:id="rId48"/>
    <p:sldId id="511" r:id="rId49"/>
    <p:sldId id="512" r:id="rId50"/>
    <p:sldId id="497" r:id="rId51"/>
    <p:sldId id="513" r:id="rId52"/>
    <p:sldId id="498" r:id="rId53"/>
    <p:sldId id="514" r:id="rId54"/>
    <p:sldId id="555" r:id="rId55"/>
    <p:sldId id="556" r:id="rId56"/>
    <p:sldId id="499" r:id="rId57"/>
    <p:sldId id="515" r:id="rId58"/>
    <p:sldId id="516" r:id="rId5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5" autoAdjust="0"/>
    <p:restoredTop sz="94664" autoAdjust="0"/>
  </p:normalViewPr>
  <p:slideViewPr>
    <p:cSldViewPr>
      <p:cViewPr varScale="1">
        <p:scale>
          <a:sx n="99" d="100"/>
          <a:sy n="99" d="100"/>
        </p:scale>
        <p:origin x="27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96294-E1E6-4AA8-9650-DDC4B181A40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0E07E-FB07-4E09-A934-FAF4108971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70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46</a:t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49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8589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53</a:t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54</a:t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55</a:t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56</a:t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57</a:t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58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E07E-FB07-4E09-A934-FAF4108971BD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283718"/>
            <a:ext cx="9144000" cy="2787774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200" dirty="0" smtClean="0">
                <a:solidFill>
                  <a:schemeClr val="tx1"/>
                </a:solidFill>
              </a:rPr>
              <a:t>Конфигурация вывода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smtClean="0">
                <a:solidFill>
                  <a:schemeClr val="tx1"/>
                </a:solidFill>
              </a:rPr>
              <a:t>и </a:t>
            </a:r>
            <a:r>
              <a:rPr lang="ru-RU" sz="1200" dirty="0" err="1" smtClean="0">
                <a:solidFill>
                  <a:schemeClr val="tx1"/>
                </a:solidFill>
              </a:rPr>
              <a:t>журналирования</a:t>
            </a:r>
            <a:r>
              <a:rPr lang="ru-RU" sz="1200" dirty="0" smtClean="0">
                <a:solidFill>
                  <a:schemeClr val="tx1"/>
                </a:solidFill>
              </a:rPr>
              <a:t> ошибок </a:t>
            </a:r>
            <a:r>
              <a:rPr lang="en-US" sz="1200" dirty="0" smtClean="0">
                <a:solidFill>
                  <a:schemeClr val="tx1"/>
                </a:solidFill>
              </a:rPr>
              <a:t>PHP</a:t>
            </a:r>
            <a:r>
              <a:rPr lang="ru-RU" sz="1200" dirty="0" smtClean="0">
                <a:solidFill>
                  <a:schemeClr val="tx1"/>
                </a:solidFill>
              </a:rPr>
              <a:t>.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200" dirty="0" smtClean="0">
                <a:solidFill>
                  <a:schemeClr val="tx1"/>
                </a:solidFill>
              </a:rPr>
              <a:t>Архитектура системы мониторинга </a:t>
            </a:r>
            <a:r>
              <a:rPr lang="en-US" sz="1200" dirty="0" err="1" smtClean="0">
                <a:solidFill>
                  <a:schemeClr val="tx1"/>
                </a:solidFill>
              </a:rPr>
              <a:t>Zabbix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r>
              <a:rPr lang="ru-RU" sz="1200" dirty="0" smtClean="0">
                <a:solidFill>
                  <a:schemeClr val="tx1"/>
                </a:solidFill>
              </a:rPr>
              <a:t>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200" dirty="0" smtClean="0">
                <a:solidFill>
                  <a:schemeClr val="tx1"/>
                </a:solidFill>
              </a:rPr>
              <a:t>Загрузка </a:t>
            </a:r>
            <a:r>
              <a:rPr lang="en-US" sz="1200" dirty="0" smtClean="0">
                <a:solidFill>
                  <a:schemeClr val="tx1"/>
                </a:solidFill>
              </a:rPr>
              <a:t>deb-</a:t>
            </a:r>
            <a:r>
              <a:rPr lang="ru-RU" sz="1200" dirty="0" smtClean="0">
                <a:solidFill>
                  <a:schemeClr val="tx1"/>
                </a:solidFill>
              </a:rPr>
              <a:t>пакетов с помощью </a:t>
            </a:r>
            <a:r>
              <a:rPr lang="en-US" sz="1200" dirty="0" err="1" smtClean="0">
                <a:solidFill>
                  <a:schemeClr val="tx1"/>
                </a:solidFill>
              </a:rPr>
              <a:t>wget</a:t>
            </a:r>
            <a:r>
              <a:rPr lang="en-US" sz="1200" dirty="0" smtClean="0">
                <a:solidFill>
                  <a:schemeClr val="tx1"/>
                </a:solidFill>
              </a:rPr>
              <a:t>. </a:t>
            </a:r>
            <a:r>
              <a:rPr lang="ru-RU" sz="1200" dirty="0" smtClean="0">
                <a:solidFill>
                  <a:schemeClr val="tx1"/>
                </a:solidFill>
              </a:rPr>
              <a:t>Утилита управления пакетами </a:t>
            </a:r>
            <a:r>
              <a:rPr lang="en-US" sz="1200" dirty="0" err="1" smtClean="0">
                <a:solidFill>
                  <a:schemeClr val="tx1"/>
                </a:solidFill>
              </a:rPr>
              <a:t>dpkg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ru-RU" sz="12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200" dirty="0" smtClean="0">
                <a:solidFill>
                  <a:schemeClr val="tx1"/>
                </a:solidFill>
              </a:rPr>
              <a:t>Установка сервера системы </a:t>
            </a:r>
            <a:r>
              <a:rPr lang="ru-RU" sz="1200" dirty="0">
                <a:solidFill>
                  <a:schemeClr val="tx1"/>
                </a:solidFill>
              </a:rPr>
              <a:t>мониторинга </a:t>
            </a:r>
            <a:r>
              <a:rPr lang="en-US" sz="1200" dirty="0" err="1">
                <a:solidFill>
                  <a:schemeClr val="tx1"/>
                </a:solidFill>
              </a:rPr>
              <a:t>Zabbix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ru-RU" sz="12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200" dirty="0" smtClean="0">
                <a:solidFill>
                  <a:schemeClr val="tx1"/>
                </a:solidFill>
              </a:rPr>
              <a:t>Конфигурация веб-сервера </a:t>
            </a:r>
            <a:r>
              <a:rPr lang="en-US" sz="1200" dirty="0" err="1" smtClean="0">
                <a:solidFill>
                  <a:schemeClr val="tx1"/>
                </a:solidFill>
              </a:rPr>
              <a:t>nginx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smtClean="0">
                <a:solidFill>
                  <a:schemeClr val="tx1"/>
                </a:solidFill>
              </a:rPr>
              <a:t>для работы веб-интерфейса </a:t>
            </a:r>
            <a:r>
              <a:rPr lang="ru-RU" sz="1200" dirty="0">
                <a:solidFill>
                  <a:schemeClr val="tx1"/>
                </a:solidFill>
              </a:rPr>
              <a:t>системы </a:t>
            </a:r>
            <a:r>
              <a:rPr lang="ru-RU" sz="1200" dirty="0" smtClean="0">
                <a:solidFill>
                  <a:schemeClr val="tx1"/>
                </a:solidFill>
              </a:rPr>
              <a:t>мониторинга </a:t>
            </a:r>
            <a:r>
              <a:rPr lang="en-US" sz="1200" dirty="0" err="1" smtClean="0">
                <a:solidFill>
                  <a:schemeClr val="tx1"/>
                </a:solidFill>
              </a:rPr>
              <a:t>Zabbix</a:t>
            </a:r>
            <a:r>
              <a:rPr lang="ru-RU" sz="12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200" dirty="0" smtClean="0">
                <a:solidFill>
                  <a:schemeClr val="tx1"/>
                </a:solidFill>
              </a:rPr>
              <a:t>Настройка </a:t>
            </a:r>
            <a:r>
              <a:rPr lang="en-US" sz="1200" dirty="0" smtClean="0">
                <a:solidFill>
                  <a:schemeClr val="tx1"/>
                </a:solidFill>
              </a:rPr>
              <a:t>PHP-FPM</a:t>
            </a:r>
            <a:r>
              <a:rPr lang="ru-RU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для работы веб-интерфейса системы мониторинга </a:t>
            </a:r>
            <a:r>
              <a:rPr lang="en-US" sz="1200" dirty="0" err="1">
                <a:solidFill>
                  <a:schemeClr val="tx1"/>
                </a:solidFill>
              </a:rPr>
              <a:t>Zabbix</a:t>
            </a:r>
            <a:r>
              <a:rPr lang="ru-RU" sz="1200" dirty="0" smtClean="0">
                <a:solidFill>
                  <a:schemeClr val="tx1"/>
                </a:solidFill>
              </a:rPr>
              <a:t>.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200" dirty="0" smtClean="0">
                <a:solidFill>
                  <a:schemeClr val="tx1"/>
                </a:solidFill>
              </a:rPr>
              <a:t>Начальная конфигурация веб-интерфейса </a:t>
            </a:r>
            <a:r>
              <a:rPr lang="ru-RU" sz="1200" dirty="0">
                <a:solidFill>
                  <a:schemeClr val="tx1"/>
                </a:solidFill>
              </a:rPr>
              <a:t>системы мониторинга </a:t>
            </a:r>
            <a:r>
              <a:rPr lang="en-US" sz="1200" dirty="0" err="1" smtClean="0">
                <a:solidFill>
                  <a:schemeClr val="tx1"/>
                </a:solidFill>
              </a:rPr>
              <a:t>Zabbix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200" dirty="0" smtClean="0">
                <a:solidFill>
                  <a:schemeClr val="tx1"/>
                </a:solidFill>
              </a:rPr>
              <a:t>Элементы главной панели </a:t>
            </a:r>
            <a:r>
              <a:rPr lang="ru-RU" sz="1200" dirty="0">
                <a:solidFill>
                  <a:schemeClr val="tx1"/>
                </a:solidFill>
              </a:rPr>
              <a:t>системы мониторинга </a:t>
            </a:r>
            <a:r>
              <a:rPr lang="en-US" sz="1200" dirty="0" err="1">
                <a:solidFill>
                  <a:schemeClr val="tx1"/>
                </a:solidFill>
              </a:rPr>
              <a:t>Zabbix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ru-RU" sz="12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200" dirty="0" smtClean="0">
                <a:solidFill>
                  <a:schemeClr val="tx1"/>
                </a:solidFill>
              </a:rPr>
              <a:t>Добавление хоста для мониторинга </a:t>
            </a:r>
            <a:r>
              <a:rPr lang="ru-RU" sz="1200" dirty="0">
                <a:solidFill>
                  <a:schemeClr val="tx1"/>
                </a:solidFill>
              </a:rPr>
              <a:t>в </a:t>
            </a:r>
            <a:r>
              <a:rPr lang="ru-RU" sz="1200" dirty="0" smtClean="0">
                <a:solidFill>
                  <a:schemeClr val="tx1"/>
                </a:solidFill>
              </a:rPr>
              <a:t>системе </a:t>
            </a:r>
            <a:r>
              <a:rPr lang="ru-RU" sz="1200" dirty="0">
                <a:solidFill>
                  <a:schemeClr val="tx1"/>
                </a:solidFill>
              </a:rPr>
              <a:t>мониторинга </a:t>
            </a:r>
            <a:r>
              <a:rPr lang="en-US" sz="1200" dirty="0" err="1">
                <a:solidFill>
                  <a:schemeClr val="tx1"/>
                </a:solidFill>
              </a:rPr>
              <a:t>Zabbix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ru-RU" sz="12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200" dirty="0" smtClean="0">
                <a:solidFill>
                  <a:schemeClr val="tx1"/>
                </a:solidFill>
              </a:rPr>
              <a:t>Назначение шаблонов </a:t>
            </a:r>
            <a:r>
              <a:rPr lang="ru-RU" sz="1200" dirty="0">
                <a:solidFill>
                  <a:schemeClr val="tx1"/>
                </a:solidFill>
              </a:rPr>
              <a:t>хостам в системе мониторинга </a:t>
            </a:r>
            <a:r>
              <a:rPr lang="en-US" sz="1200" dirty="0" err="1">
                <a:solidFill>
                  <a:schemeClr val="tx1"/>
                </a:solidFill>
              </a:rPr>
              <a:t>Zabbix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200" dirty="0" smtClean="0">
                <a:solidFill>
                  <a:schemeClr val="tx1"/>
                </a:solidFill>
              </a:rPr>
              <a:t>Создание карт </a:t>
            </a:r>
            <a:r>
              <a:rPr lang="ru-RU" sz="1200" dirty="0">
                <a:solidFill>
                  <a:schemeClr val="tx1"/>
                </a:solidFill>
              </a:rPr>
              <a:t>в системе мониторинга </a:t>
            </a:r>
            <a:r>
              <a:rPr lang="en-US" sz="1200" dirty="0" err="1">
                <a:solidFill>
                  <a:schemeClr val="tx1"/>
                </a:solidFill>
              </a:rPr>
              <a:t>Zabbix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ru-RU" sz="12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200" dirty="0" smtClean="0">
                <a:solidFill>
                  <a:schemeClr val="tx1"/>
                </a:solidFill>
              </a:rPr>
              <a:t>Мониторинг проблем </a:t>
            </a:r>
            <a:r>
              <a:rPr lang="ru-RU" sz="1200" dirty="0">
                <a:solidFill>
                  <a:schemeClr val="tx1"/>
                </a:solidFill>
              </a:rPr>
              <a:t>в системе мониторинга </a:t>
            </a:r>
            <a:r>
              <a:rPr lang="en-US" sz="1200" dirty="0" err="1">
                <a:solidFill>
                  <a:schemeClr val="tx1"/>
                </a:solidFill>
              </a:rPr>
              <a:t>Zabbix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ru-RU" sz="1200" dirty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200" dirty="0" smtClean="0">
                <a:solidFill>
                  <a:schemeClr val="tx1"/>
                </a:solidFill>
              </a:rPr>
              <a:t>Редактирование триггеров </a:t>
            </a:r>
            <a:r>
              <a:rPr lang="ru-RU" sz="1200" dirty="0">
                <a:solidFill>
                  <a:schemeClr val="tx1"/>
                </a:solidFill>
              </a:rPr>
              <a:t>в системе мониторинга </a:t>
            </a:r>
            <a:r>
              <a:rPr lang="en-US" sz="1200" dirty="0" err="1">
                <a:solidFill>
                  <a:schemeClr val="tx1"/>
                </a:solidFill>
              </a:rPr>
              <a:t>Zabbix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ru-RU" sz="1200" dirty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12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12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1200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400" smtClean="0"/>
              <a:t>Тема 8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439" y="0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9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439" y="0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6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439" y="0"/>
            <a:ext cx="827112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35" y="7208"/>
            <a:ext cx="8259530" cy="51362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866" y="16700"/>
            <a:ext cx="8244269" cy="51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9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468"/>
            <a:ext cx="9144000" cy="30605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5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439" y="0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3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783"/>
            <a:ext cx="9139288" cy="42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1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1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1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796" y="16613"/>
            <a:ext cx="8244408" cy="51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51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468"/>
            <a:ext cx="9144000" cy="30605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075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8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439" y="0"/>
            <a:ext cx="827112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2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44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908"/>
            <a:ext cx="9144000" cy="18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26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2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34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439" y="1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13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79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65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0" y="4517707"/>
            <a:ext cx="492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8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9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02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4" y="0"/>
            <a:ext cx="73896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73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5" y="0"/>
            <a:ext cx="78805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65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56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258"/>
            <a:ext cx="9143999" cy="459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31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98"/>
            <a:ext cx="9144001" cy="484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0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0"/>
            <a:ext cx="70294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69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99"/>
            <a:ext cx="9144000" cy="484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56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37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793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08284" y="4517707"/>
            <a:ext cx="800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10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0"/>
            <a:ext cx="70294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439" y="0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39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08285" y="4517707"/>
            <a:ext cx="800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08285" y="4517707"/>
            <a:ext cx="800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30" y="0"/>
            <a:ext cx="823093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33" y="0"/>
            <a:ext cx="82443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158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989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08285" y="4517707"/>
            <a:ext cx="800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8" y="0"/>
            <a:ext cx="827112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0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123478"/>
            <a:ext cx="8928992" cy="475252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82756" y="4337686"/>
            <a:ext cx="5248583" cy="61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Клиенты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7124" y="4409694"/>
            <a:ext cx="5248583" cy="61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Клиенты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51470"/>
            <a:ext cx="5760640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Веб-интерфейс </a:t>
            </a:r>
            <a:endParaRPr lang="en-US" sz="2800" dirty="0" smtClean="0"/>
          </a:p>
          <a:p>
            <a:pPr algn="ctr"/>
            <a:r>
              <a:rPr lang="en-US" sz="2800" dirty="0" err="1" smtClean="0"/>
              <a:t>zabbix</a:t>
            </a:r>
            <a:r>
              <a:rPr lang="en-US" sz="2800" dirty="0" smtClean="0"/>
              <a:t>-frontend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491630"/>
            <a:ext cx="5760640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База данных</a:t>
            </a:r>
            <a:r>
              <a:rPr lang="en-US" sz="2800" dirty="0" smtClean="0"/>
              <a:t> </a:t>
            </a:r>
            <a:r>
              <a:rPr lang="en-US" sz="2800" dirty="0" err="1" smtClean="0"/>
              <a:t>zabbix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4724" y="4481702"/>
            <a:ext cx="5248583" cy="61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Клиенты</a:t>
            </a:r>
            <a:r>
              <a:rPr lang="en-US" sz="2800" dirty="0" smtClean="0"/>
              <a:t> </a:t>
            </a:r>
            <a:r>
              <a:rPr lang="en-US" sz="2800" dirty="0" err="1" smtClean="0"/>
              <a:t>zabbix</a:t>
            </a:r>
            <a:r>
              <a:rPr lang="en-US" sz="2800" dirty="0" smtClean="0"/>
              <a:t>-agent</a:t>
            </a:r>
            <a:endParaRPr lang="ru-RU" sz="2800" dirty="0"/>
          </a:p>
        </p:txBody>
      </p:sp>
      <p:cxnSp>
        <p:nvCxnSpPr>
          <p:cNvPr id="10" name="Прямая со стрелкой 9"/>
          <p:cNvCxnSpPr>
            <a:stCxn id="2" idx="2"/>
            <a:endCxn id="5" idx="0"/>
          </p:cNvCxnSpPr>
          <p:nvPr/>
        </p:nvCxnSpPr>
        <p:spPr>
          <a:xfrm>
            <a:off x="3059832" y="843558"/>
            <a:ext cx="0" cy="64807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3" idx="2"/>
            <a:endCxn id="7" idx="0"/>
          </p:cNvCxnSpPr>
          <p:nvPr/>
        </p:nvCxnSpPr>
        <p:spPr>
          <a:xfrm>
            <a:off x="3059832" y="3795886"/>
            <a:ext cx="11584" cy="61380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13" idx="0"/>
            <a:endCxn id="5" idx="2"/>
          </p:cNvCxnSpPr>
          <p:nvPr/>
        </p:nvCxnSpPr>
        <p:spPr>
          <a:xfrm flipV="1">
            <a:off x="3059832" y="2283718"/>
            <a:ext cx="0" cy="72008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79512" y="3003798"/>
            <a:ext cx="5760640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Сервер </a:t>
            </a:r>
            <a:r>
              <a:rPr lang="en-US" sz="2800" dirty="0" err="1" smtClean="0"/>
              <a:t>zabbix</a:t>
            </a:r>
            <a:r>
              <a:rPr lang="en-US" sz="2800" dirty="0" smtClean="0"/>
              <a:t>-server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36406" y="1894932"/>
            <a:ext cx="23038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 smtClean="0"/>
              <a:t>ВМ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12756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896" y="0"/>
            <a:ext cx="827112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439" y="0"/>
            <a:ext cx="8271123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43371</TotalTime>
  <Words>191</Words>
  <Application>Microsoft Office PowerPoint</Application>
  <PresentationFormat>Экран (16:9)</PresentationFormat>
  <Paragraphs>96</Paragraphs>
  <Slides>58</Slides>
  <Notes>58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2" baseType="lpstr">
      <vt:lpstr>Arial</vt:lpstr>
      <vt:lpstr>Arial Black</vt:lpstr>
      <vt:lpstr>Calibri</vt:lpstr>
      <vt:lpstr>Тема Office</vt:lpstr>
      <vt:lpstr>Администрирование информационных систем и веб-порталов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514v4</cp:lastModifiedBy>
  <cp:revision>1772</cp:revision>
  <dcterms:created xsi:type="dcterms:W3CDTF">2020-02-03T20:15:10Z</dcterms:created>
  <dcterms:modified xsi:type="dcterms:W3CDTF">2023-01-06T13:19:01Z</dcterms:modified>
</cp:coreProperties>
</file>